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5" r:id="rId4"/>
    <p:sldId id="277" r:id="rId5"/>
    <p:sldId id="276" r:id="rId6"/>
    <p:sldId id="265" r:id="rId7"/>
    <p:sldId id="266" r:id="rId8"/>
    <p:sldId id="278" r:id="rId9"/>
    <p:sldId id="267" r:id="rId10"/>
    <p:sldId id="268" r:id="rId11"/>
    <p:sldId id="279" r:id="rId12"/>
    <p:sldId id="28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0033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26679;&#21697;&#22841;&#20855;TRL&#20256;&#36755;&#21442;&#25968;_&#31532;&#20108;&#29256;_20161229\&#35745;&#31639;&#25152;&#24471;&#25968;&#25454;\&#35745;&#31639;&#30340;&#31354;&#27668;&#30340;e&amp;u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26679;&#21697;&#22841;&#20855;TRL&#20256;&#36755;&#21442;&#25968;_&#31532;&#20108;&#29256;_20161229\&#35745;&#31639;&#25152;&#24471;&#25968;&#25454;\&#35745;&#31639;&#30340;&#31354;&#27668;&#30340;e&amp;u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26679;&#21697;&#22841;&#20855;TRL&#20256;&#36755;&#21442;&#25968;_&#31532;&#20108;&#29256;_20161229\&#35745;&#31639;&#25152;&#24471;&#25968;&#25454;\&#35745;&#31639;&#30340;&#31354;&#27668;&#30340;e&amp;u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26679;&#21697;&#22841;&#20855;TRL&#20256;&#36755;&#21442;&#25968;_&#31532;&#20108;&#29256;_20161229\&#35745;&#31639;&#25152;&#24471;&#25968;&#25454;\&#35745;&#31639;&#30340;&#31354;&#27668;&#30340;e&amp;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&#38081;&#27687;&#20307;1%23&#65288;&#23610;&#23544;30-13&#65289;_20161229\&#35745;&#31639;&#25152;&#24471;&#25968;&#25454;\&#35745;&#31639;&#30340;e&amp;u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24037;&#20316;&#25991;&#20214;2016\damper\&#21560;&#27874;&#26448;&#26009;&#27979;&#35797;&#25968;&#25454;\20170321_2.6mm&#20061;&#38498;&#38081;&#27687;&#20307;&#26679;&#21697;\20170331_&#28938;&#25509;&#35797;&#39564;&#21518;\3%23&#26679;&#21697;\3%23&#26679;&#21697;&#35797;&#39564;&#21069;&#21518;&#25968;&#25454;&#23545;&#2760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e'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Sheet1!$C$2:$C$3202</c:f>
              <c:numCache>
                <c:formatCode>General</c:formatCode>
                <c:ptCount val="3201"/>
                <c:pt idx="0">
                  <c:v>0.95308324121566101</c:v>
                </c:pt>
                <c:pt idx="1">
                  <c:v>0.96767952975418103</c:v>
                </c:pt>
                <c:pt idx="2">
                  <c:v>0.97527633547694803</c:v>
                </c:pt>
                <c:pt idx="3">
                  <c:v>0.99099751100822497</c:v>
                </c:pt>
                <c:pt idx="4">
                  <c:v>0.97723635945132603</c:v>
                </c:pt>
                <c:pt idx="5">
                  <c:v>0.97704348429395205</c:v>
                </c:pt>
                <c:pt idx="6">
                  <c:v>0.97934777470136403</c:v>
                </c:pt>
                <c:pt idx="7">
                  <c:v>0.98875710570583097</c:v>
                </c:pt>
                <c:pt idx="8">
                  <c:v>0.98337662127020797</c:v>
                </c:pt>
                <c:pt idx="9">
                  <c:v>0.98193915316430802</c:v>
                </c:pt>
                <c:pt idx="10">
                  <c:v>0.97740236066921704</c:v>
                </c:pt>
                <c:pt idx="11">
                  <c:v>0.99292742931011202</c:v>
                </c:pt>
                <c:pt idx="12">
                  <c:v>0.98459430776510704</c:v>
                </c:pt>
                <c:pt idx="13">
                  <c:v>0.98324741968316098</c:v>
                </c:pt>
                <c:pt idx="14">
                  <c:v>0.98666272399599597</c:v>
                </c:pt>
                <c:pt idx="15">
                  <c:v>0.99279546342620295</c:v>
                </c:pt>
                <c:pt idx="16">
                  <c:v>0.99479356220190895</c:v>
                </c:pt>
                <c:pt idx="17">
                  <c:v>0.98749758579519598</c:v>
                </c:pt>
                <c:pt idx="18">
                  <c:v>0.9914639546881</c:v>
                </c:pt>
                <c:pt idx="19">
                  <c:v>0.99499589671108801</c:v>
                </c:pt>
                <c:pt idx="20">
                  <c:v>0.98310562457491002</c:v>
                </c:pt>
                <c:pt idx="21">
                  <c:v>0.99574490985324204</c:v>
                </c:pt>
                <c:pt idx="22">
                  <c:v>0.98968157081612995</c:v>
                </c:pt>
                <c:pt idx="23">
                  <c:v>1.0011619367218201</c:v>
                </c:pt>
                <c:pt idx="24">
                  <c:v>0.98813110348778199</c:v>
                </c:pt>
                <c:pt idx="25">
                  <c:v>0.99742907851533602</c:v>
                </c:pt>
                <c:pt idx="26">
                  <c:v>1.0059966012581101</c:v>
                </c:pt>
                <c:pt idx="27">
                  <c:v>1.01180800724243</c:v>
                </c:pt>
                <c:pt idx="28">
                  <c:v>0.99374917415320596</c:v>
                </c:pt>
                <c:pt idx="29">
                  <c:v>0.99855870808885105</c:v>
                </c:pt>
                <c:pt idx="30">
                  <c:v>1.0046006579479001</c:v>
                </c:pt>
                <c:pt idx="31">
                  <c:v>0.99167265436057805</c:v>
                </c:pt>
                <c:pt idx="32">
                  <c:v>0.98767123692059899</c:v>
                </c:pt>
                <c:pt idx="33">
                  <c:v>0.99162139168743502</c:v>
                </c:pt>
                <c:pt idx="34">
                  <c:v>0.99480201949602998</c:v>
                </c:pt>
                <c:pt idx="35">
                  <c:v>0.99795765392039704</c:v>
                </c:pt>
                <c:pt idx="36">
                  <c:v>0.99461356461003503</c:v>
                </c:pt>
                <c:pt idx="37">
                  <c:v>0.99718217049617996</c:v>
                </c:pt>
                <c:pt idx="38">
                  <c:v>0.99708320864947497</c:v>
                </c:pt>
                <c:pt idx="39">
                  <c:v>1.0015968296972</c:v>
                </c:pt>
                <c:pt idx="40">
                  <c:v>0.99836313344115002</c:v>
                </c:pt>
                <c:pt idx="41">
                  <c:v>0.99433044155620298</c:v>
                </c:pt>
                <c:pt idx="42">
                  <c:v>1.0017539674316001</c:v>
                </c:pt>
                <c:pt idx="43">
                  <c:v>0.98483071756028495</c:v>
                </c:pt>
                <c:pt idx="44">
                  <c:v>0.99615040287869705</c:v>
                </c:pt>
                <c:pt idx="45">
                  <c:v>1.0239424039924101</c:v>
                </c:pt>
                <c:pt idx="46">
                  <c:v>0.99424077787943599</c:v>
                </c:pt>
                <c:pt idx="47">
                  <c:v>0.98388355066189404</c:v>
                </c:pt>
                <c:pt idx="48">
                  <c:v>1.0037117420602899</c:v>
                </c:pt>
                <c:pt idx="49">
                  <c:v>0.97858008067430502</c:v>
                </c:pt>
                <c:pt idx="50">
                  <c:v>0.99358433896565601</c:v>
                </c:pt>
                <c:pt idx="51">
                  <c:v>0.98900192928775899</c:v>
                </c:pt>
                <c:pt idx="52">
                  <c:v>0.99087152211626095</c:v>
                </c:pt>
                <c:pt idx="53">
                  <c:v>1.01064035508226</c:v>
                </c:pt>
                <c:pt idx="54">
                  <c:v>1.00851219774139</c:v>
                </c:pt>
                <c:pt idx="55">
                  <c:v>0.98922449899362896</c:v>
                </c:pt>
                <c:pt idx="56">
                  <c:v>1.00711787647071</c:v>
                </c:pt>
                <c:pt idx="57">
                  <c:v>1.01853791405606</c:v>
                </c:pt>
                <c:pt idx="58">
                  <c:v>0.99705949327293197</c:v>
                </c:pt>
                <c:pt idx="59">
                  <c:v>0.99303204711903303</c:v>
                </c:pt>
                <c:pt idx="60">
                  <c:v>0.99060728567026501</c:v>
                </c:pt>
                <c:pt idx="61">
                  <c:v>1.0205885662294301</c:v>
                </c:pt>
                <c:pt idx="62">
                  <c:v>1.0035292583975901</c:v>
                </c:pt>
                <c:pt idx="63">
                  <c:v>0.98511758093007795</c:v>
                </c:pt>
                <c:pt idx="64">
                  <c:v>0.99439452640233805</c:v>
                </c:pt>
                <c:pt idx="65">
                  <c:v>1.00066322602133</c:v>
                </c:pt>
                <c:pt idx="66">
                  <c:v>0.99866597132475299</c:v>
                </c:pt>
                <c:pt idx="67">
                  <c:v>1.0091038253840301</c:v>
                </c:pt>
                <c:pt idx="68">
                  <c:v>0.98785954245966701</c:v>
                </c:pt>
                <c:pt idx="69">
                  <c:v>0.99712906604211504</c:v>
                </c:pt>
                <c:pt idx="70">
                  <c:v>1.0103049456019499</c:v>
                </c:pt>
                <c:pt idx="71">
                  <c:v>0.99550344267398805</c:v>
                </c:pt>
                <c:pt idx="72">
                  <c:v>0.99906098842723901</c:v>
                </c:pt>
                <c:pt idx="73">
                  <c:v>0.99650840343333502</c:v>
                </c:pt>
                <c:pt idx="74">
                  <c:v>0.99597062325774699</c:v>
                </c:pt>
                <c:pt idx="75">
                  <c:v>1.0071456063558799</c:v>
                </c:pt>
                <c:pt idx="76">
                  <c:v>0.99896562061327898</c:v>
                </c:pt>
                <c:pt idx="77">
                  <c:v>0.99550202869742099</c:v>
                </c:pt>
                <c:pt idx="78">
                  <c:v>1.0022013769154501</c:v>
                </c:pt>
                <c:pt idx="79">
                  <c:v>0.99406083082675201</c:v>
                </c:pt>
                <c:pt idx="80">
                  <c:v>0.99899440861942002</c:v>
                </c:pt>
                <c:pt idx="81">
                  <c:v>0.99308306568063698</c:v>
                </c:pt>
                <c:pt idx="82">
                  <c:v>0.99435754333294901</c:v>
                </c:pt>
                <c:pt idx="83">
                  <c:v>0.99548509917500205</c:v>
                </c:pt>
                <c:pt idx="84">
                  <c:v>0.99974930624670899</c:v>
                </c:pt>
                <c:pt idx="85">
                  <c:v>0.99672308504045903</c:v>
                </c:pt>
                <c:pt idx="86">
                  <c:v>0.997666978754569</c:v>
                </c:pt>
                <c:pt idx="87">
                  <c:v>1.0007224538956001</c:v>
                </c:pt>
                <c:pt idx="88">
                  <c:v>1.0060817013960499</c:v>
                </c:pt>
                <c:pt idx="89">
                  <c:v>0.99899422347470201</c:v>
                </c:pt>
                <c:pt idx="90">
                  <c:v>1.00587570164693</c:v>
                </c:pt>
                <c:pt idx="91">
                  <c:v>0.99901139396537497</c:v>
                </c:pt>
                <c:pt idx="92">
                  <c:v>1.00303644898065</c:v>
                </c:pt>
                <c:pt idx="93">
                  <c:v>1.00592075962105</c:v>
                </c:pt>
                <c:pt idx="94">
                  <c:v>1.00362071188255</c:v>
                </c:pt>
                <c:pt idx="95">
                  <c:v>0.99688950741757398</c:v>
                </c:pt>
                <c:pt idx="96">
                  <c:v>1.0023134716784801</c:v>
                </c:pt>
                <c:pt idx="97">
                  <c:v>1.0062699916441</c:v>
                </c:pt>
                <c:pt idx="98">
                  <c:v>1.00489624470872</c:v>
                </c:pt>
                <c:pt idx="99">
                  <c:v>1.00425013992017</c:v>
                </c:pt>
                <c:pt idx="100">
                  <c:v>1.00120388118848</c:v>
                </c:pt>
                <c:pt idx="101">
                  <c:v>0.99933236623285704</c:v>
                </c:pt>
                <c:pt idx="102">
                  <c:v>1.0034633054356099</c:v>
                </c:pt>
                <c:pt idx="103">
                  <c:v>1.00677923756523</c:v>
                </c:pt>
                <c:pt idx="104">
                  <c:v>1.0057943312117501</c:v>
                </c:pt>
                <c:pt idx="105">
                  <c:v>1.00803868188885</c:v>
                </c:pt>
                <c:pt idx="106">
                  <c:v>0.99991465798685597</c:v>
                </c:pt>
                <c:pt idx="107">
                  <c:v>1.0044192544341499</c:v>
                </c:pt>
                <c:pt idx="108">
                  <c:v>1.0023259644498701</c:v>
                </c:pt>
                <c:pt idx="109">
                  <c:v>1.00335456859844</c:v>
                </c:pt>
                <c:pt idx="110">
                  <c:v>1.0028621996349101</c:v>
                </c:pt>
                <c:pt idx="111">
                  <c:v>1.0003480051282401</c:v>
                </c:pt>
                <c:pt idx="112">
                  <c:v>0.99874361246654997</c:v>
                </c:pt>
                <c:pt idx="113">
                  <c:v>1.0023555044000201</c:v>
                </c:pt>
                <c:pt idx="114">
                  <c:v>1.00253970214912</c:v>
                </c:pt>
                <c:pt idx="115">
                  <c:v>1.00411771968633</c:v>
                </c:pt>
                <c:pt idx="116">
                  <c:v>1.0005284951371201</c:v>
                </c:pt>
                <c:pt idx="117">
                  <c:v>1.0035770352094699</c:v>
                </c:pt>
                <c:pt idx="118">
                  <c:v>1.0068164117001299</c:v>
                </c:pt>
                <c:pt idx="119">
                  <c:v>1.0004861205406399</c:v>
                </c:pt>
                <c:pt idx="120">
                  <c:v>1.00565301920606</c:v>
                </c:pt>
                <c:pt idx="121">
                  <c:v>1.00569046341514</c:v>
                </c:pt>
                <c:pt idx="122">
                  <c:v>1.00116616629299</c:v>
                </c:pt>
                <c:pt idx="123">
                  <c:v>1.0047317172144601</c:v>
                </c:pt>
                <c:pt idx="124">
                  <c:v>0.99933252014357599</c:v>
                </c:pt>
                <c:pt idx="125">
                  <c:v>1.0021431216125001</c:v>
                </c:pt>
                <c:pt idx="126">
                  <c:v>1.0042639800542399</c:v>
                </c:pt>
                <c:pt idx="127">
                  <c:v>1.00225012732992</c:v>
                </c:pt>
                <c:pt idx="128">
                  <c:v>1.0031224352663199</c:v>
                </c:pt>
                <c:pt idx="129">
                  <c:v>1.0024692599101599</c:v>
                </c:pt>
                <c:pt idx="130">
                  <c:v>0.99831619171909902</c:v>
                </c:pt>
                <c:pt idx="131">
                  <c:v>1.00610876710133</c:v>
                </c:pt>
                <c:pt idx="132">
                  <c:v>1.0052539534314</c:v>
                </c:pt>
                <c:pt idx="133">
                  <c:v>1.0062890318689399</c:v>
                </c:pt>
                <c:pt idx="134">
                  <c:v>1.0066291549266799</c:v>
                </c:pt>
                <c:pt idx="135">
                  <c:v>1.0020716627025901</c:v>
                </c:pt>
                <c:pt idx="136">
                  <c:v>1.0025285901108101</c:v>
                </c:pt>
                <c:pt idx="137">
                  <c:v>1.00305419834101</c:v>
                </c:pt>
                <c:pt idx="138">
                  <c:v>1.0033931019845199</c:v>
                </c:pt>
                <c:pt idx="139">
                  <c:v>1.0054857903838399</c:v>
                </c:pt>
                <c:pt idx="140">
                  <c:v>1.00018200687777</c:v>
                </c:pt>
                <c:pt idx="141">
                  <c:v>1.0009386561622799</c:v>
                </c:pt>
                <c:pt idx="142">
                  <c:v>1.0026307487897801</c:v>
                </c:pt>
                <c:pt idx="143">
                  <c:v>1.00026286552766</c:v>
                </c:pt>
                <c:pt idx="144">
                  <c:v>1.0055842465068201</c:v>
                </c:pt>
                <c:pt idx="145">
                  <c:v>1.00161184580314</c:v>
                </c:pt>
                <c:pt idx="146">
                  <c:v>0.99783684075018697</c:v>
                </c:pt>
                <c:pt idx="147">
                  <c:v>1.00067874293688</c:v>
                </c:pt>
                <c:pt idx="148">
                  <c:v>1.0024720074372799</c:v>
                </c:pt>
                <c:pt idx="149">
                  <c:v>1.00602344168971</c:v>
                </c:pt>
                <c:pt idx="150">
                  <c:v>1.0030131519052901</c:v>
                </c:pt>
                <c:pt idx="151">
                  <c:v>1.0011677901351499</c:v>
                </c:pt>
                <c:pt idx="152">
                  <c:v>1.0066546148647799</c:v>
                </c:pt>
                <c:pt idx="153">
                  <c:v>1.01156910495744</c:v>
                </c:pt>
                <c:pt idx="154">
                  <c:v>1.00480504744234</c:v>
                </c:pt>
                <c:pt idx="155">
                  <c:v>0.99942546863738702</c:v>
                </c:pt>
                <c:pt idx="156">
                  <c:v>1.00821901369443</c:v>
                </c:pt>
                <c:pt idx="157">
                  <c:v>1.00610294373828</c:v>
                </c:pt>
                <c:pt idx="158">
                  <c:v>1.0070057731376201</c:v>
                </c:pt>
                <c:pt idx="159">
                  <c:v>1.00199541791629</c:v>
                </c:pt>
                <c:pt idx="160">
                  <c:v>1.0043480344806901</c:v>
                </c:pt>
                <c:pt idx="161">
                  <c:v>0.99774728361686704</c:v>
                </c:pt>
                <c:pt idx="162">
                  <c:v>1.0012771500873501</c:v>
                </c:pt>
                <c:pt idx="163">
                  <c:v>1.0064727264197799</c:v>
                </c:pt>
                <c:pt idx="164">
                  <c:v>1.0032431822745</c:v>
                </c:pt>
                <c:pt idx="165">
                  <c:v>1.00271532421966</c:v>
                </c:pt>
                <c:pt idx="166">
                  <c:v>1.00272275424235</c:v>
                </c:pt>
                <c:pt idx="167">
                  <c:v>1.0046730520929501</c:v>
                </c:pt>
                <c:pt idx="168">
                  <c:v>1.00458123381916</c:v>
                </c:pt>
                <c:pt idx="169">
                  <c:v>1.0001636551272399</c:v>
                </c:pt>
                <c:pt idx="170">
                  <c:v>1.0042172531265401</c:v>
                </c:pt>
                <c:pt idx="171">
                  <c:v>1.0042015775861599</c:v>
                </c:pt>
                <c:pt idx="172">
                  <c:v>0.99975715689636102</c:v>
                </c:pt>
                <c:pt idx="173">
                  <c:v>0.99576433469488601</c:v>
                </c:pt>
                <c:pt idx="174">
                  <c:v>1.0059178408576099</c:v>
                </c:pt>
                <c:pt idx="175">
                  <c:v>1.00461898247007</c:v>
                </c:pt>
                <c:pt idx="176">
                  <c:v>1.0072990892395099</c:v>
                </c:pt>
                <c:pt idx="177">
                  <c:v>1.0027518699273099</c:v>
                </c:pt>
                <c:pt idx="178">
                  <c:v>0.99920347478391203</c:v>
                </c:pt>
                <c:pt idx="179">
                  <c:v>1.00089252522676</c:v>
                </c:pt>
                <c:pt idx="180">
                  <c:v>1.0050111125096</c:v>
                </c:pt>
                <c:pt idx="181">
                  <c:v>0.99991028084908096</c:v>
                </c:pt>
                <c:pt idx="182">
                  <c:v>1.0037751086304201</c:v>
                </c:pt>
                <c:pt idx="183">
                  <c:v>1.00150533623497</c:v>
                </c:pt>
                <c:pt idx="184">
                  <c:v>1.00823274724736</c:v>
                </c:pt>
                <c:pt idx="185">
                  <c:v>0.99782520148809895</c:v>
                </c:pt>
                <c:pt idx="186">
                  <c:v>1.00195084224928</c:v>
                </c:pt>
                <c:pt idx="187">
                  <c:v>0.99753362643540899</c:v>
                </c:pt>
                <c:pt idx="188">
                  <c:v>1.0059208316866599</c:v>
                </c:pt>
                <c:pt idx="189">
                  <c:v>1.0046978581407</c:v>
                </c:pt>
                <c:pt idx="190">
                  <c:v>1.00193405696045</c:v>
                </c:pt>
                <c:pt idx="191">
                  <c:v>0.99846812318679301</c:v>
                </c:pt>
                <c:pt idx="192">
                  <c:v>1.0069147080087799</c:v>
                </c:pt>
                <c:pt idx="193">
                  <c:v>0.99828185877125997</c:v>
                </c:pt>
                <c:pt idx="194">
                  <c:v>1.0058216685199299</c:v>
                </c:pt>
                <c:pt idx="195">
                  <c:v>1.0075820921571601</c:v>
                </c:pt>
                <c:pt idx="196">
                  <c:v>1.0048603404960501</c:v>
                </c:pt>
                <c:pt idx="197">
                  <c:v>1.0052092870695499</c:v>
                </c:pt>
                <c:pt idx="198">
                  <c:v>1.00450199137216</c:v>
                </c:pt>
                <c:pt idx="199">
                  <c:v>1.01001008813141</c:v>
                </c:pt>
                <c:pt idx="200">
                  <c:v>1.0052401378490501</c:v>
                </c:pt>
                <c:pt idx="201">
                  <c:v>0.99842954279106699</c:v>
                </c:pt>
                <c:pt idx="202">
                  <c:v>1.00320186900891</c:v>
                </c:pt>
                <c:pt idx="203">
                  <c:v>1.0016237896359499</c:v>
                </c:pt>
                <c:pt idx="204">
                  <c:v>1.00285814615126</c:v>
                </c:pt>
                <c:pt idx="205">
                  <c:v>1.00148299413148</c:v>
                </c:pt>
                <c:pt idx="206">
                  <c:v>1.0059250058546001</c:v>
                </c:pt>
                <c:pt idx="207">
                  <c:v>1.0033116270759299</c:v>
                </c:pt>
                <c:pt idx="208">
                  <c:v>1.0080235365808801</c:v>
                </c:pt>
                <c:pt idx="209">
                  <c:v>1.0028084555891601</c:v>
                </c:pt>
                <c:pt idx="210">
                  <c:v>1.0038715501826401</c:v>
                </c:pt>
                <c:pt idx="211">
                  <c:v>1.0065683597617601</c:v>
                </c:pt>
                <c:pt idx="212">
                  <c:v>1.00756207952942</c:v>
                </c:pt>
                <c:pt idx="213">
                  <c:v>1.00241389867919</c:v>
                </c:pt>
                <c:pt idx="214">
                  <c:v>1.0043519742895599</c:v>
                </c:pt>
                <c:pt idx="215">
                  <c:v>1.00276306243344</c:v>
                </c:pt>
                <c:pt idx="216">
                  <c:v>1.0056835704462701</c:v>
                </c:pt>
                <c:pt idx="217">
                  <c:v>1.0084231502035299</c:v>
                </c:pt>
                <c:pt idx="218">
                  <c:v>1.0024383032194699</c:v>
                </c:pt>
                <c:pt idx="219">
                  <c:v>1.0007988766668601</c:v>
                </c:pt>
                <c:pt idx="220">
                  <c:v>1.0047021473315301</c:v>
                </c:pt>
                <c:pt idx="221">
                  <c:v>1.0084135388817701</c:v>
                </c:pt>
                <c:pt idx="222">
                  <c:v>1.0041907329176301</c:v>
                </c:pt>
                <c:pt idx="223">
                  <c:v>1.0056354091638</c:v>
                </c:pt>
                <c:pt idx="224">
                  <c:v>1.0080591849125999</c:v>
                </c:pt>
                <c:pt idx="225">
                  <c:v>1.00508197575997</c:v>
                </c:pt>
                <c:pt idx="226">
                  <c:v>1.0086475054369299</c:v>
                </c:pt>
                <c:pt idx="227">
                  <c:v>1.0036102100577899</c:v>
                </c:pt>
                <c:pt idx="228">
                  <c:v>1.0025975039341299</c:v>
                </c:pt>
                <c:pt idx="229">
                  <c:v>1.00126299609877</c:v>
                </c:pt>
                <c:pt idx="230">
                  <c:v>1.0040253970419799</c:v>
                </c:pt>
                <c:pt idx="231">
                  <c:v>1.00652230900349</c:v>
                </c:pt>
                <c:pt idx="232">
                  <c:v>1.00455932916853</c:v>
                </c:pt>
                <c:pt idx="233">
                  <c:v>1.00476613378202</c:v>
                </c:pt>
                <c:pt idx="234">
                  <c:v>1.00510980457171</c:v>
                </c:pt>
                <c:pt idx="235">
                  <c:v>1.00493277899026</c:v>
                </c:pt>
                <c:pt idx="236">
                  <c:v>1.0054703857305201</c:v>
                </c:pt>
                <c:pt idx="237">
                  <c:v>1.00786270261194</c:v>
                </c:pt>
                <c:pt idx="238">
                  <c:v>1.0066136495063001</c:v>
                </c:pt>
                <c:pt idx="239">
                  <c:v>1.00407704827546</c:v>
                </c:pt>
                <c:pt idx="240">
                  <c:v>1.0053376461163499</c:v>
                </c:pt>
                <c:pt idx="241">
                  <c:v>1.00394076888298</c:v>
                </c:pt>
                <c:pt idx="242">
                  <c:v>1.0059370902515099</c:v>
                </c:pt>
                <c:pt idx="243">
                  <c:v>1.0050641625790699</c:v>
                </c:pt>
                <c:pt idx="244">
                  <c:v>1.00223474868091</c:v>
                </c:pt>
                <c:pt idx="245">
                  <c:v>1.0055980290998601</c:v>
                </c:pt>
                <c:pt idx="246">
                  <c:v>1.0070234127408499</c:v>
                </c:pt>
                <c:pt idx="247">
                  <c:v>1.0045261213893799</c:v>
                </c:pt>
                <c:pt idx="248">
                  <c:v>1.00717077435276</c:v>
                </c:pt>
                <c:pt idx="249">
                  <c:v>1.00637905467725</c:v>
                </c:pt>
                <c:pt idx="250">
                  <c:v>1.0051806509935499</c:v>
                </c:pt>
                <c:pt idx="251">
                  <c:v>1.0045816386148201</c:v>
                </c:pt>
                <c:pt idx="252">
                  <c:v>1.00622197435789</c:v>
                </c:pt>
                <c:pt idx="253">
                  <c:v>1.0042953473895699</c:v>
                </c:pt>
                <c:pt idx="254">
                  <c:v>1.0055274453490901</c:v>
                </c:pt>
                <c:pt idx="255">
                  <c:v>1.0034854781749201</c:v>
                </c:pt>
                <c:pt idx="256">
                  <c:v>1.00612882883685</c:v>
                </c:pt>
                <c:pt idx="257">
                  <c:v>1.00516305840415</c:v>
                </c:pt>
                <c:pt idx="258">
                  <c:v>1.00449231236424</c:v>
                </c:pt>
                <c:pt idx="259">
                  <c:v>1.0061299518210201</c:v>
                </c:pt>
                <c:pt idx="260">
                  <c:v>1.0060910967760699</c:v>
                </c:pt>
                <c:pt idx="261">
                  <c:v>1.0055280962094799</c:v>
                </c:pt>
                <c:pt idx="262">
                  <c:v>1.0052590510295401</c:v>
                </c:pt>
                <c:pt idx="263">
                  <c:v>1.0050240796608201</c:v>
                </c:pt>
                <c:pt idx="264">
                  <c:v>1.0060653689699299</c:v>
                </c:pt>
                <c:pt idx="265">
                  <c:v>1.0053406634775901</c:v>
                </c:pt>
                <c:pt idx="266">
                  <c:v>1.0055807944842401</c:v>
                </c:pt>
                <c:pt idx="267">
                  <c:v>1.0044556086090399</c:v>
                </c:pt>
                <c:pt idx="268">
                  <c:v>1.0046323431806301</c:v>
                </c:pt>
                <c:pt idx="269">
                  <c:v>1.0044510438052801</c:v>
                </c:pt>
                <c:pt idx="270">
                  <c:v>1.0075865544986999</c:v>
                </c:pt>
                <c:pt idx="271">
                  <c:v>1.00498614766324</c:v>
                </c:pt>
                <c:pt idx="272">
                  <c:v>1.0059542125271299</c:v>
                </c:pt>
                <c:pt idx="273">
                  <c:v>1.00594324723291</c:v>
                </c:pt>
                <c:pt idx="274">
                  <c:v>1.0036904171063099</c:v>
                </c:pt>
                <c:pt idx="275">
                  <c:v>1.0062135843459801</c:v>
                </c:pt>
                <c:pt idx="276">
                  <c:v>1.00572853406239</c:v>
                </c:pt>
                <c:pt idx="277">
                  <c:v>1.0061045114138201</c:v>
                </c:pt>
                <c:pt idx="278">
                  <c:v>1.0051309771997701</c:v>
                </c:pt>
                <c:pt idx="279">
                  <c:v>1.00505792125216</c:v>
                </c:pt>
                <c:pt idx="280">
                  <c:v>1.00801518607301</c:v>
                </c:pt>
                <c:pt idx="281">
                  <c:v>1.00475501664988</c:v>
                </c:pt>
                <c:pt idx="282">
                  <c:v>1.00605630076566</c:v>
                </c:pt>
                <c:pt idx="283">
                  <c:v>1.0051729324713901</c:v>
                </c:pt>
                <c:pt idx="284">
                  <c:v>1.0050962306350599</c:v>
                </c:pt>
                <c:pt idx="285">
                  <c:v>1.00650257830269</c:v>
                </c:pt>
                <c:pt idx="286">
                  <c:v>1.00663780472881</c:v>
                </c:pt>
                <c:pt idx="287">
                  <c:v>1.00669588654576</c:v>
                </c:pt>
                <c:pt idx="288">
                  <c:v>0.999441684595338</c:v>
                </c:pt>
                <c:pt idx="289">
                  <c:v>1.0073902460719499</c:v>
                </c:pt>
                <c:pt idx="290">
                  <c:v>1.00581964549846</c:v>
                </c:pt>
                <c:pt idx="291">
                  <c:v>1.0051318741892701</c:v>
                </c:pt>
                <c:pt idx="292">
                  <c:v>1.0061366713928701</c:v>
                </c:pt>
                <c:pt idx="293">
                  <c:v>1.0056981603595401</c:v>
                </c:pt>
                <c:pt idx="294">
                  <c:v>1.0020559183391999</c:v>
                </c:pt>
                <c:pt idx="295">
                  <c:v>1.0061145709310799</c:v>
                </c:pt>
                <c:pt idx="296">
                  <c:v>1.0073255807972801</c:v>
                </c:pt>
                <c:pt idx="297">
                  <c:v>1.00551509106992</c:v>
                </c:pt>
                <c:pt idx="298">
                  <c:v>1.00621373506523</c:v>
                </c:pt>
                <c:pt idx="299">
                  <c:v>1.00488480375467</c:v>
                </c:pt>
                <c:pt idx="300">
                  <c:v>1.0066524379153801</c:v>
                </c:pt>
                <c:pt idx="301">
                  <c:v>1.0030398526308799</c:v>
                </c:pt>
                <c:pt idx="302">
                  <c:v>1.0064229583250199</c:v>
                </c:pt>
                <c:pt idx="303">
                  <c:v>1.0038891109416901</c:v>
                </c:pt>
                <c:pt idx="304">
                  <c:v>1.0075054445396601</c:v>
                </c:pt>
                <c:pt idx="305">
                  <c:v>1.00681444042376</c:v>
                </c:pt>
                <c:pt idx="306">
                  <c:v>1.0047737803057399</c:v>
                </c:pt>
                <c:pt idx="307">
                  <c:v>1.0054270238998999</c:v>
                </c:pt>
                <c:pt idx="308">
                  <c:v>1.0073195731625999</c:v>
                </c:pt>
                <c:pt idx="309">
                  <c:v>1.00525949255417</c:v>
                </c:pt>
                <c:pt idx="310">
                  <c:v>1.0067173193837999</c:v>
                </c:pt>
                <c:pt idx="311">
                  <c:v>1.0056119177306799</c:v>
                </c:pt>
                <c:pt idx="312">
                  <c:v>1.0074881772147</c:v>
                </c:pt>
                <c:pt idx="313">
                  <c:v>1.0049242865289301</c:v>
                </c:pt>
                <c:pt idx="314">
                  <c:v>1.00547281035547</c:v>
                </c:pt>
                <c:pt idx="315">
                  <c:v>1.0057141705613299</c:v>
                </c:pt>
                <c:pt idx="316">
                  <c:v>1.0064852401384099</c:v>
                </c:pt>
                <c:pt idx="317">
                  <c:v>1.00078560797933</c:v>
                </c:pt>
                <c:pt idx="318">
                  <c:v>1.0024487025573201</c:v>
                </c:pt>
                <c:pt idx="319">
                  <c:v>1.00708191614555</c:v>
                </c:pt>
                <c:pt idx="320">
                  <c:v>1.00648671306125</c:v>
                </c:pt>
                <c:pt idx="321">
                  <c:v>1.0058115125657401</c:v>
                </c:pt>
                <c:pt idx="322">
                  <c:v>1.0044217778819899</c:v>
                </c:pt>
                <c:pt idx="323">
                  <c:v>1.0087811734265999</c:v>
                </c:pt>
                <c:pt idx="324">
                  <c:v>1.0062010233243699</c:v>
                </c:pt>
                <c:pt idx="325">
                  <c:v>1.0068990580066199</c:v>
                </c:pt>
                <c:pt idx="326">
                  <c:v>1.00918747041965</c:v>
                </c:pt>
                <c:pt idx="327">
                  <c:v>1.0029314086716901</c:v>
                </c:pt>
                <c:pt idx="328">
                  <c:v>1.0082453290170701</c:v>
                </c:pt>
                <c:pt idx="329">
                  <c:v>1.0043690131038101</c:v>
                </c:pt>
                <c:pt idx="330">
                  <c:v>1.0041745756301499</c:v>
                </c:pt>
                <c:pt idx="331">
                  <c:v>1.00400661544083</c:v>
                </c:pt>
                <c:pt idx="332">
                  <c:v>1.0066644161966301</c:v>
                </c:pt>
                <c:pt idx="333">
                  <c:v>1.0049491052856001</c:v>
                </c:pt>
                <c:pt idx="334">
                  <c:v>1.0067157639427</c:v>
                </c:pt>
                <c:pt idx="335">
                  <c:v>1.0035477200867799</c:v>
                </c:pt>
                <c:pt idx="336">
                  <c:v>1.0070303471972</c:v>
                </c:pt>
                <c:pt idx="337">
                  <c:v>1.0021607775410999</c:v>
                </c:pt>
                <c:pt idx="338">
                  <c:v>1.0041468958314901</c:v>
                </c:pt>
                <c:pt idx="339">
                  <c:v>1.0075068315839499</c:v>
                </c:pt>
                <c:pt idx="340">
                  <c:v>1.00715322221102</c:v>
                </c:pt>
                <c:pt idx="341">
                  <c:v>1.0092925137488999</c:v>
                </c:pt>
                <c:pt idx="342">
                  <c:v>1.00336824020488</c:v>
                </c:pt>
                <c:pt idx="343">
                  <c:v>1.0047646561747401</c:v>
                </c:pt>
                <c:pt idx="344">
                  <c:v>1.0036733876634301</c:v>
                </c:pt>
                <c:pt idx="345">
                  <c:v>1.00581782810402</c:v>
                </c:pt>
                <c:pt idx="346">
                  <c:v>1.0024848033479501</c:v>
                </c:pt>
                <c:pt idx="347">
                  <c:v>1.00534012478442</c:v>
                </c:pt>
                <c:pt idx="348">
                  <c:v>1.0056599105269799</c:v>
                </c:pt>
                <c:pt idx="349">
                  <c:v>1.0058385022016301</c:v>
                </c:pt>
                <c:pt idx="350">
                  <c:v>1.0092006860740601</c:v>
                </c:pt>
                <c:pt idx="351">
                  <c:v>1.0058544213935301</c:v>
                </c:pt>
                <c:pt idx="352">
                  <c:v>1.00533011516867</c:v>
                </c:pt>
                <c:pt idx="353">
                  <c:v>1.00644103142396</c:v>
                </c:pt>
                <c:pt idx="354">
                  <c:v>1.00262128204727</c:v>
                </c:pt>
                <c:pt idx="355">
                  <c:v>1.0059622385890401</c:v>
                </c:pt>
                <c:pt idx="356">
                  <c:v>1.00419711650591</c:v>
                </c:pt>
                <c:pt idx="357">
                  <c:v>1.0088497083252499</c:v>
                </c:pt>
                <c:pt idx="358">
                  <c:v>1.0034915295906299</c:v>
                </c:pt>
                <c:pt idx="359">
                  <c:v>1.0047470148856501</c:v>
                </c:pt>
                <c:pt idx="360">
                  <c:v>1.00453093978272</c:v>
                </c:pt>
                <c:pt idx="361">
                  <c:v>1.0078198319924001</c:v>
                </c:pt>
                <c:pt idx="362">
                  <c:v>1.00369091449402</c:v>
                </c:pt>
                <c:pt idx="363">
                  <c:v>1.00739192385216</c:v>
                </c:pt>
                <c:pt idx="364">
                  <c:v>1.00532062444294</c:v>
                </c:pt>
                <c:pt idx="365">
                  <c:v>1.0077056482414799</c:v>
                </c:pt>
                <c:pt idx="366">
                  <c:v>1.0061351275339701</c:v>
                </c:pt>
                <c:pt idx="367">
                  <c:v>1.0044187371073401</c:v>
                </c:pt>
                <c:pt idx="368">
                  <c:v>1.00785456162514</c:v>
                </c:pt>
                <c:pt idx="369">
                  <c:v>1.0047625144460799</c:v>
                </c:pt>
                <c:pt idx="370">
                  <c:v>1.0054506485816199</c:v>
                </c:pt>
                <c:pt idx="371">
                  <c:v>1.0049475209860499</c:v>
                </c:pt>
                <c:pt idx="372">
                  <c:v>1.0051014524199</c:v>
                </c:pt>
                <c:pt idx="373">
                  <c:v>1.00644070700095</c:v>
                </c:pt>
                <c:pt idx="374">
                  <c:v>1.00684021112935</c:v>
                </c:pt>
                <c:pt idx="375">
                  <c:v>1.0078327893485399</c:v>
                </c:pt>
                <c:pt idx="376">
                  <c:v>1.0063178205013801</c:v>
                </c:pt>
                <c:pt idx="377">
                  <c:v>1.00610051401175</c:v>
                </c:pt>
                <c:pt idx="378">
                  <c:v>1.00918662854746</c:v>
                </c:pt>
                <c:pt idx="379">
                  <c:v>1.0053375555188999</c:v>
                </c:pt>
                <c:pt idx="380">
                  <c:v>1.00707206223724</c:v>
                </c:pt>
                <c:pt idx="381">
                  <c:v>1.00573179031279</c:v>
                </c:pt>
                <c:pt idx="382">
                  <c:v>1.00496363339621</c:v>
                </c:pt>
                <c:pt idx="383">
                  <c:v>1.0057859584693301</c:v>
                </c:pt>
                <c:pt idx="384">
                  <c:v>1.0058880885828301</c:v>
                </c:pt>
                <c:pt idx="385">
                  <c:v>1.0043438283486801</c:v>
                </c:pt>
                <c:pt idx="386">
                  <c:v>1.0068424631405199</c:v>
                </c:pt>
                <c:pt idx="387">
                  <c:v>1.0055326572036101</c:v>
                </c:pt>
                <c:pt idx="388">
                  <c:v>1.0063639501672299</c:v>
                </c:pt>
                <c:pt idx="389">
                  <c:v>1.00453071209667</c:v>
                </c:pt>
                <c:pt idx="390">
                  <c:v>1.00585722812579</c:v>
                </c:pt>
                <c:pt idx="391">
                  <c:v>1.00645883512711</c:v>
                </c:pt>
                <c:pt idx="392">
                  <c:v>1.00652216793122</c:v>
                </c:pt>
                <c:pt idx="393">
                  <c:v>1.0056500597858899</c:v>
                </c:pt>
                <c:pt idx="394">
                  <c:v>1.00698071295467</c:v>
                </c:pt>
                <c:pt idx="395">
                  <c:v>1.00649980088957</c:v>
                </c:pt>
                <c:pt idx="396">
                  <c:v>1.0064720652068699</c:v>
                </c:pt>
                <c:pt idx="397">
                  <c:v>1.0077926350386399</c:v>
                </c:pt>
                <c:pt idx="398">
                  <c:v>1.0066643081286399</c:v>
                </c:pt>
                <c:pt idx="399">
                  <c:v>1.00540940519744</c:v>
                </c:pt>
                <c:pt idx="400">
                  <c:v>1.0062920316011199</c:v>
                </c:pt>
                <c:pt idx="401">
                  <c:v>1.0050776943970801</c:v>
                </c:pt>
                <c:pt idx="402">
                  <c:v>1.0066514004309901</c:v>
                </c:pt>
                <c:pt idx="403">
                  <c:v>1.0061357003285001</c:v>
                </c:pt>
                <c:pt idx="404">
                  <c:v>1.0057533648308601</c:v>
                </c:pt>
                <c:pt idx="405">
                  <c:v>1.00474278508212</c:v>
                </c:pt>
                <c:pt idx="406">
                  <c:v>1.0049989712861001</c:v>
                </c:pt>
                <c:pt idx="407">
                  <c:v>1.0058675956198699</c:v>
                </c:pt>
                <c:pt idx="408">
                  <c:v>1.0046149606281201</c:v>
                </c:pt>
                <c:pt idx="409">
                  <c:v>1.0051747765107399</c:v>
                </c:pt>
                <c:pt idx="410">
                  <c:v>1.0050657294469401</c:v>
                </c:pt>
                <c:pt idx="411">
                  <c:v>1.00631651384395</c:v>
                </c:pt>
                <c:pt idx="412">
                  <c:v>1.0058281739008399</c:v>
                </c:pt>
                <c:pt idx="413">
                  <c:v>1.00724373060991</c:v>
                </c:pt>
                <c:pt idx="414">
                  <c:v>1.0059237043665501</c:v>
                </c:pt>
                <c:pt idx="415">
                  <c:v>1.0070148577145901</c:v>
                </c:pt>
                <c:pt idx="416">
                  <c:v>1.00648727196631</c:v>
                </c:pt>
                <c:pt idx="417">
                  <c:v>1.0055924753424901</c:v>
                </c:pt>
                <c:pt idx="418">
                  <c:v>1.00541832052668</c:v>
                </c:pt>
                <c:pt idx="419">
                  <c:v>1.00675076866932</c:v>
                </c:pt>
                <c:pt idx="420">
                  <c:v>1.00608570734144</c:v>
                </c:pt>
                <c:pt idx="421">
                  <c:v>1.00427369766833</c:v>
                </c:pt>
                <c:pt idx="422">
                  <c:v>1.0055910454640899</c:v>
                </c:pt>
                <c:pt idx="423">
                  <c:v>1.00511718492032</c:v>
                </c:pt>
                <c:pt idx="424">
                  <c:v>1.00535258268565</c:v>
                </c:pt>
                <c:pt idx="425">
                  <c:v>1.00701882106387</c:v>
                </c:pt>
                <c:pt idx="426">
                  <c:v>1.00738028645042</c:v>
                </c:pt>
                <c:pt idx="427">
                  <c:v>1.00632261685957</c:v>
                </c:pt>
                <c:pt idx="428">
                  <c:v>1.00768747477164</c:v>
                </c:pt>
                <c:pt idx="429">
                  <c:v>1.0055756235786799</c:v>
                </c:pt>
                <c:pt idx="430">
                  <c:v>1.00432885515058</c:v>
                </c:pt>
                <c:pt idx="431">
                  <c:v>1.0048398593529599</c:v>
                </c:pt>
                <c:pt idx="432">
                  <c:v>1.00649386755596</c:v>
                </c:pt>
                <c:pt idx="433">
                  <c:v>1.00608347303457</c:v>
                </c:pt>
                <c:pt idx="434">
                  <c:v>1.0022602555239799</c:v>
                </c:pt>
                <c:pt idx="435">
                  <c:v>1.00666104849449</c:v>
                </c:pt>
                <c:pt idx="436">
                  <c:v>1.0087230933318601</c:v>
                </c:pt>
                <c:pt idx="437">
                  <c:v>1.00681529875481</c:v>
                </c:pt>
                <c:pt idx="438">
                  <c:v>1.00464455875579</c:v>
                </c:pt>
                <c:pt idx="439">
                  <c:v>1.0087228256132701</c:v>
                </c:pt>
                <c:pt idx="440">
                  <c:v>1.0043308901154999</c:v>
                </c:pt>
                <c:pt idx="441">
                  <c:v>1.0036994127310801</c:v>
                </c:pt>
                <c:pt idx="442">
                  <c:v>1.0056490441458501</c:v>
                </c:pt>
                <c:pt idx="443">
                  <c:v>1.0069651849900201</c:v>
                </c:pt>
                <c:pt idx="444">
                  <c:v>1.0062401615574199</c:v>
                </c:pt>
                <c:pt idx="445">
                  <c:v>1.00577265070218</c:v>
                </c:pt>
                <c:pt idx="446">
                  <c:v>1.0066548281124501</c:v>
                </c:pt>
                <c:pt idx="447">
                  <c:v>1.00528108297426</c:v>
                </c:pt>
                <c:pt idx="448">
                  <c:v>1.0078893411090999</c:v>
                </c:pt>
                <c:pt idx="449">
                  <c:v>1.00606172599387</c:v>
                </c:pt>
                <c:pt idx="450">
                  <c:v>1.0062104571992501</c:v>
                </c:pt>
                <c:pt idx="451">
                  <c:v>1.0061500860781201</c:v>
                </c:pt>
                <c:pt idx="452">
                  <c:v>1.0061789755958701</c:v>
                </c:pt>
                <c:pt idx="453">
                  <c:v>1.0066736218654899</c:v>
                </c:pt>
                <c:pt idx="454">
                  <c:v>1.00770065347912</c:v>
                </c:pt>
                <c:pt idx="455">
                  <c:v>1.0057003740864701</c:v>
                </c:pt>
                <c:pt idx="456">
                  <c:v>1.00377766858184</c:v>
                </c:pt>
                <c:pt idx="457">
                  <c:v>1.0073563004664201</c:v>
                </c:pt>
                <c:pt idx="458">
                  <c:v>1.0075957668079201</c:v>
                </c:pt>
                <c:pt idx="459">
                  <c:v>1.0087735367737101</c:v>
                </c:pt>
                <c:pt idx="460">
                  <c:v>1.0074123851953001</c:v>
                </c:pt>
                <c:pt idx="461">
                  <c:v>1.0053548406134301</c:v>
                </c:pt>
                <c:pt idx="462">
                  <c:v>1.0046332887112699</c:v>
                </c:pt>
                <c:pt idx="463">
                  <c:v>1.00700445290383</c:v>
                </c:pt>
                <c:pt idx="464">
                  <c:v>1.0072424566285301</c:v>
                </c:pt>
                <c:pt idx="465">
                  <c:v>1.0061373717912101</c:v>
                </c:pt>
                <c:pt idx="466">
                  <c:v>1.00746518272873</c:v>
                </c:pt>
                <c:pt idx="467">
                  <c:v>1.0040730874938599</c:v>
                </c:pt>
                <c:pt idx="468">
                  <c:v>1.0064209240331301</c:v>
                </c:pt>
                <c:pt idx="469">
                  <c:v>1.00779787971088</c:v>
                </c:pt>
                <c:pt idx="470">
                  <c:v>1.0048195690685799</c:v>
                </c:pt>
                <c:pt idx="471">
                  <c:v>1.00309280849051</c:v>
                </c:pt>
                <c:pt idx="472">
                  <c:v>1.00749478784248</c:v>
                </c:pt>
                <c:pt idx="473">
                  <c:v>1.00632081429636</c:v>
                </c:pt>
                <c:pt idx="474">
                  <c:v>1.00771272601207</c:v>
                </c:pt>
                <c:pt idx="475">
                  <c:v>1.0031992020154401</c:v>
                </c:pt>
                <c:pt idx="476">
                  <c:v>1.0061422251299601</c:v>
                </c:pt>
                <c:pt idx="477">
                  <c:v>1.00811632486527</c:v>
                </c:pt>
                <c:pt idx="478">
                  <c:v>1.0053078821254899</c:v>
                </c:pt>
                <c:pt idx="479">
                  <c:v>1.0065089930241899</c:v>
                </c:pt>
                <c:pt idx="480">
                  <c:v>1.0052156146917</c:v>
                </c:pt>
                <c:pt idx="481">
                  <c:v>1.01012404200887</c:v>
                </c:pt>
                <c:pt idx="482">
                  <c:v>1.0067859843178</c:v>
                </c:pt>
                <c:pt idx="483">
                  <c:v>1.0051169139551399</c:v>
                </c:pt>
                <c:pt idx="484">
                  <c:v>1.00564207137893</c:v>
                </c:pt>
                <c:pt idx="485">
                  <c:v>1.0070942342773901</c:v>
                </c:pt>
                <c:pt idx="486">
                  <c:v>1.0039092671341101</c:v>
                </c:pt>
                <c:pt idx="487">
                  <c:v>1.0060418679754599</c:v>
                </c:pt>
                <c:pt idx="488">
                  <c:v>1.00610163155548</c:v>
                </c:pt>
                <c:pt idx="489">
                  <c:v>1.00285704361721</c:v>
                </c:pt>
                <c:pt idx="490">
                  <c:v>1.0048595710145301</c:v>
                </c:pt>
                <c:pt idx="491">
                  <c:v>1.00769262706578</c:v>
                </c:pt>
                <c:pt idx="492">
                  <c:v>1.00692976952849</c:v>
                </c:pt>
                <c:pt idx="493">
                  <c:v>1.00442660608413</c:v>
                </c:pt>
                <c:pt idx="494">
                  <c:v>1.0029408628238601</c:v>
                </c:pt>
                <c:pt idx="495">
                  <c:v>1.0052198149631499</c:v>
                </c:pt>
                <c:pt idx="496">
                  <c:v>1.00591457140046</c:v>
                </c:pt>
                <c:pt idx="497">
                  <c:v>1.00575884251264</c:v>
                </c:pt>
                <c:pt idx="498">
                  <c:v>1.0070375071884601</c:v>
                </c:pt>
                <c:pt idx="499">
                  <c:v>1.0078243799461399</c:v>
                </c:pt>
                <c:pt idx="500">
                  <c:v>1.00655605809184</c:v>
                </c:pt>
                <c:pt idx="501">
                  <c:v>1.0082024741509199</c:v>
                </c:pt>
                <c:pt idx="502">
                  <c:v>1.00659940344068</c:v>
                </c:pt>
                <c:pt idx="503">
                  <c:v>1.00636585283848</c:v>
                </c:pt>
                <c:pt idx="504">
                  <c:v>1.0062400375154501</c:v>
                </c:pt>
                <c:pt idx="505">
                  <c:v>1.0039089821215501</c:v>
                </c:pt>
                <c:pt idx="506">
                  <c:v>1.00622705994732</c:v>
                </c:pt>
                <c:pt idx="507">
                  <c:v>1.00683287998296</c:v>
                </c:pt>
                <c:pt idx="508">
                  <c:v>1.00590337473986</c:v>
                </c:pt>
                <c:pt idx="509">
                  <c:v>1.0066175385698</c:v>
                </c:pt>
                <c:pt idx="510">
                  <c:v>1.00524436355012</c:v>
                </c:pt>
                <c:pt idx="511">
                  <c:v>1.00730305114013</c:v>
                </c:pt>
                <c:pt idx="512">
                  <c:v>1.00742398749239</c:v>
                </c:pt>
                <c:pt idx="513">
                  <c:v>1.0049488966576701</c:v>
                </c:pt>
                <c:pt idx="514">
                  <c:v>1.0068535196641799</c:v>
                </c:pt>
                <c:pt idx="515">
                  <c:v>1.0060429062657399</c:v>
                </c:pt>
                <c:pt idx="516">
                  <c:v>1.0053457621211299</c:v>
                </c:pt>
                <c:pt idx="517">
                  <c:v>1.0048141246822</c:v>
                </c:pt>
                <c:pt idx="518">
                  <c:v>1.00616588449959</c:v>
                </c:pt>
                <c:pt idx="519">
                  <c:v>1.0051014227747399</c:v>
                </c:pt>
                <c:pt idx="520">
                  <c:v>1.0071021084737599</c:v>
                </c:pt>
                <c:pt idx="521">
                  <c:v>1.00550202217633</c:v>
                </c:pt>
                <c:pt idx="522">
                  <c:v>1.0050215390241699</c:v>
                </c:pt>
                <c:pt idx="523">
                  <c:v>1.0083581552818099</c:v>
                </c:pt>
                <c:pt idx="524">
                  <c:v>1.0053064720551299</c:v>
                </c:pt>
                <c:pt idx="525">
                  <c:v>1.0059941956110601</c:v>
                </c:pt>
                <c:pt idx="526">
                  <c:v>1.0048641542465799</c:v>
                </c:pt>
                <c:pt idx="527">
                  <c:v>1.0042090809173101</c:v>
                </c:pt>
                <c:pt idx="528">
                  <c:v>1.00632524146078</c:v>
                </c:pt>
                <c:pt idx="529">
                  <c:v>1.0059498610840101</c:v>
                </c:pt>
                <c:pt idx="530">
                  <c:v>1.00748742266042</c:v>
                </c:pt>
                <c:pt idx="531">
                  <c:v>1.00683315109519</c:v>
                </c:pt>
                <c:pt idx="532">
                  <c:v>1.0048198676967499</c:v>
                </c:pt>
                <c:pt idx="533">
                  <c:v>1.00602206213189</c:v>
                </c:pt>
                <c:pt idx="534">
                  <c:v>1.00659821921699</c:v>
                </c:pt>
                <c:pt idx="535">
                  <c:v>1.0053054539761801</c:v>
                </c:pt>
                <c:pt idx="536">
                  <c:v>1.00585289188978</c:v>
                </c:pt>
                <c:pt idx="537">
                  <c:v>1.00611736735764</c:v>
                </c:pt>
                <c:pt idx="538">
                  <c:v>1.00605695745027</c:v>
                </c:pt>
                <c:pt idx="539">
                  <c:v>1.0078242120519001</c:v>
                </c:pt>
                <c:pt idx="540">
                  <c:v>1.00629596444364</c:v>
                </c:pt>
                <c:pt idx="541">
                  <c:v>1.0067194559088799</c:v>
                </c:pt>
                <c:pt idx="542">
                  <c:v>1.00750454204272</c:v>
                </c:pt>
                <c:pt idx="543">
                  <c:v>1.00753143311086</c:v>
                </c:pt>
                <c:pt idx="544">
                  <c:v>1.00655465510973</c:v>
                </c:pt>
                <c:pt idx="545">
                  <c:v>1.0069178422752401</c:v>
                </c:pt>
                <c:pt idx="546">
                  <c:v>1.0062351259375999</c:v>
                </c:pt>
                <c:pt idx="547">
                  <c:v>1.0077876304206199</c:v>
                </c:pt>
                <c:pt idx="548">
                  <c:v>1.00731005572537</c:v>
                </c:pt>
                <c:pt idx="549">
                  <c:v>1.0076316038361399</c:v>
                </c:pt>
                <c:pt idx="550">
                  <c:v>1.00849108409323</c:v>
                </c:pt>
                <c:pt idx="551">
                  <c:v>1.00692684423074</c:v>
                </c:pt>
                <c:pt idx="552">
                  <c:v>1.00839321319937</c:v>
                </c:pt>
                <c:pt idx="553">
                  <c:v>1.00663180331541</c:v>
                </c:pt>
                <c:pt idx="554">
                  <c:v>1.0064800392276601</c:v>
                </c:pt>
                <c:pt idx="555">
                  <c:v>1.0063110695856701</c:v>
                </c:pt>
                <c:pt idx="556">
                  <c:v>1.0076290377435999</c:v>
                </c:pt>
                <c:pt idx="557">
                  <c:v>1.00735576140989</c:v>
                </c:pt>
                <c:pt idx="558">
                  <c:v>1.00706711328726</c:v>
                </c:pt>
                <c:pt idx="559">
                  <c:v>1.0068283103007001</c:v>
                </c:pt>
                <c:pt idx="560">
                  <c:v>1.00699012485547</c:v>
                </c:pt>
                <c:pt idx="561">
                  <c:v>1.00621677630589</c:v>
                </c:pt>
                <c:pt idx="562">
                  <c:v>1.0075754796002301</c:v>
                </c:pt>
                <c:pt idx="563">
                  <c:v>1.00689892373263</c:v>
                </c:pt>
                <c:pt idx="564">
                  <c:v>1.0066591311523501</c:v>
                </c:pt>
                <c:pt idx="565">
                  <c:v>1.0064278681977199</c:v>
                </c:pt>
                <c:pt idx="566">
                  <c:v>1.0066034174613101</c:v>
                </c:pt>
                <c:pt idx="567">
                  <c:v>1.00732669620055</c:v>
                </c:pt>
                <c:pt idx="568">
                  <c:v>1.00686598626475</c:v>
                </c:pt>
                <c:pt idx="569">
                  <c:v>1.0070897974689199</c:v>
                </c:pt>
                <c:pt idx="570">
                  <c:v>1.00661173680841</c:v>
                </c:pt>
                <c:pt idx="571">
                  <c:v>1.00750074807274</c:v>
                </c:pt>
                <c:pt idx="572">
                  <c:v>1.0055109841756</c:v>
                </c:pt>
                <c:pt idx="573">
                  <c:v>1.0069362870349201</c:v>
                </c:pt>
                <c:pt idx="574">
                  <c:v>1.00749348975678</c:v>
                </c:pt>
                <c:pt idx="575">
                  <c:v>1.00606201319498</c:v>
                </c:pt>
                <c:pt idx="576">
                  <c:v>1.00798677839372</c:v>
                </c:pt>
                <c:pt idx="577">
                  <c:v>1.00714529771876</c:v>
                </c:pt>
                <c:pt idx="578">
                  <c:v>1.0050297837655899</c:v>
                </c:pt>
                <c:pt idx="579">
                  <c:v>1.0067986696548401</c:v>
                </c:pt>
                <c:pt idx="580">
                  <c:v>1.0072095363679301</c:v>
                </c:pt>
                <c:pt idx="581">
                  <c:v>1.0053839440889301</c:v>
                </c:pt>
                <c:pt idx="582">
                  <c:v>1.0058921435195001</c:v>
                </c:pt>
                <c:pt idx="583">
                  <c:v>1.0064082000002099</c:v>
                </c:pt>
                <c:pt idx="584">
                  <c:v>1.0089597640898</c:v>
                </c:pt>
                <c:pt idx="585">
                  <c:v>1.0079124612139101</c:v>
                </c:pt>
                <c:pt idx="586">
                  <c:v>1.0084560774175499</c:v>
                </c:pt>
                <c:pt idx="587">
                  <c:v>1.00731350513442</c:v>
                </c:pt>
                <c:pt idx="588">
                  <c:v>1.0068786188318499</c:v>
                </c:pt>
                <c:pt idx="589">
                  <c:v>1.0070304276393101</c:v>
                </c:pt>
                <c:pt idx="590">
                  <c:v>1.00786587136349</c:v>
                </c:pt>
                <c:pt idx="591">
                  <c:v>1.0066552740767301</c:v>
                </c:pt>
                <c:pt idx="592">
                  <c:v>1.0070111766471299</c:v>
                </c:pt>
                <c:pt idx="593">
                  <c:v>1.00865434034844</c:v>
                </c:pt>
                <c:pt idx="594">
                  <c:v>1.0068467788050499</c:v>
                </c:pt>
                <c:pt idx="595">
                  <c:v>1.0094601943102</c:v>
                </c:pt>
                <c:pt idx="596">
                  <c:v>1.0070648797039601</c:v>
                </c:pt>
                <c:pt idx="597">
                  <c:v>1.00437477618351</c:v>
                </c:pt>
                <c:pt idx="598">
                  <c:v>1.0074659023389301</c:v>
                </c:pt>
                <c:pt idx="599">
                  <c:v>1.0075034991733101</c:v>
                </c:pt>
                <c:pt idx="600">
                  <c:v>1.00656809330654</c:v>
                </c:pt>
                <c:pt idx="601">
                  <c:v>1.0060067686118499</c:v>
                </c:pt>
                <c:pt idx="602">
                  <c:v>1.0052889358439501</c:v>
                </c:pt>
                <c:pt idx="603">
                  <c:v>1.00669333147573</c:v>
                </c:pt>
                <c:pt idx="604">
                  <c:v>1.0079890362183399</c:v>
                </c:pt>
                <c:pt idx="605">
                  <c:v>1.0059950233578701</c:v>
                </c:pt>
                <c:pt idx="606">
                  <c:v>1.0058632789043001</c:v>
                </c:pt>
                <c:pt idx="607">
                  <c:v>1.00692340512218</c:v>
                </c:pt>
                <c:pt idx="608">
                  <c:v>1.00654510915275</c:v>
                </c:pt>
                <c:pt idx="609">
                  <c:v>1.00717288661335</c:v>
                </c:pt>
                <c:pt idx="610">
                  <c:v>1.00772791753782</c:v>
                </c:pt>
                <c:pt idx="611">
                  <c:v>1.0056867093728299</c:v>
                </c:pt>
                <c:pt idx="612">
                  <c:v>1.00766954480878</c:v>
                </c:pt>
                <c:pt idx="613">
                  <c:v>1.0063273729901001</c:v>
                </c:pt>
                <c:pt idx="614">
                  <c:v>1.00619080282772</c:v>
                </c:pt>
                <c:pt idx="615">
                  <c:v>1.0068844336528799</c:v>
                </c:pt>
                <c:pt idx="616">
                  <c:v>1.0064928110340701</c:v>
                </c:pt>
                <c:pt idx="617">
                  <c:v>1.0064868798619799</c:v>
                </c:pt>
                <c:pt idx="618">
                  <c:v>1.0066261566900501</c:v>
                </c:pt>
                <c:pt idx="619">
                  <c:v>1.0067959933920501</c:v>
                </c:pt>
                <c:pt idx="620">
                  <c:v>1.0074493288603401</c:v>
                </c:pt>
                <c:pt idx="621">
                  <c:v>1.0057803026121099</c:v>
                </c:pt>
                <c:pt idx="622">
                  <c:v>1.0060163794093799</c:v>
                </c:pt>
                <c:pt idx="623">
                  <c:v>1.00462458429575</c:v>
                </c:pt>
                <c:pt idx="624">
                  <c:v>1.00637500275119</c:v>
                </c:pt>
                <c:pt idx="625">
                  <c:v>1.00841157238055</c:v>
                </c:pt>
                <c:pt idx="626">
                  <c:v>1.00599536263196</c:v>
                </c:pt>
                <c:pt idx="627">
                  <c:v>1.0066211912331799</c:v>
                </c:pt>
                <c:pt idx="628">
                  <c:v>1.00593146208938</c:v>
                </c:pt>
                <c:pt idx="629">
                  <c:v>1.0051246585861999</c:v>
                </c:pt>
                <c:pt idx="630">
                  <c:v>1.0087701565093701</c:v>
                </c:pt>
                <c:pt idx="631">
                  <c:v>1.00701828462496</c:v>
                </c:pt>
                <c:pt idx="632">
                  <c:v>1.0060138244758801</c:v>
                </c:pt>
                <c:pt idx="633">
                  <c:v>1.00684322100999</c:v>
                </c:pt>
                <c:pt idx="634">
                  <c:v>1.00785404486998</c:v>
                </c:pt>
                <c:pt idx="635">
                  <c:v>1.00603541212079</c:v>
                </c:pt>
                <c:pt idx="636">
                  <c:v>1.0068049614286101</c:v>
                </c:pt>
                <c:pt idx="637">
                  <c:v>1.0068866299010799</c:v>
                </c:pt>
                <c:pt idx="638">
                  <c:v>1.0084865157899801</c:v>
                </c:pt>
                <c:pt idx="639">
                  <c:v>1.0065835606849201</c:v>
                </c:pt>
                <c:pt idx="640">
                  <c:v>1.0039946242864499</c:v>
                </c:pt>
                <c:pt idx="641">
                  <c:v>1.00853567552598</c:v>
                </c:pt>
                <c:pt idx="642">
                  <c:v>1.0067519925656001</c:v>
                </c:pt>
                <c:pt idx="643">
                  <c:v>1.0062782312758101</c:v>
                </c:pt>
                <c:pt idx="644">
                  <c:v>1.0086049533357999</c:v>
                </c:pt>
                <c:pt idx="645">
                  <c:v>1.0060082821143801</c:v>
                </c:pt>
                <c:pt idx="646">
                  <c:v>1.0072994320070701</c:v>
                </c:pt>
                <c:pt idx="647">
                  <c:v>1.0073048772988999</c:v>
                </c:pt>
                <c:pt idx="648">
                  <c:v>1.0080732840337701</c:v>
                </c:pt>
                <c:pt idx="649">
                  <c:v>1.0065296857359201</c:v>
                </c:pt>
                <c:pt idx="650">
                  <c:v>1.0077714397275801</c:v>
                </c:pt>
                <c:pt idx="651">
                  <c:v>1.0065069943432501</c:v>
                </c:pt>
                <c:pt idx="652">
                  <c:v>1.00707419928957</c:v>
                </c:pt>
                <c:pt idx="653">
                  <c:v>1.00805384344547</c:v>
                </c:pt>
                <c:pt idx="654">
                  <c:v>1.00617807192357</c:v>
                </c:pt>
                <c:pt idx="655">
                  <c:v>1.00763335530099</c:v>
                </c:pt>
                <c:pt idx="656">
                  <c:v>1.00611957784817</c:v>
                </c:pt>
                <c:pt idx="657">
                  <c:v>1.00759300101699</c:v>
                </c:pt>
                <c:pt idx="658">
                  <c:v>1.00741782360854</c:v>
                </c:pt>
                <c:pt idx="659">
                  <c:v>1.0078542903424901</c:v>
                </c:pt>
                <c:pt idx="660">
                  <c:v>1.00679545630097</c:v>
                </c:pt>
                <c:pt idx="661">
                  <c:v>1.0063435964038701</c:v>
                </c:pt>
                <c:pt idx="662">
                  <c:v>1.0058502396551801</c:v>
                </c:pt>
                <c:pt idx="663">
                  <c:v>1.0059479318106901</c:v>
                </c:pt>
                <c:pt idx="664">
                  <c:v>1.0076449246301999</c:v>
                </c:pt>
                <c:pt idx="665">
                  <c:v>1.00716124229784</c:v>
                </c:pt>
                <c:pt idx="666">
                  <c:v>1.0071407475372001</c:v>
                </c:pt>
                <c:pt idx="667">
                  <c:v>1.0064859845468299</c:v>
                </c:pt>
                <c:pt idx="668">
                  <c:v>1.0077442383771</c:v>
                </c:pt>
                <c:pt idx="669">
                  <c:v>1.0082837323256499</c:v>
                </c:pt>
                <c:pt idx="670">
                  <c:v>1.0067235027038099</c:v>
                </c:pt>
                <c:pt idx="671">
                  <c:v>1.00778493919115</c:v>
                </c:pt>
                <c:pt idx="672">
                  <c:v>1.00640561040184</c:v>
                </c:pt>
                <c:pt idx="673">
                  <c:v>1.0049557577543</c:v>
                </c:pt>
                <c:pt idx="674">
                  <c:v>1.00754667023438</c:v>
                </c:pt>
                <c:pt idx="675">
                  <c:v>1.0068162960507101</c:v>
                </c:pt>
                <c:pt idx="676">
                  <c:v>1.00736386656021</c:v>
                </c:pt>
                <c:pt idx="677">
                  <c:v>1.00736432620869</c:v>
                </c:pt>
                <c:pt idx="678">
                  <c:v>1.0054814067742801</c:v>
                </c:pt>
                <c:pt idx="679">
                  <c:v>1.0058866294245901</c:v>
                </c:pt>
                <c:pt idx="680">
                  <c:v>1.0062656913250601</c:v>
                </c:pt>
                <c:pt idx="681">
                  <c:v>1.00736370555635</c:v>
                </c:pt>
                <c:pt idx="682">
                  <c:v>1.0081661000223301</c:v>
                </c:pt>
                <c:pt idx="683">
                  <c:v>1.0071763994071801</c:v>
                </c:pt>
                <c:pt idx="684">
                  <c:v>1.00706053727377</c:v>
                </c:pt>
                <c:pt idx="685">
                  <c:v>1.00701961097752</c:v>
                </c:pt>
                <c:pt idx="686">
                  <c:v>1.0062024056712899</c:v>
                </c:pt>
                <c:pt idx="687">
                  <c:v>1.0084194207796</c:v>
                </c:pt>
                <c:pt idx="688">
                  <c:v>1.0068262813763</c:v>
                </c:pt>
                <c:pt idx="689">
                  <c:v>1.0067142888218099</c:v>
                </c:pt>
                <c:pt idx="690">
                  <c:v>1.0068407207225201</c:v>
                </c:pt>
                <c:pt idx="691">
                  <c:v>1.0075949018093899</c:v>
                </c:pt>
                <c:pt idx="692">
                  <c:v>1.00586595373542</c:v>
                </c:pt>
                <c:pt idx="693">
                  <c:v>1.00573745222939</c:v>
                </c:pt>
                <c:pt idx="694">
                  <c:v>1.00567582016563</c:v>
                </c:pt>
                <c:pt idx="695">
                  <c:v>1.00766627747</c:v>
                </c:pt>
                <c:pt idx="696">
                  <c:v>1.00715161083751</c:v>
                </c:pt>
                <c:pt idx="697">
                  <c:v>1.0068234989429301</c:v>
                </c:pt>
                <c:pt idx="698">
                  <c:v>1.00835382822129</c:v>
                </c:pt>
                <c:pt idx="699">
                  <c:v>1.0061659858774099</c:v>
                </c:pt>
                <c:pt idx="700">
                  <c:v>1.00745688826705</c:v>
                </c:pt>
                <c:pt idx="701">
                  <c:v>1.00710891521493</c:v>
                </c:pt>
                <c:pt idx="702">
                  <c:v>1.0065481498651101</c:v>
                </c:pt>
                <c:pt idx="703">
                  <c:v>1.0066715721086299</c:v>
                </c:pt>
                <c:pt idx="704">
                  <c:v>1.0074278601478599</c:v>
                </c:pt>
                <c:pt idx="705">
                  <c:v>1.0077154382011699</c:v>
                </c:pt>
                <c:pt idx="706">
                  <c:v>1.0064789554231699</c:v>
                </c:pt>
                <c:pt idx="707">
                  <c:v>1.0071751077408699</c:v>
                </c:pt>
                <c:pt idx="708">
                  <c:v>1.00790650213747</c:v>
                </c:pt>
                <c:pt idx="709">
                  <c:v>1.0072598400827699</c:v>
                </c:pt>
                <c:pt idx="710">
                  <c:v>1.0072199993077799</c:v>
                </c:pt>
                <c:pt idx="711">
                  <c:v>1.0062566676265401</c:v>
                </c:pt>
                <c:pt idx="712">
                  <c:v>1.0071225559725101</c:v>
                </c:pt>
                <c:pt idx="713">
                  <c:v>1.0079065333586099</c:v>
                </c:pt>
                <c:pt idx="714">
                  <c:v>1.00719591175467</c:v>
                </c:pt>
                <c:pt idx="715">
                  <c:v>1.0063548715431101</c:v>
                </c:pt>
                <c:pt idx="716">
                  <c:v>1.0076693753030801</c:v>
                </c:pt>
                <c:pt idx="717">
                  <c:v>1.00600554250208</c:v>
                </c:pt>
                <c:pt idx="718">
                  <c:v>1.0074360831283999</c:v>
                </c:pt>
                <c:pt idx="719">
                  <c:v>1.0075347779718</c:v>
                </c:pt>
                <c:pt idx="720">
                  <c:v>1.00605071569558</c:v>
                </c:pt>
                <c:pt idx="721">
                  <c:v>1.0080249276805799</c:v>
                </c:pt>
                <c:pt idx="722">
                  <c:v>1.0083769245294301</c:v>
                </c:pt>
                <c:pt idx="723">
                  <c:v>1.0062570778518301</c:v>
                </c:pt>
                <c:pt idx="724">
                  <c:v>1.00536073994968</c:v>
                </c:pt>
                <c:pt idx="725">
                  <c:v>1.0074382260422501</c:v>
                </c:pt>
                <c:pt idx="726">
                  <c:v>1.00513660556239</c:v>
                </c:pt>
                <c:pt idx="727">
                  <c:v>1.00703192441238</c:v>
                </c:pt>
                <c:pt idx="728">
                  <c:v>1.00674939210013</c:v>
                </c:pt>
                <c:pt idx="729">
                  <c:v>1.00722388546603</c:v>
                </c:pt>
                <c:pt idx="730">
                  <c:v>1.0084506159261699</c:v>
                </c:pt>
                <c:pt idx="731">
                  <c:v>1.0078550246415099</c:v>
                </c:pt>
                <c:pt idx="732">
                  <c:v>1.0082212299939199</c:v>
                </c:pt>
                <c:pt idx="733">
                  <c:v>1.0075945617089199</c:v>
                </c:pt>
                <c:pt idx="734">
                  <c:v>1.0058787064614301</c:v>
                </c:pt>
                <c:pt idx="735">
                  <c:v>1.00627755665887</c:v>
                </c:pt>
                <c:pt idx="736">
                  <c:v>1.0070373076471599</c:v>
                </c:pt>
                <c:pt idx="737">
                  <c:v>1.00687969458621</c:v>
                </c:pt>
                <c:pt idx="738">
                  <c:v>1.0069693268923701</c:v>
                </c:pt>
                <c:pt idx="739">
                  <c:v>1.0067796622070799</c:v>
                </c:pt>
                <c:pt idx="740">
                  <c:v>1.00763087566179</c:v>
                </c:pt>
                <c:pt idx="741">
                  <c:v>1.0072871565483501</c:v>
                </c:pt>
                <c:pt idx="742">
                  <c:v>1.0071242359630499</c:v>
                </c:pt>
                <c:pt idx="743">
                  <c:v>1.0059416828882199</c:v>
                </c:pt>
                <c:pt idx="744">
                  <c:v>1.00678681017742</c:v>
                </c:pt>
                <c:pt idx="745">
                  <c:v>1.00782389512844</c:v>
                </c:pt>
                <c:pt idx="746">
                  <c:v>1.0071179901670799</c:v>
                </c:pt>
                <c:pt idx="747">
                  <c:v>1.00695931119796</c:v>
                </c:pt>
                <c:pt idx="748">
                  <c:v>1.0068981434564801</c:v>
                </c:pt>
                <c:pt idx="749">
                  <c:v>1.0070709274927201</c:v>
                </c:pt>
                <c:pt idx="750">
                  <c:v>1.00812817418409</c:v>
                </c:pt>
                <c:pt idx="751">
                  <c:v>1.0083891186356999</c:v>
                </c:pt>
                <c:pt idx="752">
                  <c:v>1.00784464471223</c:v>
                </c:pt>
                <c:pt idx="753">
                  <c:v>1.00636202876458</c:v>
                </c:pt>
                <c:pt idx="754">
                  <c:v>1.0071262116473301</c:v>
                </c:pt>
                <c:pt idx="755">
                  <c:v>1.0061571305196699</c:v>
                </c:pt>
                <c:pt idx="756">
                  <c:v>1.00708548524632</c:v>
                </c:pt>
                <c:pt idx="757">
                  <c:v>1.0073062197981699</c:v>
                </c:pt>
                <c:pt idx="758">
                  <c:v>1.0055464157302401</c:v>
                </c:pt>
                <c:pt idx="759">
                  <c:v>1.0055136798704101</c:v>
                </c:pt>
                <c:pt idx="760">
                  <c:v>1.0077581984655399</c:v>
                </c:pt>
                <c:pt idx="761">
                  <c:v>1.0071599595376599</c:v>
                </c:pt>
                <c:pt idx="762">
                  <c:v>1.00637213861916</c:v>
                </c:pt>
                <c:pt idx="763">
                  <c:v>1.0082592270363799</c:v>
                </c:pt>
                <c:pt idx="764">
                  <c:v>1.00777784734294</c:v>
                </c:pt>
                <c:pt idx="765">
                  <c:v>1.00803662369219</c:v>
                </c:pt>
                <c:pt idx="766">
                  <c:v>1.0058282834766601</c:v>
                </c:pt>
                <c:pt idx="767">
                  <c:v>1.0071021827417701</c:v>
                </c:pt>
                <c:pt idx="768">
                  <c:v>1.0072634419850299</c:v>
                </c:pt>
                <c:pt idx="769">
                  <c:v>1.0079557170160001</c:v>
                </c:pt>
                <c:pt idx="770">
                  <c:v>1.0065923666744501</c:v>
                </c:pt>
                <c:pt idx="771">
                  <c:v>1.0073859585934499</c:v>
                </c:pt>
                <c:pt idx="772">
                  <c:v>1.00647746681783</c:v>
                </c:pt>
                <c:pt idx="773">
                  <c:v>1.0060948518578701</c:v>
                </c:pt>
                <c:pt idx="774">
                  <c:v>1.00833370342712</c:v>
                </c:pt>
                <c:pt idx="775">
                  <c:v>1.0067247984488601</c:v>
                </c:pt>
                <c:pt idx="776">
                  <c:v>1.0056298933076999</c:v>
                </c:pt>
                <c:pt idx="777">
                  <c:v>1.00623928839698</c:v>
                </c:pt>
                <c:pt idx="778">
                  <c:v>1.0050572647601099</c:v>
                </c:pt>
                <c:pt idx="779">
                  <c:v>1.00848194434775</c:v>
                </c:pt>
                <c:pt idx="780">
                  <c:v>1.0060390900907701</c:v>
                </c:pt>
                <c:pt idx="781">
                  <c:v>1.00711833689344</c:v>
                </c:pt>
                <c:pt idx="782">
                  <c:v>1.00822148730664</c:v>
                </c:pt>
                <c:pt idx="783">
                  <c:v>1.00860257629828</c:v>
                </c:pt>
                <c:pt idx="784">
                  <c:v>1.0056091164777401</c:v>
                </c:pt>
                <c:pt idx="785">
                  <c:v>1.00799843646098</c:v>
                </c:pt>
                <c:pt idx="786">
                  <c:v>1.00753838522017</c:v>
                </c:pt>
                <c:pt idx="787">
                  <c:v>1.00752076804172</c:v>
                </c:pt>
                <c:pt idx="788">
                  <c:v>1.00814954152743</c:v>
                </c:pt>
                <c:pt idx="789">
                  <c:v>1.0084847395808301</c:v>
                </c:pt>
                <c:pt idx="790">
                  <c:v>1.0072337693375899</c:v>
                </c:pt>
                <c:pt idx="791">
                  <c:v>1.00717004581488</c:v>
                </c:pt>
                <c:pt idx="792">
                  <c:v>1.0063560601967001</c:v>
                </c:pt>
                <c:pt idx="793">
                  <c:v>1.0071936459184301</c:v>
                </c:pt>
                <c:pt idx="794">
                  <c:v>1.0063624271753</c:v>
                </c:pt>
                <c:pt idx="795">
                  <c:v>1.0078013772202099</c:v>
                </c:pt>
                <c:pt idx="796">
                  <c:v>1.0069585690818099</c:v>
                </c:pt>
                <c:pt idx="797">
                  <c:v>1.0075373649550901</c:v>
                </c:pt>
                <c:pt idx="798">
                  <c:v>1.00638430123449</c:v>
                </c:pt>
                <c:pt idx="799">
                  <c:v>1.00724668247496</c:v>
                </c:pt>
                <c:pt idx="800">
                  <c:v>1.00555692210448</c:v>
                </c:pt>
                <c:pt idx="801">
                  <c:v>1.0060915659251399</c:v>
                </c:pt>
                <c:pt idx="802">
                  <c:v>1.0074122402442001</c:v>
                </c:pt>
                <c:pt idx="803">
                  <c:v>1.0053403803335601</c:v>
                </c:pt>
                <c:pt idx="804">
                  <c:v>1.00511880862418</c:v>
                </c:pt>
                <c:pt idx="805">
                  <c:v>1.0070961515761501</c:v>
                </c:pt>
                <c:pt idx="806">
                  <c:v>1.00700078983749</c:v>
                </c:pt>
                <c:pt idx="807">
                  <c:v>1.0084419024098801</c:v>
                </c:pt>
                <c:pt idx="808">
                  <c:v>1.0066023635041501</c:v>
                </c:pt>
                <c:pt idx="809">
                  <c:v>1.0055331285704101</c:v>
                </c:pt>
                <c:pt idx="810">
                  <c:v>1.0063944522791599</c:v>
                </c:pt>
                <c:pt idx="811">
                  <c:v>1.00766536368158</c:v>
                </c:pt>
                <c:pt idx="812">
                  <c:v>1.0076247410530099</c:v>
                </c:pt>
                <c:pt idx="813">
                  <c:v>1.0067602978030801</c:v>
                </c:pt>
                <c:pt idx="814">
                  <c:v>1.00724607666251</c:v>
                </c:pt>
                <c:pt idx="815">
                  <c:v>1.0069887362460399</c:v>
                </c:pt>
                <c:pt idx="816">
                  <c:v>1.00657000100255</c:v>
                </c:pt>
                <c:pt idx="817">
                  <c:v>1.0067610351790399</c:v>
                </c:pt>
                <c:pt idx="818">
                  <c:v>1.0067797333860899</c:v>
                </c:pt>
                <c:pt idx="819">
                  <c:v>1.0068516066950901</c:v>
                </c:pt>
                <c:pt idx="820">
                  <c:v>1.0058773538689301</c:v>
                </c:pt>
                <c:pt idx="821">
                  <c:v>1.00757770418453</c:v>
                </c:pt>
                <c:pt idx="822">
                  <c:v>1.0063564215674501</c:v>
                </c:pt>
                <c:pt idx="823">
                  <c:v>1.0068984100410301</c:v>
                </c:pt>
                <c:pt idx="824">
                  <c:v>1.0073513976913699</c:v>
                </c:pt>
                <c:pt idx="825">
                  <c:v>1.0065869107682099</c:v>
                </c:pt>
                <c:pt idx="826">
                  <c:v>1.0076132789718699</c:v>
                </c:pt>
                <c:pt idx="827">
                  <c:v>1.00746176784751</c:v>
                </c:pt>
                <c:pt idx="828">
                  <c:v>1.00722998904398</c:v>
                </c:pt>
                <c:pt idx="829">
                  <c:v>1.00772767975013</c:v>
                </c:pt>
                <c:pt idx="830">
                  <c:v>1.00623426736664</c:v>
                </c:pt>
                <c:pt idx="831">
                  <c:v>1.0077182890740399</c:v>
                </c:pt>
                <c:pt idx="832">
                  <c:v>1.0073069340537699</c:v>
                </c:pt>
                <c:pt idx="833">
                  <c:v>1.0082697831943099</c:v>
                </c:pt>
                <c:pt idx="834">
                  <c:v>1.00761092742997</c:v>
                </c:pt>
                <c:pt idx="835">
                  <c:v>1.0071673268036501</c:v>
                </c:pt>
                <c:pt idx="836">
                  <c:v>1.00729232979706</c:v>
                </c:pt>
                <c:pt idx="837">
                  <c:v>1.00830432266576</c:v>
                </c:pt>
                <c:pt idx="838">
                  <c:v>1.00674129311742</c:v>
                </c:pt>
                <c:pt idx="839">
                  <c:v>1.0063004928458501</c:v>
                </c:pt>
                <c:pt idx="840">
                  <c:v>1.00658643866032</c:v>
                </c:pt>
                <c:pt idx="841">
                  <c:v>1.00735099332755</c:v>
                </c:pt>
                <c:pt idx="842">
                  <c:v>1.0073846483229301</c:v>
                </c:pt>
                <c:pt idx="843">
                  <c:v>1.00739917658815</c:v>
                </c:pt>
                <c:pt idx="844">
                  <c:v>1.00824610460137</c:v>
                </c:pt>
                <c:pt idx="845">
                  <c:v>1.00656106156695</c:v>
                </c:pt>
                <c:pt idx="846">
                  <c:v>1.00700970960539</c:v>
                </c:pt>
                <c:pt idx="847">
                  <c:v>1.0075765814490401</c:v>
                </c:pt>
                <c:pt idx="848">
                  <c:v>1.0065383664838401</c:v>
                </c:pt>
                <c:pt idx="849">
                  <c:v>1.0077202999321899</c:v>
                </c:pt>
                <c:pt idx="850">
                  <c:v>1.00662783222715</c:v>
                </c:pt>
                <c:pt idx="851">
                  <c:v>1.00685358516892</c:v>
                </c:pt>
                <c:pt idx="852">
                  <c:v>1.0066621548358501</c:v>
                </c:pt>
                <c:pt idx="853">
                  <c:v>1.0069809327000201</c:v>
                </c:pt>
                <c:pt idx="854">
                  <c:v>1.00767892927516</c:v>
                </c:pt>
                <c:pt idx="855">
                  <c:v>1.0066795857456901</c:v>
                </c:pt>
                <c:pt idx="856">
                  <c:v>1.0078386215230699</c:v>
                </c:pt>
                <c:pt idx="857">
                  <c:v>1.0072381006993401</c:v>
                </c:pt>
                <c:pt idx="858">
                  <c:v>1.0073473534275601</c:v>
                </c:pt>
                <c:pt idx="859">
                  <c:v>1.00633744956438</c:v>
                </c:pt>
                <c:pt idx="860">
                  <c:v>1.00659726199289</c:v>
                </c:pt>
                <c:pt idx="861">
                  <c:v>1.0071071456511</c:v>
                </c:pt>
                <c:pt idx="862">
                  <c:v>1.00669991477468</c:v>
                </c:pt>
                <c:pt idx="863">
                  <c:v>1.0067585207236101</c:v>
                </c:pt>
                <c:pt idx="864">
                  <c:v>1.00742228927142</c:v>
                </c:pt>
                <c:pt idx="865">
                  <c:v>1.00764702007623</c:v>
                </c:pt>
                <c:pt idx="866">
                  <c:v>1.0082398519073801</c:v>
                </c:pt>
                <c:pt idx="867">
                  <c:v>1.00720138324546</c:v>
                </c:pt>
                <c:pt idx="868">
                  <c:v>1.0072465198554801</c:v>
                </c:pt>
                <c:pt idx="869">
                  <c:v>1.00707422075285</c:v>
                </c:pt>
                <c:pt idx="870">
                  <c:v>1.00658511909966</c:v>
                </c:pt>
                <c:pt idx="871">
                  <c:v>1.00688888017859</c:v>
                </c:pt>
                <c:pt idx="872">
                  <c:v>1.0070328586464701</c:v>
                </c:pt>
                <c:pt idx="873">
                  <c:v>1.0068469519440699</c:v>
                </c:pt>
                <c:pt idx="874">
                  <c:v>1.00631629417489</c:v>
                </c:pt>
                <c:pt idx="875">
                  <c:v>1.0069120125686</c:v>
                </c:pt>
                <c:pt idx="876">
                  <c:v>1.00752580004948</c:v>
                </c:pt>
                <c:pt idx="877">
                  <c:v>1.0066030276428199</c:v>
                </c:pt>
                <c:pt idx="878">
                  <c:v>1.0069330371116101</c:v>
                </c:pt>
                <c:pt idx="879">
                  <c:v>1.0079652996588999</c:v>
                </c:pt>
                <c:pt idx="880">
                  <c:v>1.0072224195492701</c:v>
                </c:pt>
                <c:pt idx="881">
                  <c:v>1.0057947237659399</c:v>
                </c:pt>
                <c:pt idx="882">
                  <c:v>1.0074511809445901</c:v>
                </c:pt>
                <c:pt idx="883">
                  <c:v>1.00662208366685</c:v>
                </c:pt>
                <c:pt idx="884">
                  <c:v>1.00782350726127</c:v>
                </c:pt>
                <c:pt idx="885">
                  <c:v>1.0061348351775301</c:v>
                </c:pt>
                <c:pt idx="886">
                  <c:v>1.0065311016726599</c:v>
                </c:pt>
                <c:pt idx="887">
                  <c:v>1.00716051011207</c:v>
                </c:pt>
                <c:pt idx="888">
                  <c:v>1.00723795768185</c:v>
                </c:pt>
                <c:pt idx="889">
                  <c:v>1.00624339277598</c:v>
                </c:pt>
                <c:pt idx="890">
                  <c:v>1.0066036219974299</c:v>
                </c:pt>
                <c:pt idx="891">
                  <c:v>1.00695565226902</c:v>
                </c:pt>
                <c:pt idx="892">
                  <c:v>1.0065854394364699</c:v>
                </c:pt>
                <c:pt idx="893">
                  <c:v>1.00555733285204</c:v>
                </c:pt>
                <c:pt idx="894">
                  <c:v>1.00705247013872</c:v>
                </c:pt>
                <c:pt idx="895">
                  <c:v>1.0065873777458101</c:v>
                </c:pt>
                <c:pt idx="896">
                  <c:v>1.0089671673437199</c:v>
                </c:pt>
                <c:pt idx="897">
                  <c:v>1.0064657295352299</c:v>
                </c:pt>
                <c:pt idx="898">
                  <c:v>1.0071819837857301</c:v>
                </c:pt>
                <c:pt idx="899">
                  <c:v>1.0068111503905</c:v>
                </c:pt>
                <c:pt idx="900">
                  <c:v>1.0076355163624899</c:v>
                </c:pt>
                <c:pt idx="901">
                  <c:v>1.00820424937625</c:v>
                </c:pt>
                <c:pt idx="902">
                  <c:v>1.0067250703720201</c:v>
                </c:pt>
                <c:pt idx="903">
                  <c:v>1.00715141842848</c:v>
                </c:pt>
                <c:pt idx="904">
                  <c:v>1.00664341384671</c:v>
                </c:pt>
                <c:pt idx="905">
                  <c:v>1.00557780798326</c:v>
                </c:pt>
                <c:pt idx="906">
                  <c:v>1.0069716552844401</c:v>
                </c:pt>
                <c:pt idx="907">
                  <c:v>1.0072152248495201</c:v>
                </c:pt>
                <c:pt idx="908">
                  <c:v>1.0075865707136999</c:v>
                </c:pt>
                <c:pt idx="909">
                  <c:v>1.00832164533928</c:v>
                </c:pt>
                <c:pt idx="910">
                  <c:v>1.0066653872492399</c:v>
                </c:pt>
                <c:pt idx="911">
                  <c:v>1.0073813444047299</c:v>
                </c:pt>
                <c:pt idx="912">
                  <c:v>1.0062256823707001</c:v>
                </c:pt>
                <c:pt idx="913">
                  <c:v>1.0053042461824899</c:v>
                </c:pt>
                <c:pt idx="914">
                  <c:v>1.0064157249026999</c:v>
                </c:pt>
                <c:pt idx="915">
                  <c:v>1.0078794691919599</c:v>
                </c:pt>
                <c:pt idx="916">
                  <c:v>1.0077371671706199</c:v>
                </c:pt>
                <c:pt idx="917">
                  <c:v>1.00760062136879</c:v>
                </c:pt>
                <c:pt idx="918">
                  <c:v>1.00743693188981</c:v>
                </c:pt>
                <c:pt idx="919">
                  <c:v>1.00750001650342</c:v>
                </c:pt>
                <c:pt idx="920">
                  <c:v>1.00771412480008</c:v>
                </c:pt>
                <c:pt idx="921">
                  <c:v>1.00716665647545</c:v>
                </c:pt>
                <c:pt idx="922">
                  <c:v>1.0078613693829901</c:v>
                </c:pt>
                <c:pt idx="923">
                  <c:v>1.00666488454046</c:v>
                </c:pt>
                <c:pt idx="924">
                  <c:v>1.0087251431045801</c:v>
                </c:pt>
                <c:pt idx="925">
                  <c:v>1.00683423819602</c:v>
                </c:pt>
                <c:pt idx="926">
                  <c:v>1.0070649958262401</c:v>
                </c:pt>
                <c:pt idx="927">
                  <c:v>1.00664508658229</c:v>
                </c:pt>
                <c:pt idx="928">
                  <c:v>1.0068655936434201</c:v>
                </c:pt>
                <c:pt idx="929">
                  <c:v>1.00615230713611</c:v>
                </c:pt>
                <c:pt idx="930">
                  <c:v>1.00729317857954</c:v>
                </c:pt>
                <c:pt idx="931">
                  <c:v>1.00753609114158</c:v>
                </c:pt>
                <c:pt idx="932">
                  <c:v>1.00694805390724</c:v>
                </c:pt>
                <c:pt idx="933">
                  <c:v>1.00766699536441</c:v>
                </c:pt>
                <c:pt idx="934">
                  <c:v>1.0063989898749399</c:v>
                </c:pt>
                <c:pt idx="935">
                  <c:v>1.0084618216822401</c:v>
                </c:pt>
                <c:pt idx="936">
                  <c:v>1.00726009137228</c:v>
                </c:pt>
                <c:pt idx="937">
                  <c:v>1.00789068986779</c:v>
                </c:pt>
                <c:pt idx="938">
                  <c:v>1.0069141821777901</c:v>
                </c:pt>
                <c:pt idx="939">
                  <c:v>1.0073341528445201</c:v>
                </c:pt>
                <c:pt idx="940">
                  <c:v>1.0079497711093099</c:v>
                </c:pt>
                <c:pt idx="941">
                  <c:v>1.00731728344213</c:v>
                </c:pt>
                <c:pt idx="942">
                  <c:v>1.0073409472468999</c:v>
                </c:pt>
                <c:pt idx="943">
                  <c:v>1.0081286118321999</c:v>
                </c:pt>
                <c:pt idx="944">
                  <c:v>1.0076189372159701</c:v>
                </c:pt>
                <c:pt idx="945">
                  <c:v>1.0067916860110699</c:v>
                </c:pt>
                <c:pt idx="946">
                  <c:v>1.00678202428648</c:v>
                </c:pt>
                <c:pt idx="947">
                  <c:v>1.00724937705349</c:v>
                </c:pt>
                <c:pt idx="948">
                  <c:v>1.00746171284122</c:v>
                </c:pt>
                <c:pt idx="949">
                  <c:v>1.0070568917248099</c:v>
                </c:pt>
                <c:pt idx="950">
                  <c:v>1.00771748272856</c:v>
                </c:pt>
                <c:pt idx="951">
                  <c:v>1.00804236661277</c:v>
                </c:pt>
                <c:pt idx="952">
                  <c:v>1.0070641499657</c:v>
                </c:pt>
                <c:pt idx="953">
                  <c:v>1.0072729279478401</c:v>
                </c:pt>
                <c:pt idx="954">
                  <c:v>1.0076760911273801</c:v>
                </c:pt>
                <c:pt idx="955">
                  <c:v>1.00848018107068</c:v>
                </c:pt>
                <c:pt idx="956">
                  <c:v>1.00759354503669</c:v>
                </c:pt>
                <c:pt idx="957">
                  <c:v>1.0074601776879999</c:v>
                </c:pt>
                <c:pt idx="958">
                  <c:v>1.00704372682598</c:v>
                </c:pt>
                <c:pt idx="959">
                  <c:v>1.0072704282301199</c:v>
                </c:pt>
                <c:pt idx="960">
                  <c:v>1.00622639112196</c:v>
                </c:pt>
                <c:pt idx="961">
                  <c:v>1.0071397950302501</c:v>
                </c:pt>
                <c:pt idx="962">
                  <c:v>1.00723856497157</c:v>
                </c:pt>
                <c:pt idx="963">
                  <c:v>1.0069718230827001</c:v>
                </c:pt>
                <c:pt idx="964">
                  <c:v>1.0077149159127099</c:v>
                </c:pt>
                <c:pt idx="965">
                  <c:v>1.0070574176254901</c:v>
                </c:pt>
                <c:pt idx="966">
                  <c:v>1.0067399310262599</c:v>
                </c:pt>
                <c:pt idx="967">
                  <c:v>1.0068252198282599</c:v>
                </c:pt>
                <c:pt idx="968">
                  <c:v>1.0062268796137901</c:v>
                </c:pt>
                <c:pt idx="969">
                  <c:v>1.00730365028372</c:v>
                </c:pt>
                <c:pt idx="970">
                  <c:v>1.0058649498461201</c:v>
                </c:pt>
                <c:pt idx="971">
                  <c:v>1.0066343513115401</c:v>
                </c:pt>
                <c:pt idx="972">
                  <c:v>1.0064359889660299</c:v>
                </c:pt>
                <c:pt idx="973">
                  <c:v>1.0068271944774601</c:v>
                </c:pt>
                <c:pt idx="974">
                  <c:v>1.0076052879172199</c:v>
                </c:pt>
                <c:pt idx="975">
                  <c:v>1.00732676275493</c:v>
                </c:pt>
                <c:pt idx="976">
                  <c:v>1.0069643416293601</c:v>
                </c:pt>
                <c:pt idx="977">
                  <c:v>1.00735658928034</c:v>
                </c:pt>
                <c:pt idx="978">
                  <c:v>1.0073546365480099</c:v>
                </c:pt>
                <c:pt idx="979">
                  <c:v>1.00758706593011</c:v>
                </c:pt>
                <c:pt idx="980">
                  <c:v>1.0063788698920899</c:v>
                </c:pt>
                <c:pt idx="981">
                  <c:v>1.00726527999524</c:v>
                </c:pt>
                <c:pt idx="982">
                  <c:v>1.0071660235922899</c:v>
                </c:pt>
                <c:pt idx="983">
                  <c:v>1.0065652138441501</c:v>
                </c:pt>
                <c:pt idx="984">
                  <c:v>1.00616241047775</c:v>
                </c:pt>
                <c:pt idx="985">
                  <c:v>1.0061989752082099</c:v>
                </c:pt>
                <c:pt idx="986">
                  <c:v>1.00633263016331</c:v>
                </c:pt>
                <c:pt idx="987">
                  <c:v>1.00689499694979</c:v>
                </c:pt>
                <c:pt idx="988">
                  <c:v>1.0076501504100599</c:v>
                </c:pt>
                <c:pt idx="989">
                  <c:v>1.00632037622293</c:v>
                </c:pt>
                <c:pt idx="990">
                  <c:v>1.00779849201001</c:v>
                </c:pt>
                <c:pt idx="991">
                  <c:v>1.0068467741439699</c:v>
                </c:pt>
                <c:pt idx="992">
                  <c:v>1.00691179827167</c:v>
                </c:pt>
                <c:pt idx="993">
                  <c:v>1.0067895966781599</c:v>
                </c:pt>
                <c:pt idx="994">
                  <c:v>1.0071853368244701</c:v>
                </c:pt>
                <c:pt idx="995">
                  <c:v>1.0071603865746399</c:v>
                </c:pt>
                <c:pt idx="996">
                  <c:v>1.0059507650896999</c:v>
                </c:pt>
                <c:pt idx="997">
                  <c:v>1.0073090222789201</c:v>
                </c:pt>
                <c:pt idx="998">
                  <c:v>1.00620253370864</c:v>
                </c:pt>
                <c:pt idx="999">
                  <c:v>1.0073254591393199</c:v>
                </c:pt>
                <c:pt idx="1000">
                  <c:v>1.0071778311975501</c:v>
                </c:pt>
                <c:pt idx="1001">
                  <c:v>1.00681297626116</c:v>
                </c:pt>
                <c:pt idx="1002">
                  <c:v>1.0068455125442899</c:v>
                </c:pt>
                <c:pt idx="1003">
                  <c:v>1.0074073613863701</c:v>
                </c:pt>
                <c:pt idx="1004">
                  <c:v>1.00713012384152</c:v>
                </c:pt>
                <c:pt idx="1005">
                  <c:v>1.0072894927142799</c:v>
                </c:pt>
                <c:pt idx="1006">
                  <c:v>1.0067826712176899</c:v>
                </c:pt>
                <c:pt idx="1007">
                  <c:v>1.0065590275344001</c:v>
                </c:pt>
                <c:pt idx="1008">
                  <c:v>1.0079384430504601</c:v>
                </c:pt>
                <c:pt idx="1009">
                  <c:v>1.00707395653803</c:v>
                </c:pt>
                <c:pt idx="1010">
                  <c:v>1.00790843140385</c:v>
                </c:pt>
                <c:pt idx="1011">
                  <c:v>1.00836313230801</c:v>
                </c:pt>
                <c:pt idx="1012">
                  <c:v>1.0079256550584399</c:v>
                </c:pt>
                <c:pt idx="1013">
                  <c:v>1.0075276519997201</c:v>
                </c:pt>
                <c:pt idx="1014">
                  <c:v>1.00680018373109</c:v>
                </c:pt>
                <c:pt idx="1015">
                  <c:v>1.0071129381303201</c:v>
                </c:pt>
                <c:pt idx="1016">
                  <c:v>1.00733730336328</c:v>
                </c:pt>
                <c:pt idx="1017">
                  <c:v>1.0073162740861601</c:v>
                </c:pt>
                <c:pt idx="1018">
                  <c:v>1.0076119083878601</c:v>
                </c:pt>
                <c:pt idx="1019">
                  <c:v>1.0067074879375</c:v>
                </c:pt>
                <c:pt idx="1020">
                  <c:v>1.0069529176116101</c:v>
                </c:pt>
                <c:pt idx="1021">
                  <c:v>1.0072776102071199</c:v>
                </c:pt>
                <c:pt idx="1022">
                  <c:v>1.0066790863184401</c:v>
                </c:pt>
                <c:pt idx="1023">
                  <c:v>1.00685673723429</c:v>
                </c:pt>
                <c:pt idx="1024">
                  <c:v>1.0059905021779501</c:v>
                </c:pt>
                <c:pt idx="1025">
                  <c:v>1.00725825236031</c:v>
                </c:pt>
                <c:pt idx="1026">
                  <c:v>1.00600546658034</c:v>
                </c:pt>
                <c:pt idx="1027">
                  <c:v>1.0079506086432599</c:v>
                </c:pt>
                <c:pt idx="1028">
                  <c:v>1.00683894426312</c:v>
                </c:pt>
                <c:pt idx="1029">
                  <c:v>1.007658213974</c:v>
                </c:pt>
                <c:pt idx="1030">
                  <c:v>1.0071536329488799</c:v>
                </c:pt>
                <c:pt idx="1031">
                  <c:v>1.0074023885787899</c:v>
                </c:pt>
                <c:pt idx="1032">
                  <c:v>1.0064176165993099</c:v>
                </c:pt>
                <c:pt idx="1033">
                  <c:v>1.00727360535251</c:v>
                </c:pt>
                <c:pt idx="1034">
                  <c:v>1.0071030264471299</c:v>
                </c:pt>
                <c:pt idx="1035">
                  <c:v>1.00783196079101</c:v>
                </c:pt>
                <c:pt idx="1036">
                  <c:v>1.00673353178466</c:v>
                </c:pt>
                <c:pt idx="1037">
                  <c:v>1.00839864673879</c:v>
                </c:pt>
                <c:pt idx="1038">
                  <c:v>1.0083827209025999</c:v>
                </c:pt>
                <c:pt idx="1039">
                  <c:v>1.00667653686462</c:v>
                </c:pt>
                <c:pt idx="1040">
                  <c:v>1.0068984257801299</c:v>
                </c:pt>
                <c:pt idx="1041">
                  <c:v>1.00789850773695</c:v>
                </c:pt>
                <c:pt idx="1042">
                  <c:v>1.0086197564902499</c:v>
                </c:pt>
                <c:pt idx="1043">
                  <c:v>1.00740652897951</c:v>
                </c:pt>
                <c:pt idx="1044">
                  <c:v>1.0070781922399601</c:v>
                </c:pt>
                <c:pt idx="1045">
                  <c:v>1.00695201455883</c:v>
                </c:pt>
                <c:pt idx="1046">
                  <c:v>1.00746477437027</c:v>
                </c:pt>
                <c:pt idx="1047">
                  <c:v>1.0072195132397199</c:v>
                </c:pt>
                <c:pt idx="1048">
                  <c:v>1.00774958318898</c:v>
                </c:pt>
                <c:pt idx="1049">
                  <c:v>1.00712905323624</c:v>
                </c:pt>
                <c:pt idx="1050">
                  <c:v>1.0086813479721699</c:v>
                </c:pt>
                <c:pt idx="1051">
                  <c:v>1.0068882236791501</c:v>
                </c:pt>
                <c:pt idx="1052">
                  <c:v>1.0072374730864599</c:v>
                </c:pt>
                <c:pt idx="1053">
                  <c:v>1.0074708739687299</c:v>
                </c:pt>
                <c:pt idx="1054">
                  <c:v>1.00824772309254</c:v>
                </c:pt>
                <c:pt idx="1055">
                  <c:v>1.00818799209591</c:v>
                </c:pt>
                <c:pt idx="1056">
                  <c:v>1.00762073398171</c:v>
                </c:pt>
                <c:pt idx="1057">
                  <c:v>1.00815643624183</c:v>
                </c:pt>
                <c:pt idx="1058">
                  <c:v>1.0066107387327601</c:v>
                </c:pt>
                <c:pt idx="1059">
                  <c:v>1.00690521238777</c:v>
                </c:pt>
                <c:pt idx="1060">
                  <c:v>1.00758780585097</c:v>
                </c:pt>
                <c:pt idx="1061">
                  <c:v>1.0081907188938699</c:v>
                </c:pt>
                <c:pt idx="1062">
                  <c:v>1.00752049486539</c:v>
                </c:pt>
                <c:pt idx="1063">
                  <c:v>1.00687692355961</c:v>
                </c:pt>
                <c:pt idx="1064">
                  <c:v>1.00790809093422</c:v>
                </c:pt>
                <c:pt idx="1065">
                  <c:v>1.00798217679875</c:v>
                </c:pt>
                <c:pt idx="1066">
                  <c:v>1.00724404653797</c:v>
                </c:pt>
                <c:pt idx="1067">
                  <c:v>1.00832409682979</c:v>
                </c:pt>
                <c:pt idx="1068">
                  <c:v>1.00708268677558</c:v>
                </c:pt>
                <c:pt idx="1069">
                  <c:v>1.00751627532334</c:v>
                </c:pt>
                <c:pt idx="1070">
                  <c:v>1.0060425192767499</c:v>
                </c:pt>
                <c:pt idx="1071">
                  <c:v>1.0076735641863299</c:v>
                </c:pt>
                <c:pt idx="1072">
                  <c:v>1.0076803230436799</c:v>
                </c:pt>
                <c:pt idx="1073">
                  <c:v>1.00779500147795</c:v>
                </c:pt>
                <c:pt idx="1074">
                  <c:v>1.0083441850265999</c:v>
                </c:pt>
                <c:pt idx="1075">
                  <c:v>1.00831550623338</c:v>
                </c:pt>
                <c:pt idx="1076">
                  <c:v>1.0067348368740401</c:v>
                </c:pt>
                <c:pt idx="1077">
                  <c:v>1.0074851436358701</c:v>
                </c:pt>
                <c:pt idx="1078">
                  <c:v>1.0083411414952099</c:v>
                </c:pt>
                <c:pt idx="1079">
                  <c:v>1.0079654232895701</c:v>
                </c:pt>
                <c:pt idx="1080">
                  <c:v>1.00696110011845</c:v>
                </c:pt>
                <c:pt idx="1081">
                  <c:v>1.0080202732083301</c:v>
                </c:pt>
                <c:pt idx="1082">
                  <c:v>1.0076642575470001</c:v>
                </c:pt>
                <c:pt idx="1083">
                  <c:v>1.00745765246232</c:v>
                </c:pt>
                <c:pt idx="1084">
                  <c:v>1.0063099597827201</c:v>
                </c:pt>
                <c:pt idx="1085">
                  <c:v>1.0065227002112</c:v>
                </c:pt>
                <c:pt idx="1086">
                  <c:v>1.00625972547481</c:v>
                </c:pt>
                <c:pt idx="1087">
                  <c:v>1.00773276333329</c:v>
                </c:pt>
                <c:pt idx="1088">
                  <c:v>1.0074413507189</c:v>
                </c:pt>
                <c:pt idx="1089">
                  <c:v>1.0075892004915601</c:v>
                </c:pt>
                <c:pt idx="1090">
                  <c:v>1.0083126929671899</c:v>
                </c:pt>
                <c:pt idx="1091">
                  <c:v>1.00727485914478</c:v>
                </c:pt>
                <c:pt idx="1092">
                  <c:v>1.0070588534152201</c:v>
                </c:pt>
                <c:pt idx="1093">
                  <c:v>1.0069556059867399</c:v>
                </c:pt>
                <c:pt idx="1094">
                  <c:v>1.0086090899258</c:v>
                </c:pt>
                <c:pt idx="1095">
                  <c:v>1.00739858378318</c:v>
                </c:pt>
                <c:pt idx="1096">
                  <c:v>1.00726733988198</c:v>
                </c:pt>
                <c:pt idx="1097">
                  <c:v>1.0075915931900099</c:v>
                </c:pt>
                <c:pt idx="1098">
                  <c:v>1.00755706031932</c:v>
                </c:pt>
                <c:pt idx="1099">
                  <c:v>1.0076800899218801</c:v>
                </c:pt>
                <c:pt idx="1100">
                  <c:v>1.0072232458793</c:v>
                </c:pt>
                <c:pt idx="1101">
                  <c:v>1.0077255316556299</c:v>
                </c:pt>
                <c:pt idx="1102">
                  <c:v>1.0066287987560401</c:v>
                </c:pt>
                <c:pt idx="1103">
                  <c:v>1.0081442590833001</c:v>
                </c:pt>
                <c:pt idx="1104">
                  <c:v>1.0067758069641399</c:v>
                </c:pt>
                <c:pt idx="1105">
                  <c:v>1.0079545620255601</c:v>
                </c:pt>
                <c:pt idx="1106">
                  <c:v>1.0080643037984101</c:v>
                </c:pt>
                <c:pt idx="1107">
                  <c:v>1.0068365015796701</c:v>
                </c:pt>
                <c:pt idx="1108">
                  <c:v>1.00750814859376</c:v>
                </c:pt>
                <c:pt idx="1109">
                  <c:v>1.00738375331456</c:v>
                </c:pt>
                <c:pt idx="1110">
                  <c:v>1.0073132911739899</c:v>
                </c:pt>
                <c:pt idx="1111">
                  <c:v>1.0076092103693599</c:v>
                </c:pt>
                <c:pt idx="1112">
                  <c:v>1.00755304211395</c:v>
                </c:pt>
                <c:pt idx="1113">
                  <c:v>1.0061973293993101</c:v>
                </c:pt>
                <c:pt idx="1114">
                  <c:v>1.00614853891721</c:v>
                </c:pt>
                <c:pt idx="1115">
                  <c:v>1.0074765056489501</c:v>
                </c:pt>
                <c:pt idx="1116">
                  <c:v>1.0074179228712901</c:v>
                </c:pt>
                <c:pt idx="1117">
                  <c:v>1.00760844352742</c:v>
                </c:pt>
                <c:pt idx="1118">
                  <c:v>1.0073793733140599</c:v>
                </c:pt>
                <c:pt idx="1119">
                  <c:v>1.0082627854819399</c:v>
                </c:pt>
                <c:pt idx="1120">
                  <c:v>1.0085592257933</c:v>
                </c:pt>
                <c:pt idx="1121">
                  <c:v>1.00712138321346</c:v>
                </c:pt>
                <c:pt idx="1122">
                  <c:v>1.0077229511507599</c:v>
                </c:pt>
                <c:pt idx="1123">
                  <c:v>1.00760236955083</c:v>
                </c:pt>
                <c:pt idx="1124">
                  <c:v>1.00742522966135</c:v>
                </c:pt>
                <c:pt idx="1125">
                  <c:v>1.00779991354557</c:v>
                </c:pt>
                <c:pt idx="1126">
                  <c:v>1.0069857957839901</c:v>
                </c:pt>
                <c:pt idx="1127">
                  <c:v>1.0077561713404399</c:v>
                </c:pt>
                <c:pt idx="1128">
                  <c:v>1.0072453026930901</c:v>
                </c:pt>
                <c:pt idx="1129">
                  <c:v>1.00712666569329</c:v>
                </c:pt>
                <c:pt idx="1130">
                  <c:v>1.00791617116827</c:v>
                </c:pt>
                <c:pt idx="1131">
                  <c:v>1.0066940437143901</c:v>
                </c:pt>
                <c:pt idx="1132">
                  <c:v>1.0076532836598799</c:v>
                </c:pt>
                <c:pt idx="1133">
                  <c:v>1.0070278537022599</c:v>
                </c:pt>
                <c:pt idx="1134">
                  <c:v>1.0080760315811299</c:v>
                </c:pt>
                <c:pt idx="1135">
                  <c:v>1.00736105898135</c:v>
                </c:pt>
                <c:pt idx="1136">
                  <c:v>1.0072217917474999</c:v>
                </c:pt>
                <c:pt idx="1137">
                  <c:v>1.00767035679013</c:v>
                </c:pt>
                <c:pt idx="1138">
                  <c:v>1.00750297445429</c:v>
                </c:pt>
                <c:pt idx="1139">
                  <c:v>1.00742092392536</c:v>
                </c:pt>
                <c:pt idx="1140">
                  <c:v>1.0064872570144101</c:v>
                </c:pt>
                <c:pt idx="1141">
                  <c:v>1.00752320821039</c:v>
                </c:pt>
                <c:pt idx="1142">
                  <c:v>1.00756249250853</c:v>
                </c:pt>
                <c:pt idx="1143">
                  <c:v>1.0073695098350199</c:v>
                </c:pt>
                <c:pt idx="1144">
                  <c:v>1.00744267264229</c:v>
                </c:pt>
                <c:pt idx="1145">
                  <c:v>1.0076526395632599</c:v>
                </c:pt>
                <c:pt idx="1146">
                  <c:v>1.0067812850412099</c:v>
                </c:pt>
                <c:pt idx="1147">
                  <c:v>1.00735326135692</c:v>
                </c:pt>
                <c:pt idx="1148">
                  <c:v>1.0071642911338501</c:v>
                </c:pt>
                <c:pt idx="1149">
                  <c:v>1.00705266719574</c:v>
                </c:pt>
                <c:pt idx="1150">
                  <c:v>1.0077252687232101</c:v>
                </c:pt>
                <c:pt idx="1151">
                  <c:v>1.00767088061592</c:v>
                </c:pt>
                <c:pt idx="1152">
                  <c:v>1.0068537569161</c:v>
                </c:pt>
                <c:pt idx="1153">
                  <c:v>1.0071669330097199</c:v>
                </c:pt>
                <c:pt idx="1154">
                  <c:v>1.0075133806121299</c:v>
                </c:pt>
                <c:pt idx="1155">
                  <c:v>1.00801849839675</c:v>
                </c:pt>
                <c:pt idx="1156">
                  <c:v>1.0070401766567001</c:v>
                </c:pt>
                <c:pt idx="1157">
                  <c:v>1.00721285841686</c:v>
                </c:pt>
                <c:pt idx="1158">
                  <c:v>1.00758367410352</c:v>
                </c:pt>
                <c:pt idx="1159">
                  <c:v>1.00795373187638</c:v>
                </c:pt>
                <c:pt idx="1160">
                  <c:v>1.00804497393048</c:v>
                </c:pt>
                <c:pt idx="1161">
                  <c:v>1.0080331244091001</c:v>
                </c:pt>
                <c:pt idx="1162">
                  <c:v>1.00765275550233</c:v>
                </c:pt>
                <c:pt idx="1163">
                  <c:v>1.00708709473013</c:v>
                </c:pt>
                <c:pt idx="1164">
                  <c:v>1.0075962501939999</c:v>
                </c:pt>
                <c:pt idx="1165">
                  <c:v>1.0079214455997501</c:v>
                </c:pt>
                <c:pt idx="1166">
                  <c:v>1.00762136369859</c:v>
                </c:pt>
                <c:pt idx="1167">
                  <c:v>1.00796051247582</c:v>
                </c:pt>
                <c:pt idx="1168">
                  <c:v>1.0077638999259799</c:v>
                </c:pt>
                <c:pt idx="1169">
                  <c:v>1.00779224898056</c:v>
                </c:pt>
                <c:pt idx="1170">
                  <c:v>1.0083009228876301</c:v>
                </c:pt>
                <c:pt idx="1171">
                  <c:v>1.00725448915152</c:v>
                </c:pt>
                <c:pt idx="1172">
                  <c:v>1.00750492159899</c:v>
                </c:pt>
                <c:pt idx="1173">
                  <c:v>1.0080626732354601</c:v>
                </c:pt>
                <c:pt idx="1174">
                  <c:v>1.0072952194334399</c:v>
                </c:pt>
                <c:pt idx="1175">
                  <c:v>1.00765759077483</c:v>
                </c:pt>
                <c:pt idx="1176">
                  <c:v>1.0076592702795499</c:v>
                </c:pt>
                <c:pt idx="1177">
                  <c:v>1.0070098390223201</c:v>
                </c:pt>
                <c:pt idx="1178">
                  <c:v>1.00731107771761</c:v>
                </c:pt>
                <c:pt idx="1179">
                  <c:v>1.0072286734745499</c:v>
                </c:pt>
                <c:pt idx="1180">
                  <c:v>1.0072293133321299</c:v>
                </c:pt>
                <c:pt idx="1181">
                  <c:v>1.00697223749456</c:v>
                </c:pt>
                <c:pt idx="1182">
                  <c:v>1.0073652026166799</c:v>
                </c:pt>
                <c:pt idx="1183">
                  <c:v>1.0074123336951899</c:v>
                </c:pt>
                <c:pt idx="1184">
                  <c:v>1.0078395014425401</c:v>
                </c:pt>
                <c:pt idx="1185">
                  <c:v>1.0072717175633299</c:v>
                </c:pt>
                <c:pt idx="1186">
                  <c:v>1.0068262634234399</c:v>
                </c:pt>
                <c:pt idx="1187">
                  <c:v>1.0071302361026599</c:v>
                </c:pt>
                <c:pt idx="1188">
                  <c:v>1.00663007152423</c:v>
                </c:pt>
                <c:pt idx="1189">
                  <c:v>1.0071790563899199</c:v>
                </c:pt>
                <c:pt idx="1190">
                  <c:v>1.0066528549042399</c:v>
                </c:pt>
                <c:pt idx="1191">
                  <c:v>1.00742596885027</c:v>
                </c:pt>
                <c:pt idx="1192">
                  <c:v>1.0069065589399999</c:v>
                </c:pt>
                <c:pt idx="1193">
                  <c:v>1.00727866865022</c:v>
                </c:pt>
                <c:pt idx="1194">
                  <c:v>1.0071161622371601</c:v>
                </c:pt>
                <c:pt idx="1195">
                  <c:v>1.0074414406805501</c:v>
                </c:pt>
                <c:pt idx="1196">
                  <c:v>1.00704969199586</c:v>
                </c:pt>
                <c:pt idx="1197">
                  <c:v>1.00736733538815</c:v>
                </c:pt>
                <c:pt idx="1198">
                  <c:v>1.00705978887244</c:v>
                </c:pt>
                <c:pt idx="1199">
                  <c:v>1.0069990113968501</c:v>
                </c:pt>
                <c:pt idx="1200">
                  <c:v>1.0072832761769901</c:v>
                </c:pt>
                <c:pt idx="1201">
                  <c:v>1.00753159230763</c:v>
                </c:pt>
                <c:pt idx="1202">
                  <c:v>1.00760746443131</c:v>
                </c:pt>
                <c:pt idx="1203">
                  <c:v>1.00755780877185</c:v>
                </c:pt>
                <c:pt idx="1204">
                  <c:v>1.0075893141963399</c:v>
                </c:pt>
                <c:pt idx="1205">
                  <c:v>1.0073953079399101</c:v>
                </c:pt>
                <c:pt idx="1206">
                  <c:v>1.00731205927108</c:v>
                </c:pt>
                <c:pt idx="1207">
                  <c:v>1.0073489299516201</c:v>
                </c:pt>
                <c:pt idx="1208">
                  <c:v>1.0071586698672299</c:v>
                </c:pt>
                <c:pt idx="1209">
                  <c:v>1.007125452271</c:v>
                </c:pt>
                <c:pt idx="1210">
                  <c:v>1.0078667887975099</c:v>
                </c:pt>
                <c:pt idx="1211">
                  <c:v>1.00725714201311</c:v>
                </c:pt>
                <c:pt idx="1212">
                  <c:v>1.00736893325641</c:v>
                </c:pt>
                <c:pt idx="1213">
                  <c:v>1.0076886538614001</c:v>
                </c:pt>
                <c:pt idx="1214">
                  <c:v>1.00713149024849</c:v>
                </c:pt>
                <c:pt idx="1215">
                  <c:v>1.0065305301615</c:v>
                </c:pt>
                <c:pt idx="1216">
                  <c:v>1.00755290804011</c:v>
                </c:pt>
                <c:pt idx="1217">
                  <c:v>1.0072787364251199</c:v>
                </c:pt>
                <c:pt idx="1218">
                  <c:v>1.0070906369825501</c:v>
                </c:pt>
                <c:pt idx="1219">
                  <c:v>1.0074139236777599</c:v>
                </c:pt>
                <c:pt idx="1220">
                  <c:v>1.0071681300753801</c:v>
                </c:pt>
                <c:pt idx="1221">
                  <c:v>1.0072103063198901</c:v>
                </c:pt>
                <c:pt idx="1222">
                  <c:v>1.0072783602901301</c:v>
                </c:pt>
                <c:pt idx="1223">
                  <c:v>1.0070970129327901</c:v>
                </c:pt>
                <c:pt idx="1224">
                  <c:v>1.00678407672672</c:v>
                </c:pt>
                <c:pt idx="1225">
                  <c:v>1.0074684966935901</c:v>
                </c:pt>
                <c:pt idx="1226">
                  <c:v>1.00703414404234</c:v>
                </c:pt>
                <c:pt idx="1227">
                  <c:v>1.0072112109842899</c:v>
                </c:pt>
                <c:pt idx="1228">
                  <c:v>1.0070056720303</c:v>
                </c:pt>
                <c:pt idx="1229">
                  <c:v>1.00728080229691</c:v>
                </c:pt>
                <c:pt idx="1230">
                  <c:v>1.0067762747806701</c:v>
                </c:pt>
                <c:pt idx="1231">
                  <c:v>1.0067038031876601</c:v>
                </c:pt>
                <c:pt idx="1232">
                  <c:v>1.0075211705598801</c:v>
                </c:pt>
                <c:pt idx="1233">
                  <c:v>1.0067480304168599</c:v>
                </c:pt>
                <c:pt idx="1234">
                  <c:v>1.0068407216730899</c:v>
                </c:pt>
                <c:pt idx="1235">
                  <c:v>1.0070640820337999</c:v>
                </c:pt>
                <c:pt idx="1236">
                  <c:v>1.00739011216668</c:v>
                </c:pt>
                <c:pt idx="1237">
                  <c:v>1.0075317689990799</c:v>
                </c:pt>
                <c:pt idx="1238">
                  <c:v>1.0069291409141501</c:v>
                </c:pt>
                <c:pt idx="1239">
                  <c:v>1.0072763401891001</c:v>
                </c:pt>
                <c:pt idx="1240">
                  <c:v>1.00708064154082</c:v>
                </c:pt>
                <c:pt idx="1241">
                  <c:v>1.00700567303872</c:v>
                </c:pt>
                <c:pt idx="1242">
                  <c:v>1.0077382410095499</c:v>
                </c:pt>
                <c:pt idx="1243">
                  <c:v>1.00703732802224</c:v>
                </c:pt>
                <c:pt idx="1244">
                  <c:v>1.0071969418472999</c:v>
                </c:pt>
                <c:pt idx="1245">
                  <c:v>1.0070043267908799</c:v>
                </c:pt>
                <c:pt idx="1246">
                  <c:v>1.00724552890019</c:v>
                </c:pt>
                <c:pt idx="1247">
                  <c:v>1.00733895040211</c:v>
                </c:pt>
                <c:pt idx="1248">
                  <c:v>1.00707835872787</c:v>
                </c:pt>
                <c:pt idx="1249">
                  <c:v>1.0071465485581499</c:v>
                </c:pt>
                <c:pt idx="1250">
                  <c:v>1.00714787297477</c:v>
                </c:pt>
                <c:pt idx="1251">
                  <c:v>1.0074854348295199</c:v>
                </c:pt>
                <c:pt idx="1252">
                  <c:v>1.0077607776758599</c:v>
                </c:pt>
                <c:pt idx="1253">
                  <c:v>1.00783103007752</c:v>
                </c:pt>
                <c:pt idx="1254">
                  <c:v>1.00753491364416</c:v>
                </c:pt>
                <c:pt idx="1255">
                  <c:v>1.0073642781921699</c:v>
                </c:pt>
                <c:pt idx="1256">
                  <c:v>1.0070454590809299</c:v>
                </c:pt>
                <c:pt idx="1257">
                  <c:v>1.0074374412585501</c:v>
                </c:pt>
                <c:pt idx="1258">
                  <c:v>1.00699868751619</c:v>
                </c:pt>
                <c:pt idx="1259">
                  <c:v>1.0076640335387701</c:v>
                </c:pt>
                <c:pt idx="1260">
                  <c:v>1.00722130985868</c:v>
                </c:pt>
                <c:pt idx="1261">
                  <c:v>1.00718610546361</c:v>
                </c:pt>
                <c:pt idx="1262">
                  <c:v>1.0072279374565101</c:v>
                </c:pt>
                <c:pt idx="1263">
                  <c:v>1.00697139947424</c:v>
                </c:pt>
                <c:pt idx="1264">
                  <c:v>1.0069862772613201</c:v>
                </c:pt>
                <c:pt idx="1265">
                  <c:v>1.0073577362909001</c:v>
                </c:pt>
                <c:pt idx="1266">
                  <c:v>1.00721214072711</c:v>
                </c:pt>
                <c:pt idx="1267">
                  <c:v>1.00739431875319</c:v>
                </c:pt>
                <c:pt idx="1268">
                  <c:v>1.0072427594564299</c:v>
                </c:pt>
                <c:pt idx="1269">
                  <c:v>1.00794648501553</c:v>
                </c:pt>
                <c:pt idx="1270">
                  <c:v>1.00740231981633</c:v>
                </c:pt>
                <c:pt idx="1271">
                  <c:v>1.0068362678168901</c:v>
                </c:pt>
                <c:pt idx="1272">
                  <c:v>1.0073113102115101</c:v>
                </c:pt>
                <c:pt idx="1273">
                  <c:v>1.0075149168400901</c:v>
                </c:pt>
                <c:pt idx="1274">
                  <c:v>1.00750246138343</c:v>
                </c:pt>
                <c:pt idx="1275">
                  <c:v>1.0070499782237801</c:v>
                </c:pt>
                <c:pt idx="1276">
                  <c:v>1.00733353506543</c:v>
                </c:pt>
                <c:pt idx="1277">
                  <c:v>1.0071335292575101</c:v>
                </c:pt>
                <c:pt idx="1278">
                  <c:v>1.00733121714492</c:v>
                </c:pt>
                <c:pt idx="1279">
                  <c:v>1.0075566415281401</c:v>
                </c:pt>
                <c:pt idx="1280">
                  <c:v>1.0072772905782299</c:v>
                </c:pt>
                <c:pt idx="1281">
                  <c:v>1.0077131265103501</c:v>
                </c:pt>
                <c:pt idx="1282">
                  <c:v>1.00702256634683</c:v>
                </c:pt>
                <c:pt idx="1283">
                  <c:v>1.0073330883431399</c:v>
                </c:pt>
                <c:pt idx="1284">
                  <c:v>1.0072044631552499</c:v>
                </c:pt>
                <c:pt idx="1285">
                  <c:v>1.00763851655769</c:v>
                </c:pt>
                <c:pt idx="1286">
                  <c:v>1.00715120551371</c:v>
                </c:pt>
                <c:pt idx="1287">
                  <c:v>1.0071951913691899</c:v>
                </c:pt>
                <c:pt idx="1288">
                  <c:v>1.0073890183085099</c:v>
                </c:pt>
                <c:pt idx="1289">
                  <c:v>1.00649508558408</c:v>
                </c:pt>
                <c:pt idx="1290">
                  <c:v>1.00733601513881</c:v>
                </c:pt>
                <c:pt idx="1291">
                  <c:v>1.0072099510875101</c:v>
                </c:pt>
                <c:pt idx="1292">
                  <c:v>1.0071210509470101</c:v>
                </c:pt>
                <c:pt idx="1293">
                  <c:v>1.00720851359018</c:v>
                </c:pt>
                <c:pt idx="1294">
                  <c:v>1.0071983589836799</c:v>
                </c:pt>
                <c:pt idx="1295">
                  <c:v>1.0075100723726</c:v>
                </c:pt>
                <c:pt idx="1296">
                  <c:v>1.0070328298854401</c:v>
                </c:pt>
                <c:pt idx="1297">
                  <c:v>1.00686092072149</c:v>
                </c:pt>
                <c:pt idx="1298">
                  <c:v>1.0065917619768701</c:v>
                </c:pt>
                <c:pt idx="1299">
                  <c:v>1.0070599807935701</c:v>
                </c:pt>
                <c:pt idx="1300">
                  <c:v>1.0073981709950599</c:v>
                </c:pt>
                <c:pt idx="1301">
                  <c:v>1.00716189399531</c:v>
                </c:pt>
                <c:pt idx="1302">
                  <c:v>1.0073575056872399</c:v>
                </c:pt>
                <c:pt idx="1303">
                  <c:v>1.00692848918036</c:v>
                </c:pt>
                <c:pt idx="1304">
                  <c:v>1.00713983463525</c:v>
                </c:pt>
                <c:pt idx="1305">
                  <c:v>1.00688924150322</c:v>
                </c:pt>
                <c:pt idx="1306">
                  <c:v>1.00716531873398</c:v>
                </c:pt>
                <c:pt idx="1307">
                  <c:v>1.0074140739019899</c:v>
                </c:pt>
                <c:pt idx="1308">
                  <c:v>1.0070011352686401</c:v>
                </c:pt>
                <c:pt idx="1309">
                  <c:v>1.0074799918180199</c:v>
                </c:pt>
                <c:pt idx="1310">
                  <c:v>1.00722951882582</c:v>
                </c:pt>
                <c:pt idx="1311">
                  <c:v>1.00714520038035</c:v>
                </c:pt>
                <c:pt idx="1312">
                  <c:v>1.0074790449413999</c:v>
                </c:pt>
                <c:pt idx="1313">
                  <c:v>1.0070984153831499</c:v>
                </c:pt>
                <c:pt idx="1314">
                  <c:v>1.00689779366071</c:v>
                </c:pt>
                <c:pt idx="1315">
                  <c:v>1.00761185509683</c:v>
                </c:pt>
                <c:pt idx="1316">
                  <c:v>1.00784905461848</c:v>
                </c:pt>
                <c:pt idx="1317">
                  <c:v>1.00664486004439</c:v>
                </c:pt>
                <c:pt idx="1318">
                  <c:v>1.00702671281683</c:v>
                </c:pt>
                <c:pt idx="1319">
                  <c:v>1.00711204771747</c:v>
                </c:pt>
                <c:pt idx="1320">
                  <c:v>1.0072827866105101</c:v>
                </c:pt>
                <c:pt idx="1321">
                  <c:v>1.00775344735701</c:v>
                </c:pt>
                <c:pt idx="1322">
                  <c:v>1.0074441535896801</c:v>
                </c:pt>
                <c:pt idx="1323">
                  <c:v>1.0073311504364999</c:v>
                </c:pt>
                <c:pt idx="1324">
                  <c:v>1.0073594430808199</c:v>
                </c:pt>
                <c:pt idx="1325">
                  <c:v>1.00758822181226</c:v>
                </c:pt>
                <c:pt idx="1326">
                  <c:v>1.00721133480396</c:v>
                </c:pt>
                <c:pt idx="1327">
                  <c:v>1.00742090761867</c:v>
                </c:pt>
                <c:pt idx="1328">
                  <c:v>1.00738253653532</c:v>
                </c:pt>
                <c:pt idx="1329">
                  <c:v>1.0068898013771099</c:v>
                </c:pt>
                <c:pt idx="1330">
                  <c:v>1.0072863459682899</c:v>
                </c:pt>
                <c:pt idx="1331">
                  <c:v>1.00737829374832</c:v>
                </c:pt>
                <c:pt idx="1332">
                  <c:v>1.00745563318049</c:v>
                </c:pt>
                <c:pt idx="1333">
                  <c:v>1.0070041923889199</c:v>
                </c:pt>
                <c:pt idx="1334">
                  <c:v>1.00731173378518</c:v>
                </c:pt>
                <c:pt idx="1335">
                  <c:v>1.0072917526879901</c:v>
                </c:pt>
                <c:pt idx="1336">
                  <c:v>1.0070109177074</c:v>
                </c:pt>
                <c:pt idx="1337">
                  <c:v>1.0073244705803801</c:v>
                </c:pt>
                <c:pt idx="1338">
                  <c:v>1.00713272403457</c:v>
                </c:pt>
                <c:pt idx="1339">
                  <c:v>1.0072885953918</c:v>
                </c:pt>
                <c:pt idx="1340">
                  <c:v>1.00717602375564</c:v>
                </c:pt>
                <c:pt idx="1341">
                  <c:v>1.0070826482975499</c:v>
                </c:pt>
                <c:pt idx="1342">
                  <c:v>1.00701177711421</c:v>
                </c:pt>
                <c:pt idx="1343">
                  <c:v>1.0068986988864901</c:v>
                </c:pt>
                <c:pt idx="1344">
                  <c:v>1.00711910800264</c:v>
                </c:pt>
                <c:pt idx="1345">
                  <c:v>1.0072365063697899</c:v>
                </c:pt>
                <c:pt idx="1346">
                  <c:v>1.00739638789432</c:v>
                </c:pt>
                <c:pt idx="1347">
                  <c:v>1.00722451737035</c:v>
                </c:pt>
                <c:pt idx="1348">
                  <c:v>1.0064826166877101</c:v>
                </c:pt>
                <c:pt idx="1349">
                  <c:v>1.00694071854259</c:v>
                </c:pt>
                <c:pt idx="1350">
                  <c:v>1.0069228175449201</c:v>
                </c:pt>
                <c:pt idx="1351">
                  <c:v>1.0074675525980501</c:v>
                </c:pt>
                <c:pt idx="1352">
                  <c:v>1.0071443721629401</c:v>
                </c:pt>
                <c:pt idx="1353">
                  <c:v>1.0070054939901001</c:v>
                </c:pt>
                <c:pt idx="1354">
                  <c:v>1.0071788940328401</c:v>
                </c:pt>
                <c:pt idx="1355">
                  <c:v>1.00722729448944</c:v>
                </c:pt>
                <c:pt idx="1356">
                  <c:v>1.0071131102979001</c:v>
                </c:pt>
                <c:pt idx="1357">
                  <c:v>1.00678231902363</c:v>
                </c:pt>
                <c:pt idx="1358">
                  <c:v>1.00676719456866</c:v>
                </c:pt>
                <c:pt idx="1359">
                  <c:v>1.0068773974072001</c:v>
                </c:pt>
                <c:pt idx="1360">
                  <c:v>1.0069604260034899</c:v>
                </c:pt>
                <c:pt idx="1361">
                  <c:v>1.0066597414037499</c:v>
                </c:pt>
                <c:pt idx="1362">
                  <c:v>1.00671230435855</c:v>
                </c:pt>
                <c:pt idx="1363">
                  <c:v>1.00690855167509</c:v>
                </c:pt>
                <c:pt idx="1364">
                  <c:v>1.00699906014568</c:v>
                </c:pt>
                <c:pt idx="1365">
                  <c:v>1.0073079357402299</c:v>
                </c:pt>
                <c:pt idx="1366">
                  <c:v>1.0069562236399601</c:v>
                </c:pt>
                <c:pt idx="1367">
                  <c:v>1.0071310860173801</c:v>
                </c:pt>
                <c:pt idx="1368">
                  <c:v>1.0073321384470999</c:v>
                </c:pt>
                <c:pt idx="1369">
                  <c:v>1.00698398133513</c:v>
                </c:pt>
                <c:pt idx="1370">
                  <c:v>1.0073007147279101</c:v>
                </c:pt>
                <c:pt idx="1371">
                  <c:v>1.00726458954346</c:v>
                </c:pt>
                <c:pt idx="1372">
                  <c:v>1.0072042660398901</c:v>
                </c:pt>
                <c:pt idx="1373">
                  <c:v>1.0069258195122099</c:v>
                </c:pt>
                <c:pt idx="1374">
                  <c:v>1.0069146560020199</c:v>
                </c:pt>
                <c:pt idx="1375">
                  <c:v>1.00738318752324</c:v>
                </c:pt>
                <c:pt idx="1376">
                  <c:v>1.00694395794126</c:v>
                </c:pt>
                <c:pt idx="1377">
                  <c:v>1.0070695090597901</c:v>
                </c:pt>
                <c:pt idx="1378">
                  <c:v>1.0074989722496901</c:v>
                </c:pt>
                <c:pt idx="1379">
                  <c:v>1.00718137424496</c:v>
                </c:pt>
                <c:pt idx="1380">
                  <c:v>1.0067039048147</c:v>
                </c:pt>
                <c:pt idx="1381">
                  <c:v>1.00694782968154</c:v>
                </c:pt>
                <c:pt idx="1382">
                  <c:v>1.00678050779614</c:v>
                </c:pt>
                <c:pt idx="1383">
                  <c:v>1.00693149585637</c:v>
                </c:pt>
                <c:pt idx="1384">
                  <c:v>1.0070740879714599</c:v>
                </c:pt>
                <c:pt idx="1385">
                  <c:v>1.00681260577637</c:v>
                </c:pt>
                <c:pt idx="1386">
                  <c:v>1.0072156139772099</c:v>
                </c:pt>
                <c:pt idx="1387">
                  <c:v>1.0073235262156699</c:v>
                </c:pt>
                <c:pt idx="1388">
                  <c:v>1.0070226145354899</c:v>
                </c:pt>
                <c:pt idx="1389">
                  <c:v>1.00718727034887</c:v>
                </c:pt>
                <c:pt idx="1390">
                  <c:v>1.0073058889818201</c:v>
                </c:pt>
                <c:pt idx="1391">
                  <c:v>1.007746043404</c:v>
                </c:pt>
                <c:pt idx="1392">
                  <c:v>1.0071135882396201</c:v>
                </c:pt>
                <c:pt idx="1393">
                  <c:v>1.0075177154075601</c:v>
                </c:pt>
                <c:pt idx="1394">
                  <c:v>1.0076235451262101</c:v>
                </c:pt>
                <c:pt idx="1395">
                  <c:v>1.00739228300237</c:v>
                </c:pt>
                <c:pt idx="1396">
                  <c:v>1.0072382526388799</c:v>
                </c:pt>
                <c:pt idx="1397">
                  <c:v>1.00766046190581</c:v>
                </c:pt>
                <c:pt idx="1398">
                  <c:v>1.0070724336622601</c:v>
                </c:pt>
                <c:pt idx="1399">
                  <c:v>1.00764927698702</c:v>
                </c:pt>
                <c:pt idx="1400">
                  <c:v>1.0076078870240199</c:v>
                </c:pt>
                <c:pt idx="1401">
                  <c:v>1.00748469544344</c:v>
                </c:pt>
                <c:pt idx="1402">
                  <c:v>1.0074486962162099</c:v>
                </c:pt>
                <c:pt idx="1403">
                  <c:v>1.00747025349273</c:v>
                </c:pt>
                <c:pt idx="1404">
                  <c:v>1.00724962205718</c:v>
                </c:pt>
                <c:pt idx="1405">
                  <c:v>1.0071527826856801</c:v>
                </c:pt>
                <c:pt idx="1406">
                  <c:v>1.00757570809816</c:v>
                </c:pt>
                <c:pt idx="1407">
                  <c:v>1.0072131075358699</c:v>
                </c:pt>
                <c:pt idx="1408">
                  <c:v>1.0070597401422801</c:v>
                </c:pt>
                <c:pt idx="1409">
                  <c:v>1.00768407184972</c:v>
                </c:pt>
                <c:pt idx="1410">
                  <c:v>1.00699585167015</c:v>
                </c:pt>
                <c:pt idx="1411">
                  <c:v>1.00728313304976</c:v>
                </c:pt>
                <c:pt idx="1412">
                  <c:v>1.0075168828430801</c:v>
                </c:pt>
                <c:pt idx="1413">
                  <c:v>1.00760360664888</c:v>
                </c:pt>
                <c:pt idx="1414">
                  <c:v>1.00688545594976</c:v>
                </c:pt>
                <c:pt idx="1415">
                  <c:v>1.0069204665940299</c:v>
                </c:pt>
                <c:pt idx="1416">
                  <c:v>1.0070866950481201</c:v>
                </c:pt>
                <c:pt idx="1417">
                  <c:v>1.0067985042687</c:v>
                </c:pt>
                <c:pt idx="1418">
                  <c:v>1.0075253407272</c:v>
                </c:pt>
                <c:pt idx="1419">
                  <c:v>1.0074427723026</c:v>
                </c:pt>
                <c:pt idx="1420">
                  <c:v>1.0067772118451901</c:v>
                </c:pt>
                <c:pt idx="1421">
                  <c:v>1.0077373755389001</c:v>
                </c:pt>
                <c:pt idx="1422">
                  <c:v>1.0074498864964501</c:v>
                </c:pt>
                <c:pt idx="1423">
                  <c:v>1.0072032643126101</c:v>
                </c:pt>
                <c:pt idx="1424">
                  <c:v>1.0072101436295</c:v>
                </c:pt>
                <c:pt idx="1425">
                  <c:v>1.0071142048836099</c:v>
                </c:pt>
                <c:pt idx="1426">
                  <c:v>1.0076122321619101</c:v>
                </c:pt>
                <c:pt idx="1427">
                  <c:v>1.00774347353461</c:v>
                </c:pt>
                <c:pt idx="1428">
                  <c:v>1.0071501654839199</c:v>
                </c:pt>
                <c:pt idx="1429">
                  <c:v>1.0071415497073</c:v>
                </c:pt>
                <c:pt idx="1430">
                  <c:v>1.0072618594418199</c:v>
                </c:pt>
                <c:pt idx="1431">
                  <c:v>1.0067693370831301</c:v>
                </c:pt>
                <c:pt idx="1432">
                  <c:v>1.0070837946359501</c:v>
                </c:pt>
                <c:pt idx="1433">
                  <c:v>1.00732229797283</c:v>
                </c:pt>
                <c:pt idx="1434">
                  <c:v>1.0078518175858799</c:v>
                </c:pt>
                <c:pt idx="1435">
                  <c:v>1.0074349652986301</c:v>
                </c:pt>
                <c:pt idx="1436">
                  <c:v>1.0073633473050601</c:v>
                </c:pt>
                <c:pt idx="1437">
                  <c:v>1.0073381547485101</c:v>
                </c:pt>
                <c:pt idx="1438">
                  <c:v>1.0069408468655701</c:v>
                </c:pt>
                <c:pt idx="1439">
                  <c:v>1.0075087495928801</c:v>
                </c:pt>
                <c:pt idx="1440">
                  <c:v>1.00718287387629</c:v>
                </c:pt>
                <c:pt idx="1441">
                  <c:v>1.00722633097867</c:v>
                </c:pt>
                <c:pt idx="1442">
                  <c:v>1.00706695715988</c:v>
                </c:pt>
                <c:pt idx="1443">
                  <c:v>1.00721375704542</c:v>
                </c:pt>
                <c:pt idx="1444">
                  <c:v>1.0072307755682901</c:v>
                </c:pt>
                <c:pt idx="1445">
                  <c:v>1.0067978603555301</c:v>
                </c:pt>
                <c:pt idx="1446">
                  <c:v>1.0069932508050801</c:v>
                </c:pt>
                <c:pt idx="1447">
                  <c:v>1.00653009865039</c:v>
                </c:pt>
                <c:pt idx="1448">
                  <c:v>1.00730873725365</c:v>
                </c:pt>
                <c:pt idx="1449">
                  <c:v>1.0072613865084901</c:v>
                </c:pt>
                <c:pt idx="1450">
                  <c:v>1.0071634084096399</c:v>
                </c:pt>
                <c:pt idx="1451">
                  <c:v>1.0077517932148801</c:v>
                </c:pt>
                <c:pt idx="1452">
                  <c:v>1.0073200387111101</c:v>
                </c:pt>
                <c:pt idx="1453">
                  <c:v>1.00741877409255</c:v>
                </c:pt>
                <c:pt idx="1454">
                  <c:v>1.0072493855436899</c:v>
                </c:pt>
                <c:pt idx="1455">
                  <c:v>1.00695975143908</c:v>
                </c:pt>
                <c:pt idx="1456">
                  <c:v>1.00714835562757</c:v>
                </c:pt>
                <c:pt idx="1457">
                  <c:v>1.0069804713907</c:v>
                </c:pt>
                <c:pt idx="1458">
                  <c:v>1.0074307357958101</c:v>
                </c:pt>
                <c:pt idx="1459">
                  <c:v>1.0071882046240801</c:v>
                </c:pt>
                <c:pt idx="1460">
                  <c:v>1.0073510443835001</c:v>
                </c:pt>
                <c:pt idx="1461">
                  <c:v>1.00728729801344</c:v>
                </c:pt>
                <c:pt idx="1462">
                  <c:v>1.00730182715225</c:v>
                </c:pt>
                <c:pt idx="1463">
                  <c:v>1.0072931193183099</c:v>
                </c:pt>
                <c:pt idx="1464">
                  <c:v>1.0072788377390001</c:v>
                </c:pt>
                <c:pt idx="1465">
                  <c:v>1.0072903231449299</c:v>
                </c:pt>
                <c:pt idx="1466">
                  <c:v>1.00681829471523</c:v>
                </c:pt>
                <c:pt idx="1467">
                  <c:v>1.00724108995192</c:v>
                </c:pt>
                <c:pt idx="1468">
                  <c:v>1.00727675553409</c:v>
                </c:pt>
                <c:pt idx="1469">
                  <c:v>1.0066471866105</c:v>
                </c:pt>
                <c:pt idx="1470">
                  <c:v>1.00680879111125</c:v>
                </c:pt>
                <c:pt idx="1471">
                  <c:v>1.0067016750015201</c:v>
                </c:pt>
                <c:pt idx="1472">
                  <c:v>1.0072872401239199</c:v>
                </c:pt>
                <c:pt idx="1473">
                  <c:v>1.0068706797273701</c:v>
                </c:pt>
                <c:pt idx="1474">
                  <c:v>1.00660404839064</c:v>
                </c:pt>
                <c:pt idx="1475">
                  <c:v>1.0071238175841899</c:v>
                </c:pt>
                <c:pt idx="1476">
                  <c:v>1.0071238849681501</c:v>
                </c:pt>
                <c:pt idx="1477">
                  <c:v>1.00728115652468</c:v>
                </c:pt>
                <c:pt idx="1478">
                  <c:v>1.0072484067313701</c:v>
                </c:pt>
                <c:pt idx="1479">
                  <c:v>1.0071848006034301</c:v>
                </c:pt>
                <c:pt idx="1480">
                  <c:v>1.0069933666103299</c:v>
                </c:pt>
                <c:pt idx="1481">
                  <c:v>1.0072076295092101</c:v>
                </c:pt>
                <c:pt idx="1482">
                  <c:v>1.0068969937416501</c:v>
                </c:pt>
                <c:pt idx="1483">
                  <c:v>1.0069407053145401</c:v>
                </c:pt>
                <c:pt idx="1484">
                  <c:v>1.00705998422652</c:v>
                </c:pt>
                <c:pt idx="1485">
                  <c:v>1.00688794698144</c:v>
                </c:pt>
                <c:pt idx="1486">
                  <c:v>1.00684523502731</c:v>
                </c:pt>
                <c:pt idx="1487">
                  <c:v>1.00730661991309</c:v>
                </c:pt>
                <c:pt idx="1488">
                  <c:v>1.0069575457855899</c:v>
                </c:pt>
                <c:pt idx="1489">
                  <c:v>1.0071164825246499</c:v>
                </c:pt>
                <c:pt idx="1490">
                  <c:v>1.0070215220706999</c:v>
                </c:pt>
                <c:pt idx="1491">
                  <c:v>1.00684054959269</c:v>
                </c:pt>
                <c:pt idx="1492">
                  <c:v>1.0069836439201501</c:v>
                </c:pt>
                <c:pt idx="1493">
                  <c:v>1.0071014299837799</c:v>
                </c:pt>
                <c:pt idx="1494">
                  <c:v>1.00642448567916</c:v>
                </c:pt>
                <c:pt idx="1495">
                  <c:v>1.0066385773567501</c:v>
                </c:pt>
                <c:pt idx="1496">
                  <c:v>1.0071636285537</c:v>
                </c:pt>
                <c:pt idx="1497">
                  <c:v>1.0071607290553</c:v>
                </c:pt>
                <c:pt idx="1498">
                  <c:v>1.00697954385837</c:v>
                </c:pt>
                <c:pt idx="1499">
                  <c:v>1.0066852719394499</c:v>
                </c:pt>
                <c:pt idx="1500">
                  <c:v>1.0068799244237201</c:v>
                </c:pt>
                <c:pt idx="1501">
                  <c:v>1.0068827172266901</c:v>
                </c:pt>
                <c:pt idx="1502">
                  <c:v>1.0070758211303801</c:v>
                </c:pt>
                <c:pt idx="1503">
                  <c:v>1.0068816457901499</c:v>
                </c:pt>
                <c:pt idx="1504">
                  <c:v>1.00709635311071</c:v>
                </c:pt>
                <c:pt idx="1505">
                  <c:v>1.00692484525215</c:v>
                </c:pt>
                <c:pt idx="1506">
                  <c:v>1.00716627302272</c:v>
                </c:pt>
                <c:pt idx="1507">
                  <c:v>1.0072703757132699</c:v>
                </c:pt>
                <c:pt idx="1508">
                  <c:v>1.00733218226822</c:v>
                </c:pt>
                <c:pt idx="1509">
                  <c:v>1.0073978624681299</c:v>
                </c:pt>
                <c:pt idx="1510">
                  <c:v>1.0069857321040301</c:v>
                </c:pt>
                <c:pt idx="1511">
                  <c:v>1.00671683920595</c:v>
                </c:pt>
                <c:pt idx="1512">
                  <c:v>1.0069999381999599</c:v>
                </c:pt>
                <c:pt idx="1513">
                  <c:v>1.0067869126439699</c:v>
                </c:pt>
                <c:pt idx="1514">
                  <c:v>1.0070644350037701</c:v>
                </c:pt>
                <c:pt idx="1515">
                  <c:v>1.00654797530996</c:v>
                </c:pt>
                <c:pt idx="1516">
                  <c:v>1.0071101874019699</c:v>
                </c:pt>
                <c:pt idx="1517">
                  <c:v>1.0074112738785299</c:v>
                </c:pt>
                <c:pt idx="1518">
                  <c:v>1.0066495546957099</c:v>
                </c:pt>
                <c:pt idx="1519">
                  <c:v>1.00700552704803</c:v>
                </c:pt>
                <c:pt idx="1520">
                  <c:v>1.00686584312989</c:v>
                </c:pt>
                <c:pt idx="1521">
                  <c:v>1.0072920506961001</c:v>
                </c:pt>
                <c:pt idx="1522">
                  <c:v>1.00734407350789</c:v>
                </c:pt>
                <c:pt idx="1523">
                  <c:v>1.0068807213004201</c:v>
                </c:pt>
                <c:pt idx="1524">
                  <c:v>1.00718884296613</c:v>
                </c:pt>
                <c:pt idx="1525">
                  <c:v>1.00718184539268</c:v>
                </c:pt>
                <c:pt idx="1526">
                  <c:v>1.00694519483814</c:v>
                </c:pt>
                <c:pt idx="1527">
                  <c:v>1.0073975654455001</c:v>
                </c:pt>
                <c:pt idx="1528">
                  <c:v>1.00664660098381</c:v>
                </c:pt>
                <c:pt idx="1529">
                  <c:v>1.0074052082403999</c:v>
                </c:pt>
                <c:pt idx="1530">
                  <c:v>1.00690273312497</c:v>
                </c:pt>
                <c:pt idx="1531">
                  <c:v>1.0069560439053999</c:v>
                </c:pt>
                <c:pt idx="1532">
                  <c:v>1.0071592185259499</c:v>
                </c:pt>
                <c:pt idx="1533">
                  <c:v>1.00692119392469</c:v>
                </c:pt>
                <c:pt idx="1534">
                  <c:v>1.0073900236494</c:v>
                </c:pt>
                <c:pt idx="1535">
                  <c:v>1.0067795092196501</c:v>
                </c:pt>
                <c:pt idx="1536">
                  <c:v>1.00702671471898</c:v>
                </c:pt>
                <c:pt idx="1537">
                  <c:v>1.0066814987277699</c:v>
                </c:pt>
                <c:pt idx="1538">
                  <c:v>1.00689022970798</c:v>
                </c:pt>
                <c:pt idx="1539">
                  <c:v>1.00677055200396</c:v>
                </c:pt>
                <c:pt idx="1540">
                  <c:v>1.0070175669533299</c:v>
                </c:pt>
                <c:pt idx="1541">
                  <c:v>1.0070881757160099</c:v>
                </c:pt>
                <c:pt idx="1542">
                  <c:v>1.0071552319230701</c:v>
                </c:pt>
                <c:pt idx="1543">
                  <c:v>1.0071460651958399</c:v>
                </c:pt>
                <c:pt idx="1544">
                  <c:v>1.0071750996970501</c:v>
                </c:pt>
                <c:pt idx="1545">
                  <c:v>1.00690573946949</c:v>
                </c:pt>
                <c:pt idx="1546">
                  <c:v>1.0071471449361</c:v>
                </c:pt>
                <c:pt idx="1547">
                  <c:v>1.0070105456590901</c:v>
                </c:pt>
                <c:pt idx="1548">
                  <c:v>1.0063878796852199</c:v>
                </c:pt>
                <c:pt idx="1549">
                  <c:v>1.0066730174182701</c:v>
                </c:pt>
                <c:pt idx="1550">
                  <c:v>1.00678575056441</c:v>
                </c:pt>
                <c:pt idx="1551">
                  <c:v>1.00682723234479</c:v>
                </c:pt>
                <c:pt idx="1552">
                  <c:v>1.0071720012371199</c:v>
                </c:pt>
                <c:pt idx="1553">
                  <c:v>1.0072275292978901</c:v>
                </c:pt>
                <c:pt idx="1554">
                  <c:v>1.0073203561786199</c:v>
                </c:pt>
                <c:pt idx="1555">
                  <c:v>1.0065947648661899</c:v>
                </c:pt>
                <c:pt idx="1556">
                  <c:v>1.0067629067928201</c:v>
                </c:pt>
                <c:pt idx="1557">
                  <c:v>1.0067236352284801</c:v>
                </c:pt>
                <c:pt idx="1558">
                  <c:v>1.00686069262651</c:v>
                </c:pt>
                <c:pt idx="1559">
                  <c:v>1.0065730565939699</c:v>
                </c:pt>
                <c:pt idx="1560">
                  <c:v>1.0069990634607899</c:v>
                </c:pt>
                <c:pt idx="1561">
                  <c:v>1.00645362903298</c:v>
                </c:pt>
                <c:pt idx="1562">
                  <c:v>1.0071056007210999</c:v>
                </c:pt>
                <c:pt idx="1563">
                  <c:v>1.0071456233515601</c:v>
                </c:pt>
                <c:pt idx="1564">
                  <c:v>1.00715501317694</c:v>
                </c:pt>
                <c:pt idx="1565">
                  <c:v>1.00720508651916</c:v>
                </c:pt>
                <c:pt idx="1566">
                  <c:v>1.00714837049823</c:v>
                </c:pt>
                <c:pt idx="1567">
                  <c:v>1.00690296067104</c:v>
                </c:pt>
                <c:pt idx="1568">
                  <c:v>1.0069892146725199</c:v>
                </c:pt>
                <c:pt idx="1569">
                  <c:v>1.0066985105675501</c:v>
                </c:pt>
                <c:pt idx="1570">
                  <c:v>1.0070611691715601</c:v>
                </c:pt>
                <c:pt idx="1571">
                  <c:v>1.00676310425539</c:v>
                </c:pt>
                <c:pt idx="1572">
                  <c:v>1.00672483709854</c:v>
                </c:pt>
                <c:pt idx="1573">
                  <c:v>1.0071137672652799</c:v>
                </c:pt>
                <c:pt idx="1574">
                  <c:v>1.0068405933956299</c:v>
                </c:pt>
                <c:pt idx="1575">
                  <c:v>1.00735594786616</c:v>
                </c:pt>
                <c:pt idx="1576">
                  <c:v>1.00685780365471</c:v>
                </c:pt>
                <c:pt idx="1577">
                  <c:v>1.0070430678764</c:v>
                </c:pt>
                <c:pt idx="1578">
                  <c:v>1.0069505434526</c:v>
                </c:pt>
                <c:pt idx="1579">
                  <c:v>1.0063472906676501</c:v>
                </c:pt>
                <c:pt idx="1580">
                  <c:v>1.00688090404853</c:v>
                </c:pt>
                <c:pt idx="1581">
                  <c:v>1.00676800990696</c:v>
                </c:pt>
                <c:pt idx="1582">
                  <c:v>1.00645153398994</c:v>
                </c:pt>
                <c:pt idx="1583">
                  <c:v>1.00704997080891</c:v>
                </c:pt>
                <c:pt idx="1584">
                  <c:v>1.00704640948033</c:v>
                </c:pt>
                <c:pt idx="1585">
                  <c:v>1.00656732820116</c:v>
                </c:pt>
                <c:pt idx="1586">
                  <c:v>1.0066553278893799</c:v>
                </c:pt>
                <c:pt idx="1587">
                  <c:v>1.0070777834478699</c:v>
                </c:pt>
                <c:pt idx="1588">
                  <c:v>1.0070221327114499</c:v>
                </c:pt>
                <c:pt idx="1589">
                  <c:v>1.0071403561958601</c:v>
                </c:pt>
                <c:pt idx="1590">
                  <c:v>1.0069504442638799</c:v>
                </c:pt>
                <c:pt idx="1591">
                  <c:v>1.0070995564812699</c:v>
                </c:pt>
                <c:pt idx="1592">
                  <c:v>1.00724826298904</c:v>
                </c:pt>
                <c:pt idx="1593">
                  <c:v>1.00690844930752</c:v>
                </c:pt>
                <c:pt idx="1594">
                  <c:v>1.0070012954579299</c:v>
                </c:pt>
                <c:pt idx="1595">
                  <c:v>1.00684446468372</c:v>
                </c:pt>
                <c:pt idx="1596">
                  <c:v>1.00688797068558</c:v>
                </c:pt>
                <c:pt idx="1597">
                  <c:v>1.00706907497048</c:v>
                </c:pt>
                <c:pt idx="1598">
                  <c:v>1.0068696159302599</c:v>
                </c:pt>
                <c:pt idx="1599">
                  <c:v>1.0069611277099899</c:v>
                </c:pt>
                <c:pt idx="1600">
                  <c:v>1.0067906814575101</c:v>
                </c:pt>
                <c:pt idx="1601">
                  <c:v>1.00672938744041</c:v>
                </c:pt>
                <c:pt idx="1602">
                  <c:v>1.00694641497732</c:v>
                </c:pt>
                <c:pt idx="1603">
                  <c:v>1.0066847669752601</c:v>
                </c:pt>
                <c:pt idx="1604">
                  <c:v>1.0074289054972101</c:v>
                </c:pt>
                <c:pt idx="1605">
                  <c:v>1.00646613175898</c:v>
                </c:pt>
                <c:pt idx="1606">
                  <c:v>1.00688298082103</c:v>
                </c:pt>
                <c:pt idx="1607">
                  <c:v>1.0066901960701</c:v>
                </c:pt>
                <c:pt idx="1608">
                  <c:v>1.0067730464728799</c:v>
                </c:pt>
                <c:pt idx="1609">
                  <c:v>1.0070959967679201</c:v>
                </c:pt>
                <c:pt idx="1610">
                  <c:v>1.00712477413924</c:v>
                </c:pt>
                <c:pt idx="1611">
                  <c:v>1.00706296265983</c:v>
                </c:pt>
                <c:pt idx="1612">
                  <c:v>1.0067879603350101</c:v>
                </c:pt>
                <c:pt idx="1613">
                  <c:v>1.00689590860839</c:v>
                </c:pt>
                <c:pt idx="1614">
                  <c:v>1.00690112471905</c:v>
                </c:pt>
                <c:pt idx="1615">
                  <c:v>1.0065733760217399</c:v>
                </c:pt>
                <c:pt idx="1616">
                  <c:v>1.0072614220426801</c:v>
                </c:pt>
                <c:pt idx="1617">
                  <c:v>1.0067129551938201</c:v>
                </c:pt>
                <c:pt idx="1618">
                  <c:v>1.0070867469357501</c:v>
                </c:pt>
                <c:pt idx="1619">
                  <c:v>1.0068838859387701</c:v>
                </c:pt>
                <c:pt idx="1620">
                  <c:v>1.0067916505524801</c:v>
                </c:pt>
                <c:pt idx="1621">
                  <c:v>1.0069903139910501</c:v>
                </c:pt>
                <c:pt idx="1622">
                  <c:v>1.0068145040743</c:v>
                </c:pt>
                <c:pt idx="1623">
                  <c:v>1.0068953667323499</c:v>
                </c:pt>
                <c:pt idx="1624">
                  <c:v>1.00725534328607</c:v>
                </c:pt>
                <c:pt idx="1625">
                  <c:v>1.0073443895199701</c:v>
                </c:pt>
                <c:pt idx="1626">
                  <c:v>1.00708593301575</c:v>
                </c:pt>
                <c:pt idx="1627">
                  <c:v>1.00674118980252</c:v>
                </c:pt>
                <c:pt idx="1628">
                  <c:v>1.00704699165923</c:v>
                </c:pt>
                <c:pt idx="1629">
                  <c:v>1.0066346631893699</c:v>
                </c:pt>
                <c:pt idx="1630">
                  <c:v>1.00702473498289</c:v>
                </c:pt>
                <c:pt idx="1631">
                  <c:v>1.0073225513622699</c:v>
                </c:pt>
                <c:pt idx="1632">
                  <c:v>1.0068348633162401</c:v>
                </c:pt>
                <c:pt idx="1633">
                  <c:v>1.0070358331304501</c:v>
                </c:pt>
                <c:pt idx="1634">
                  <c:v>1.0069188534318101</c:v>
                </c:pt>
                <c:pt idx="1635">
                  <c:v>1.00701140608047</c:v>
                </c:pt>
                <c:pt idx="1636">
                  <c:v>1.0068132456494601</c:v>
                </c:pt>
                <c:pt idx="1637">
                  <c:v>1.0070485800419799</c:v>
                </c:pt>
                <c:pt idx="1638">
                  <c:v>1.0072298427394899</c:v>
                </c:pt>
                <c:pt idx="1639">
                  <c:v>1.00694098171603</c:v>
                </c:pt>
                <c:pt idx="1640">
                  <c:v>1.0072382501380801</c:v>
                </c:pt>
                <c:pt idx="1641">
                  <c:v>1.0070101939445999</c:v>
                </c:pt>
                <c:pt idx="1642">
                  <c:v>1.0072995961818001</c:v>
                </c:pt>
                <c:pt idx="1643">
                  <c:v>1.0070213940219901</c:v>
                </c:pt>
                <c:pt idx="1644">
                  <c:v>1.0067527000462599</c:v>
                </c:pt>
                <c:pt idx="1645">
                  <c:v>1.0074208647345899</c:v>
                </c:pt>
                <c:pt idx="1646">
                  <c:v>1.00728142849274</c:v>
                </c:pt>
                <c:pt idx="1647">
                  <c:v>1.00668686906828</c:v>
                </c:pt>
                <c:pt idx="1648">
                  <c:v>1.0072036929575501</c:v>
                </c:pt>
                <c:pt idx="1649">
                  <c:v>1.00745622270153</c:v>
                </c:pt>
                <c:pt idx="1650">
                  <c:v>1.00729632879682</c:v>
                </c:pt>
                <c:pt idx="1651">
                  <c:v>1.0073704995860799</c:v>
                </c:pt>
                <c:pt idx="1652">
                  <c:v>1.00693678059306</c:v>
                </c:pt>
                <c:pt idx="1653">
                  <c:v>1.00702999231769</c:v>
                </c:pt>
                <c:pt idx="1654">
                  <c:v>1.00679945757433</c:v>
                </c:pt>
                <c:pt idx="1655">
                  <c:v>1.00712932833508</c:v>
                </c:pt>
                <c:pt idx="1656">
                  <c:v>1.0073615410357599</c:v>
                </c:pt>
                <c:pt idx="1657">
                  <c:v>1.00703143627322</c:v>
                </c:pt>
                <c:pt idx="1658">
                  <c:v>1.0071990564931801</c:v>
                </c:pt>
                <c:pt idx="1659">
                  <c:v>1.0068046968138999</c:v>
                </c:pt>
                <c:pt idx="1660">
                  <c:v>1.0071534860843001</c:v>
                </c:pt>
                <c:pt idx="1661">
                  <c:v>1.00681517033068</c:v>
                </c:pt>
                <c:pt idx="1662">
                  <c:v>1.00679860898621</c:v>
                </c:pt>
                <c:pt idx="1663">
                  <c:v>1.0066646376836501</c:v>
                </c:pt>
                <c:pt idx="1664">
                  <c:v>1.00664453944093</c:v>
                </c:pt>
                <c:pt idx="1665">
                  <c:v>1.00734815060685</c:v>
                </c:pt>
                <c:pt idx="1666">
                  <c:v>1.0068197211607</c:v>
                </c:pt>
                <c:pt idx="1667">
                  <c:v>1.0067579735318899</c:v>
                </c:pt>
                <c:pt idx="1668">
                  <c:v>1.00712419265455</c:v>
                </c:pt>
                <c:pt idx="1669">
                  <c:v>1.0070512746523499</c:v>
                </c:pt>
                <c:pt idx="1670">
                  <c:v>1.0070732470231201</c:v>
                </c:pt>
                <c:pt idx="1671">
                  <c:v>1.00678918218685</c:v>
                </c:pt>
                <c:pt idx="1672">
                  <c:v>1.0071291636061901</c:v>
                </c:pt>
                <c:pt idx="1673">
                  <c:v>1.00727677368437</c:v>
                </c:pt>
                <c:pt idx="1674">
                  <c:v>1.00691105566949</c:v>
                </c:pt>
                <c:pt idx="1675">
                  <c:v>1.0070314621094301</c:v>
                </c:pt>
                <c:pt idx="1676">
                  <c:v>1.00681957682681</c:v>
                </c:pt>
                <c:pt idx="1677">
                  <c:v>1.0071029098364701</c:v>
                </c:pt>
                <c:pt idx="1678">
                  <c:v>1.0070281728366299</c:v>
                </c:pt>
                <c:pt idx="1679">
                  <c:v>1.0070196672624001</c:v>
                </c:pt>
                <c:pt idx="1680">
                  <c:v>1.0070656017945701</c:v>
                </c:pt>
                <c:pt idx="1681">
                  <c:v>1.00709730989804</c:v>
                </c:pt>
                <c:pt idx="1682">
                  <c:v>1.0072513059777</c:v>
                </c:pt>
                <c:pt idx="1683">
                  <c:v>1.0070333431399801</c:v>
                </c:pt>
                <c:pt idx="1684">
                  <c:v>1.00684361487522</c:v>
                </c:pt>
                <c:pt idx="1685">
                  <c:v>1.007091388012</c:v>
                </c:pt>
                <c:pt idx="1686">
                  <c:v>1.0074345379747101</c:v>
                </c:pt>
                <c:pt idx="1687">
                  <c:v>1.00666596696531</c:v>
                </c:pt>
                <c:pt idx="1688">
                  <c:v>1.00698077898039</c:v>
                </c:pt>
                <c:pt idx="1689">
                  <c:v>1.00703972354215</c:v>
                </c:pt>
                <c:pt idx="1690">
                  <c:v>1.00672126024026</c:v>
                </c:pt>
                <c:pt idx="1691">
                  <c:v>1.0069181342417299</c:v>
                </c:pt>
                <c:pt idx="1692">
                  <c:v>1.0067077499230099</c:v>
                </c:pt>
                <c:pt idx="1693">
                  <c:v>1.0070874293095</c:v>
                </c:pt>
                <c:pt idx="1694">
                  <c:v>1.00677086730754</c:v>
                </c:pt>
                <c:pt idx="1695">
                  <c:v>1.00652385286862</c:v>
                </c:pt>
                <c:pt idx="1696">
                  <c:v>1.0071069734146101</c:v>
                </c:pt>
                <c:pt idx="1697">
                  <c:v>1.0069546479164699</c:v>
                </c:pt>
                <c:pt idx="1698">
                  <c:v>1.0064819545630601</c:v>
                </c:pt>
                <c:pt idx="1699">
                  <c:v>1.00675296559484</c:v>
                </c:pt>
                <c:pt idx="1700">
                  <c:v>1.0071951340345999</c:v>
                </c:pt>
                <c:pt idx="1701">
                  <c:v>1.00649007742427</c:v>
                </c:pt>
                <c:pt idx="1702">
                  <c:v>1.006864860609</c:v>
                </c:pt>
                <c:pt idx="1703">
                  <c:v>1.00712192457477</c:v>
                </c:pt>
                <c:pt idx="1704">
                  <c:v>1.0067324349359901</c:v>
                </c:pt>
                <c:pt idx="1705">
                  <c:v>1.0068919847214799</c:v>
                </c:pt>
                <c:pt idx="1706">
                  <c:v>1.00675634320055</c:v>
                </c:pt>
                <c:pt idx="1707">
                  <c:v>1.00670044456792</c:v>
                </c:pt>
                <c:pt idx="1708">
                  <c:v>1.0070596344257601</c:v>
                </c:pt>
                <c:pt idx="1709">
                  <c:v>1.0069009444997601</c:v>
                </c:pt>
                <c:pt idx="1710">
                  <c:v>1.0066132188825201</c:v>
                </c:pt>
                <c:pt idx="1711">
                  <c:v>1.00689191382537</c:v>
                </c:pt>
                <c:pt idx="1712">
                  <c:v>1.0068727871733401</c:v>
                </c:pt>
                <c:pt idx="1713">
                  <c:v>1.00686279245949</c:v>
                </c:pt>
                <c:pt idx="1714">
                  <c:v>1.0067613465290299</c:v>
                </c:pt>
                <c:pt idx="1715">
                  <c:v>1.00658221680805</c:v>
                </c:pt>
                <c:pt idx="1716">
                  <c:v>1.00686336298315</c:v>
                </c:pt>
                <c:pt idx="1717">
                  <c:v>1.0065763288334399</c:v>
                </c:pt>
                <c:pt idx="1718">
                  <c:v>1.0066438378696601</c:v>
                </c:pt>
                <c:pt idx="1719">
                  <c:v>1.0068669767007099</c:v>
                </c:pt>
                <c:pt idx="1720">
                  <c:v>1.0068495389782499</c:v>
                </c:pt>
                <c:pt idx="1721">
                  <c:v>1.0068242973855801</c:v>
                </c:pt>
                <c:pt idx="1722">
                  <c:v>1.0068812951848201</c:v>
                </c:pt>
                <c:pt idx="1723">
                  <c:v>1.0069366886769799</c:v>
                </c:pt>
                <c:pt idx="1724">
                  <c:v>1.00682698969406</c:v>
                </c:pt>
                <c:pt idx="1725">
                  <c:v>1.00667178212444</c:v>
                </c:pt>
                <c:pt idx="1726">
                  <c:v>1.0068911984631601</c:v>
                </c:pt>
                <c:pt idx="1727">
                  <c:v>1.00718071104467</c:v>
                </c:pt>
                <c:pt idx="1728">
                  <c:v>1.00668778502196</c:v>
                </c:pt>
                <c:pt idx="1729">
                  <c:v>1.0068222392697399</c:v>
                </c:pt>
                <c:pt idx="1730">
                  <c:v>1.0064543859699899</c:v>
                </c:pt>
                <c:pt idx="1731">
                  <c:v>1.00712828975975</c:v>
                </c:pt>
                <c:pt idx="1732">
                  <c:v>1.0063499076008899</c:v>
                </c:pt>
                <c:pt idx="1733">
                  <c:v>1.0065499854940301</c:v>
                </c:pt>
                <c:pt idx="1734">
                  <c:v>1.0065862664295899</c:v>
                </c:pt>
                <c:pt idx="1735">
                  <c:v>1.006740175125</c:v>
                </c:pt>
                <c:pt idx="1736">
                  <c:v>1.0067857171994501</c:v>
                </c:pt>
                <c:pt idx="1737">
                  <c:v>1.00662549605427</c:v>
                </c:pt>
                <c:pt idx="1738">
                  <c:v>1.0066859687619201</c:v>
                </c:pt>
                <c:pt idx="1739">
                  <c:v>1.0064583209440801</c:v>
                </c:pt>
                <c:pt idx="1740">
                  <c:v>1.00638262001381</c:v>
                </c:pt>
                <c:pt idx="1741">
                  <c:v>1.0066173269835399</c:v>
                </c:pt>
                <c:pt idx="1742">
                  <c:v>1.0067551785451201</c:v>
                </c:pt>
                <c:pt idx="1743">
                  <c:v>1.0066805102898999</c:v>
                </c:pt>
                <c:pt idx="1744">
                  <c:v>1.0069265641640801</c:v>
                </c:pt>
                <c:pt idx="1745">
                  <c:v>1.0066454030796801</c:v>
                </c:pt>
                <c:pt idx="1746">
                  <c:v>1.0062796067094899</c:v>
                </c:pt>
                <c:pt idx="1747">
                  <c:v>1.00656063942103</c:v>
                </c:pt>
                <c:pt idx="1748">
                  <c:v>1.00655239948007</c:v>
                </c:pt>
                <c:pt idx="1749">
                  <c:v>1.00634393963616</c:v>
                </c:pt>
                <c:pt idx="1750">
                  <c:v>1.0067904375552099</c:v>
                </c:pt>
                <c:pt idx="1751">
                  <c:v>1.00673164499993</c:v>
                </c:pt>
                <c:pt idx="1752">
                  <c:v>1.0064289246603899</c:v>
                </c:pt>
                <c:pt idx="1753">
                  <c:v>1.00646960198352</c:v>
                </c:pt>
                <c:pt idx="1754">
                  <c:v>1.0067237671007301</c:v>
                </c:pt>
                <c:pt idx="1755">
                  <c:v>1.00666375854192</c:v>
                </c:pt>
                <c:pt idx="1756">
                  <c:v>1.0065614653706301</c:v>
                </c:pt>
                <c:pt idx="1757">
                  <c:v>1.0065766133419101</c:v>
                </c:pt>
                <c:pt idx="1758">
                  <c:v>1.00674106159542</c:v>
                </c:pt>
                <c:pt idx="1759">
                  <c:v>1.0068966953937899</c:v>
                </c:pt>
                <c:pt idx="1760">
                  <c:v>1.00630826212014</c:v>
                </c:pt>
                <c:pt idx="1761">
                  <c:v>1.0067137041502701</c:v>
                </c:pt>
                <c:pt idx="1762">
                  <c:v>1.0067256814929899</c:v>
                </c:pt>
                <c:pt idx="1763">
                  <c:v>1.00667651896084</c:v>
                </c:pt>
                <c:pt idx="1764">
                  <c:v>1.0068438724761799</c:v>
                </c:pt>
                <c:pt idx="1765">
                  <c:v>1.0066395687342899</c:v>
                </c:pt>
                <c:pt idx="1766">
                  <c:v>1.00664626986114</c:v>
                </c:pt>
                <c:pt idx="1767">
                  <c:v>1.00667142314197</c:v>
                </c:pt>
                <c:pt idx="1768">
                  <c:v>1.00666229360193</c:v>
                </c:pt>
                <c:pt idx="1769">
                  <c:v>1.00650549508015</c:v>
                </c:pt>
                <c:pt idx="1770">
                  <c:v>1.0065190157453301</c:v>
                </c:pt>
                <c:pt idx="1771">
                  <c:v>1.00647067031714</c:v>
                </c:pt>
                <c:pt idx="1772">
                  <c:v>1.0066420225736701</c:v>
                </c:pt>
                <c:pt idx="1773">
                  <c:v>1.006806066018</c:v>
                </c:pt>
                <c:pt idx="1774">
                  <c:v>1.0070079309793101</c:v>
                </c:pt>
                <c:pt idx="1775">
                  <c:v>1.0064580365215099</c:v>
                </c:pt>
                <c:pt idx="1776">
                  <c:v>1.00653457570546</c:v>
                </c:pt>
                <c:pt idx="1777">
                  <c:v>1.00673867853147</c:v>
                </c:pt>
                <c:pt idx="1778">
                  <c:v>1.00643145665351</c:v>
                </c:pt>
                <c:pt idx="1779">
                  <c:v>1.0067868037255301</c:v>
                </c:pt>
                <c:pt idx="1780">
                  <c:v>1.0065598950335199</c:v>
                </c:pt>
                <c:pt idx="1781">
                  <c:v>1.00674158666092</c:v>
                </c:pt>
                <c:pt idx="1782">
                  <c:v>1.0065481163423</c:v>
                </c:pt>
                <c:pt idx="1783">
                  <c:v>1.0066636996496201</c:v>
                </c:pt>
                <c:pt idx="1784">
                  <c:v>1.0067956138529901</c:v>
                </c:pt>
                <c:pt idx="1785">
                  <c:v>1.0062316432571401</c:v>
                </c:pt>
                <c:pt idx="1786">
                  <c:v>1.0068505029528401</c:v>
                </c:pt>
                <c:pt idx="1787">
                  <c:v>1.00658047539509</c:v>
                </c:pt>
                <c:pt idx="1788">
                  <c:v>1.00675948822108</c:v>
                </c:pt>
                <c:pt idx="1789">
                  <c:v>1.00671906536719</c:v>
                </c:pt>
                <c:pt idx="1790">
                  <c:v>1.00677241388895</c:v>
                </c:pt>
                <c:pt idx="1791">
                  <c:v>1.0066469077484801</c:v>
                </c:pt>
                <c:pt idx="1792">
                  <c:v>1.0064538572413599</c:v>
                </c:pt>
                <c:pt idx="1793">
                  <c:v>1.00664758507847</c:v>
                </c:pt>
                <c:pt idx="1794">
                  <c:v>1.0067575951099601</c:v>
                </c:pt>
                <c:pt idx="1795">
                  <c:v>1.0068922343186399</c:v>
                </c:pt>
                <c:pt idx="1796">
                  <c:v>1.0062342231458601</c:v>
                </c:pt>
                <c:pt idx="1797">
                  <c:v>1.0066241339220201</c:v>
                </c:pt>
                <c:pt idx="1798">
                  <c:v>1.0068366554813999</c:v>
                </c:pt>
                <c:pt idx="1799">
                  <c:v>1.00673286403526</c:v>
                </c:pt>
                <c:pt idx="1800">
                  <c:v>1.0066354041158301</c:v>
                </c:pt>
                <c:pt idx="1801">
                  <c:v>1.0064014704222399</c:v>
                </c:pt>
                <c:pt idx="1802">
                  <c:v>1.0064423748871201</c:v>
                </c:pt>
                <c:pt idx="1803">
                  <c:v>1.0064170856868699</c:v>
                </c:pt>
                <c:pt idx="1804">
                  <c:v>1.0065136780775401</c:v>
                </c:pt>
                <c:pt idx="1805">
                  <c:v>1.0068220071566301</c:v>
                </c:pt>
                <c:pt idx="1806">
                  <c:v>1.0067734748544499</c:v>
                </c:pt>
                <c:pt idx="1807">
                  <c:v>1.00679561589754</c:v>
                </c:pt>
                <c:pt idx="1808">
                  <c:v>1.0065395717966701</c:v>
                </c:pt>
                <c:pt idx="1809">
                  <c:v>1.00668532414697</c:v>
                </c:pt>
                <c:pt idx="1810">
                  <c:v>1.00668395977326</c:v>
                </c:pt>
                <c:pt idx="1811">
                  <c:v>1.0062804711854001</c:v>
                </c:pt>
                <c:pt idx="1812">
                  <c:v>1.0066522916875</c:v>
                </c:pt>
                <c:pt idx="1813">
                  <c:v>1.0065222014404001</c:v>
                </c:pt>
                <c:pt idx="1814">
                  <c:v>1.0065101303252499</c:v>
                </c:pt>
                <c:pt idx="1815">
                  <c:v>1.0064957750678001</c:v>
                </c:pt>
                <c:pt idx="1816">
                  <c:v>1.0068641386616699</c:v>
                </c:pt>
                <c:pt idx="1817">
                  <c:v>1.00664029867362</c:v>
                </c:pt>
                <c:pt idx="1818">
                  <c:v>1.00664987381566</c:v>
                </c:pt>
                <c:pt idx="1819">
                  <c:v>1.00656990498209</c:v>
                </c:pt>
                <c:pt idx="1820">
                  <c:v>1.0064426425455399</c:v>
                </c:pt>
                <c:pt idx="1821">
                  <c:v>1.00655066638765</c:v>
                </c:pt>
                <c:pt idx="1822">
                  <c:v>1.0064818762727701</c:v>
                </c:pt>
                <c:pt idx="1823">
                  <c:v>1.00662761662073</c:v>
                </c:pt>
                <c:pt idx="1824">
                  <c:v>1.0067738054075199</c:v>
                </c:pt>
                <c:pt idx="1825">
                  <c:v>1.00645038076944</c:v>
                </c:pt>
                <c:pt idx="1826">
                  <c:v>1.0067371842344</c:v>
                </c:pt>
                <c:pt idx="1827">
                  <c:v>1.00636644439169</c:v>
                </c:pt>
                <c:pt idx="1828">
                  <c:v>1.00636462292203</c:v>
                </c:pt>
                <c:pt idx="1829">
                  <c:v>1.0066009557498401</c:v>
                </c:pt>
                <c:pt idx="1830">
                  <c:v>1.0067472429761599</c:v>
                </c:pt>
                <c:pt idx="1831">
                  <c:v>1.0069306027234399</c:v>
                </c:pt>
                <c:pt idx="1832">
                  <c:v>1.0063463232636201</c:v>
                </c:pt>
                <c:pt idx="1833">
                  <c:v>1.00675712687603</c:v>
                </c:pt>
                <c:pt idx="1834">
                  <c:v>1.00666885380414</c:v>
                </c:pt>
                <c:pt idx="1835">
                  <c:v>1.0066875824038499</c:v>
                </c:pt>
                <c:pt idx="1836">
                  <c:v>1.00648962770467</c:v>
                </c:pt>
                <c:pt idx="1837">
                  <c:v>1.0063229425939699</c:v>
                </c:pt>
                <c:pt idx="1838">
                  <c:v>1.0064029708442099</c:v>
                </c:pt>
                <c:pt idx="1839">
                  <c:v>1.00645616495046</c:v>
                </c:pt>
                <c:pt idx="1840">
                  <c:v>1.00639897460547</c:v>
                </c:pt>
                <c:pt idx="1841">
                  <c:v>1.0063859891804401</c:v>
                </c:pt>
                <c:pt idx="1842">
                  <c:v>1.0059103497423401</c:v>
                </c:pt>
                <c:pt idx="1843">
                  <c:v>1.00659927845882</c:v>
                </c:pt>
                <c:pt idx="1844">
                  <c:v>1.00671436582241</c:v>
                </c:pt>
                <c:pt idx="1845">
                  <c:v>1.00640945071323</c:v>
                </c:pt>
                <c:pt idx="1846">
                  <c:v>1.0062371323633801</c:v>
                </c:pt>
                <c:pt idx="1847">
                  <c:v>1.0065666976259</c:v>
                </c:pt>
                <c:pt idx="1848">
                  <c:v>1.0066463666965699</c:v>
                </c:pt>
                <c:pt idx="1849">
                  <c:v>1.0065492022990401</c:v>
                </c:pt>
                <c:pt idx="1850">
                  <c:v>1.0064761588378</c:v>
                </c:pt>
                <c:pt idx="1851">
                  <c:v>1.0063676724739701</c:v>
                </c:pt>
                <c:pt idx="1852">
                  <c:v>1.00617164813455</c:v>
                </c:pt>
                <c:pt idx="1853">
                  <c:v>1.0063538103627701</c:v>
                </c:pt>
                <c:pt idx="1854">
                  <c:v>1.0066791050125401</c:v>
                </c:pt>
                <c:pt idx="1855">
                  <c:v>1.0065097690086799</c:v>
                </c:pt>
                <c:pt idx="1856">
                  <c:v>1.0059299001823101</c:v>
                </c:pt>
                <c:pt idx="1857">
                  <c:v>1.00595458107932</c:v>
                </c:pt>
                <c:pt idx="1858">
                  <c:v>1.0065655696292699</c:v>
                </c:pt>
                <c:pt idx="1859">
                  <c:v>1.00651697102097</c:v>
                </c:pt>
                <c:pt idx="1860">
                  <c:v>1.0064639290206501</c:v>
                </c:pt>
                <c:pt idx="1861">
                  <c:v>1.0067484286478601</c:v>
                </c:pt>
                <c:pt idx="1862">
                  <c:v>1.00638859860757</c:v>
                </c:pt>
                <c:pt idx="1863">
                  <c:v>1.00677554633507</c:v>
                </c:pt>
                <c:pt idx="1864">
                  <c:v>1.00616648163806</c:v>
                </c:pt>
                <c:pt idx="1865">
                  <c:v>1.00630108080685</c:v>
                </c:pt>
                <c:pt idx="1866">
                  <c:v>1.0069606629897301</c:v>
                </c:pt>
                <c:pt idx="1867">
                  <c:v>1.0066428855663001</c:v>
                </c:pt>
                <c:pt idx="1868">
                  <c:v>1.0063319995697499</c:v>
                </c:pt>
                <c:pt idx="1869">
                  <c:v>1.0063859382895299</c:v>
                </c:pt>
                <c:pt idx="1870">
                  <c:v>1.0066985725465201</c:v>
                </c:pt>
                <c:pt idx="1871">
                  <c:v>1.00606995171553</c:v>
                </c:pt>
                <c:pt idx="1872">
                  <c:v>1.00660330180971</c:v>
                </c:pt>
                <c:pt idx="1873">
                  <c:v>1.0063679010736299</c:v>
                </c:pt>
                <c:pt idx="1874">
                  <c:v>1.00632601405963</c:v>
                </c:pt>
                <c:pt idx="1875">
                  <c:v>1.00688961537192</c:v>
                </c:pt>
                <c:pt idx="1876">
                  <c:v>1.0059998909663499</c:v>
                </c:pt>
                <c:pt idx="1877">
                  <c:v>1.00620806518843</c:v>
                </c:pt>
                <c:pt idx="1878">
                  <c:v>1.0066404920254199</c:v>
                </c:pt>
                <c:pt idx="1879">
                  <c:v>1.0064847622601401</c:v>
                </c:pt>
                <c:pt idx="1880">
                  <c:v>1.0062546288701399</c:v>
                </c:pt>
                <c:pt idx="1881">
                  <c:v>1.0064323739415999</c:v>
                </c:pt>
                <c:pt idx="1882">
                  <c:v>1.0064253889792101</c:v>
                </c:pt>
                <c:pt idx="1883">
                  <c:v>1.0067073248893399</c:v>
                </c:pt>
                <c:pt idx="1884">
                  <c:v>1.0062755161980901</c:v>
                </c:pt>
                <c:pt idx="1885">
                  <c:v>1.0064728151161499</c:v>
                </c:pt>
                <c:pt idx="1886">
                  <c:v>1.0063904858353401</c:v>
                </c:pt>
                <c:pt idx="1887">
                  <c:v>1.00622725870596</c:v>
                </c:pt>
                <c:pt idx="1888">
                  <c:v>1.0061560534057501</c:v>
                </c:pt>
                <c:pt idx="1889">
                  <c:v>1.00643997591835</c:v>
                </c:pt>
                <c:pt idx="1890">
                  <c:v>1.0063333454009999</c:v>
                </c:pt>
                <c:pt idx="1891">
                  <c:v>1.00608000477777</c:v>
                </c:pt>
                <c:pt idx="1892">
                  <c:v>1.00617978794726</c:v>
                </c:pt>
                <c:pt idx="1893">
                  <c:v>1.00616973894015</c:v>
                </c:pt>
                <c:pt idx="1894">
                  <c:v>1.00621213457183</c:v>
                </c:pt>
                <c:pt idx="1895">
                  <c:v>1.0062597003100899</c:v>
                </c:pt>
                <c:pt idx="1896">
                  <c:v>1.00648976974108</c:v>
                </c:pt>
                <c:pt idx="1897">
                  <c:v>1.0063618700738799</c:v>
                </c:pt>
                <c:pt idx="1898">
                  <c:v>1.00628144662343</c:v>
                </c:pt>
                <c:pt idx="1899">
                  <c:v>1.0063346166529901</c:v>
                </c:pt>
                <c:pt idx="1900">
                  <c:v>1.0062802816478</c:v>
                </c:pt>
                <c:pt idx="1901">
                  <c:v>1.0063608263991499</c:v>
                </c:pt>
                <c:pt idx="1902">
                  <c:v>1.00631142966835</c:v>
                </c:pt>
                <c:pt idx="1903">
                  <c:v>1.0061818371235201</c:v>
                </c:pt>
                <c:pt idx="1904">
                  <c:v>1.00629779817731</c:v>
                </c:pt>
                <c:pt idx="1905">
                  <c:v>1.0061536765691901</c:v>
                </c:pt>
                <c:pt idx="1906">
                  <c:v>1.0059791776947899</c:v>
                </c:pt>
                <c:pt idx="1907">
                  <c:v>1.00632606357271</c:v>
                </c:pt>
                <c:pt idx="1908">
                  <c:v>1.00631658995463</c:v>
                </c:pt>
                <c:pt idx="1909">
                  <c:v>1.0060416239065599</c:v>
                </c:pt>
                <c:pt idx="1910">
                  <c:v>1.00625012631875</c:v>
                </c:pt>
                <c:pt idx="1911">
                  <c:v>1.0064379512555699</c:v>
                </c:pt>
                <c:pt idx="1912">
                  <c:v>1.00642547103479</c:v>
                </c:pt>
                <c:pt idx="1913">
                  <c:v>1.00620064007233</c:v>
                </c:pt>
                <c:pt idx="1914">
                  <c:v>1.0060301745292199</c:v>
                </c:pt>
                <c:pt idx="1915">
                  <c:v>1.0061681590445899</c:v>
                </c:pt>
                <c:pt idx="1916">
                  <c:v>1.00622835777473</c:v>
                </c:pt>
                <c:pt idx="1917">
                  <c:v>1.00639190507011</c:v>
                </c:pt>
                <c:pt idx="1918">
                  <c:v>1.0061388193552101</c:v>
                </c:pt>
                <c:pt idx="1919">
                  <c:v>1.0063113942512001</c:v>
                </c:pt>
                <c:pt idx="1920">
                  <c:v>1.0063372751220001</c:v>
                </c:pt>
                <c:pt idx="1921">
                  <c:v>1.0063844301340701</c:v>
                </c:pt>
                <c:pt idx="1922">
                  <c:v>1.00637077987209</c:v>
                </c:pt>
                <c:pt idx="1923">
                  <c:v>1.00651734948404</c:v>
                </c:pt>
                <c:pt idx="1924">
                  <c:v>1.0061569164022099</c:v>
                </c:pt>
                <c:pt idx="1925">
                  <c:v>1.0062235125546799</c:v>
                </c:pt>
                <c:pt idx="1926">
                  <c:v>1.00632600020201</c:v>
                </c:pt>
                <c:pt idx="1927">
                  <c:v>1.0060980353353399</c:v>
                </c:pt>
                <c:pt idx="1928">
                  <c:v>1.0065807297228899</c:v>
                </c:pt>
                <c:pt idx="1929">
                  <c:v>1.0064401151065001</c:v>
                </c:pt>
                <c:pt idx="1930">
                  <c:v>1.0061689919893899</c:v>
                </c:pt>
                <c:pt idx="1931">
                  <c:v>1.0058905839217001</c:v>
                </c:pt>
                <c:pt idx="1932">
                  <c:v>1.00627755540949</c:v>
                </c:pt>
                <c:pt idx="1933">
                  <c:v>1.0061961832762401</c:v>
                </c:pt>
                <c:pt idx="1934">
                  <c:v>1.0062946070661101</c:v>
                </c:pt>
                <c:pt idx="1935">
                  <c:v>1.0061417805371899</c:v>
                </c:pt>
                <c:pt idx="1936">
                  <c:v>1.0062180130604399</c:v>
                </c:pt>
                <c:pt idx="1937">
                  <c:v>1.0064850245686101</c:v>
                </c:pt>
                <c:pt idx="1938">
                  <c:v>1.0060558619106701</c:v>
                </c:pt>
                <c:pt idx="1939">
                  <c:v>1.0069012368860799</c:v>
                </c:pt>
                <c:pt idx="1940">
                  <c:v>1.0063969272547999</c:v>
                </c:pt>
                <c:pt idx="1941">
                  <c:v>1.0063510605416</c:v>
                </c:pt>
                <c:pt idx="1942">
                  <c:v>1.0062521018219699</c:v>
                </c:pt>
                <c:pt idx="1943">
                  <c:v>1.00636677486565</c:v>
                </c:pt>
                <c:pt idx="1944">
                  <c:v>1.0063076333098999</c:v>
                </c:pt>
                <c:pt idx="1945">
                  <c:v>1.00620427502022</c:v>
                </c:pt>
                <c:pt idx="1946">
                  <c:v>1.0061437609878101</c:v>
                </c:pt>
                <c:pt idx="1947">
                  <c:v>1.0060384439574199</c:v>
                </c:pt>
                <c:pt idx="1948">
                  <c:v>1.0060469483376699</c:v>
                </c:pt>
                <c:pt idx="1949">
                  <c:v>1.00634613600014</c:v>
                </c:pt>
                <c:pt idx="1950">
                  <c:v>1.0061471674275599</c:v>
                </c:pt>
                <c:pt idx="1951">
                  <c:v>1.0063666178388599</c:v>
                </c:pt>
                <c:pt idx="1952">
                  <c:v>1.0065505798291701</c:v>
                </c:pt>
                <c:pt idx="1953">
                  <c:v>1.0060200186902699</c:v>
                </c:pt>
                <c:pt idx="1954">
                  <c:v>1.00631002272766</c:v>
                </c:pt>
                <c:pt idx="1955">
                  <c:v>1.0062051676105099</c:v>
                </c:pt>
                <c:pt idx="1956">
                  <c:v>1.0061639397575499</c:v>
                </c:pt>
                <c:pt idx="1957">
                  <c:v>1.0059965935728601</c:v>
                </c:pt>
                <c:pt idx="1958">
                  <c:v>1.0062359703183901</c:v>
                </c:pt>
                <c:pt idx="1959">
                  <c:v>1.0060099822109101</c:v>
                </c:pt>
                <c:pt idx="1960">
                  <c:v>1.00631998293032</c:v>
                </c:pt>
                <c:pt idx="1961">
                  <c:v>1.00639573904174</c:v>
                </c:pt>
                <c:pt idx="1962">
                  <c:v>1.0061583996910399</c:v>
                </c:pt>
                <c:pt idx="1963">
                  <c:v>1.00598446168387</c:v>
                </c:pt>
                <c:pt idx="1964">
                  <c:v>1.00626314922421</c:v>
                </c:pt>
                <c:pt idx="1965">
                  <c:v>1.0062694652239199</c:v>
                </c:pt>
                <c:pt idx="1966">
                  <c:v>1.00617809279742</c:v>
                </c:pt>
                <c:pt idx="1967">
                  <c:v>1.0060485430269701</c:v>
                </c:pt>
                <c:pt idx="1968">
                  <c:v>1.0061220531953099</c:v>
                </c:pt>
                <c:pt idx="1969">
                  <c:v>1.0062440590288999</c:v>
                </c:pt>
                <c:pt idx="1970">
                  <c:v>1.0057798710568</c:v>
                </c:pt>
                <c:pt idx="1971">
                  <c:v>1.00622547841524</c:v>
                </c:pt>
                <c:pt idx="1972">
                  <c:v>1.0059441487359999</c:v>
                </c:pt>
                <c:pt idx="1973">
                  <c:v>1.0062522346859399</c:v>
                </c:pt>
                <c:pt idx="1974">
                  <c:v>1.0062689739503199</c:v>
                </c:pt>
                <c:pt idx="1975">
                  <c:v>1.00595510377616</c:v>
                </c:pt>
                <c:pt idx="1976">
                  <c:v>1.0059605628313499</c:v>
                </c:pt>
                <c:pt idx="1977">
                  <c:v>1.00616735395583</c:v>
                </c:pt>
                <c:pt idx="1978">
                  <c:v>1.0059233342573899</c:v>
                </c:pt>
                <c:pt idx="1979">
                  <c:v>1.0058886253256201</c:v>
                </c:pt>
                <c:pt idx="1980">
                  <c:v>1.0061321864975901</c:v>
                </c:pt>
                <c:pt idx="1981">
                  <c:v>1.0059666730116601</c:v>
                </c:pt>
                <c:pt idx="1982">
                  <c:v>1.00620507899765</c:v>
                </c:pt>
                <c:pt idx="1983">
                  <c:v>1.0058552355121999</c:v>
                </c:pt>
                <c:pt idx="1984">
                  <c:v>1.0061981513337801</c:v>
                </c:pt>
                <c:pt idx="1985">
                  <c:v>1.0060074079982799</c:v>
                </c:pt>
                <c:pt idx="1986">
                  <c:v>1.0057456150572499</c:v>
                </c:pt>
                <c:pt idx="1987">
                  <c:v>1.00623849011044</c:v>
                </c:pt>
                <c:pt idx="1988">
                  <c:v>1.0064000120435099</c:v>
                </c:pt>
                <c:pt idx="1989">
                  <c:v>1.0060663647494801</c:v>
                </c:pt>
                <c:pt idx="1990">
                  <c:v>1.0061184948047801</c:v>
                </c:pt>
                <c:pt idx="1991">
                  <c:v>1.0056102354310601</c:v>
                </c:pt>
                <c:pt idx="1992">
                  <c:v>1.00620752464973</c:v>
                </c:pt>
                <c:pt idx="1993">
                  <c:v>1.00612971935509</c:v>
                </c:pt>
                <c:pt idx="1994">
                  <c:v>1.0061425095385901</c:v>
                </c:pt>
                <c:pt idx="1995">
                  <c:v>1.0062005522472299</c:v>
                </c:pt>
                <c:pt idx="1996">
                  <c:v>1.00620236761418</c:v>
                </c:pt>
                <c:pt idx="1997">
                  <c:v>1.00603476965817</c:v>
                </c:pt>
                <c:pt idx="1998">
                  <c:v>1.0058759362858001</c:v>
                </c:pt>
                <c:pt idx="1999">
                  <c:v>1.0058106395384301</c:v>
                </c:pt>
                <c:pt idx="2000">
                  <c:v>1.0061377853395399</c:v>
                </c:pt>
                <c:pt idx="2001">
                  <c:v>1.0059815734103501</c:v>
                </c:pt>
                <c:pt idx="2002">
                  <c:v>1.0064092341939801</c:v>
                </c:pt>
                <c:pt idx="2003">
                  <c:v>1.0059599334484</c:v>
                </c:pt>
                <c:pt idx="2004">
                  <c:v>1.0063503173908801</c:v>
                </c:pt>
                <c:pt idx="2005">
                  <c:v>1.0058001065131099</c:v>
                </c:pt>
                <c:pt idx="2006">
                  <c:v>1.0054779117268999</c:v>
                </c:pt>
                <c:pt idx="2007">
                  <c:v>1.00590260441987</c:v>
                </c:pt>
                <c:pt idx="2008">
                  <c:v>1.00563385902332</c:v>
                </c:pt>
                <c:pt idx="2009">
                  <c:v>1.0055990105883801</c:v>
                </c:pt>
                <c:pt idx="2010">
                  <c:v>1.0060132155258601</c:v>
                </c:pt>
                <c:pt idx="2011">
                  <c:v>1.00559685733087</c:v>
                </c:pt>
                <c:pt idx="2012">
                  <c:v>1.0063005279889601</c:v>
                </c:pt>
                <c:pt idx="2013">
                  <c:v>1.0061127330356601</c:v>
                </c:pt>
                <c:pt idx="2014">
                  <c:v>1.0059887772812499</c:v>
                </c:pt>
                <c:pt idx="2015">
                  <c:v>1.00624861657854</c:v>
                </c:pt>
                <c:pt idx="2016">
                  <c:v>1.0062113759075699</c:v>
                </c:pt>
                <c:pt idx="2017">
                  <c:v>1.0059333826426999</c:v>
                </c:pt>
                <c:pt idx="2018">
                  <c:v>1.00593137374965</c:v>
                </c:pt>
                <c:pt idx="2019">
                  <c:v>1.0062406482333801</c:v>
                </c:pt>
                <c:pt idx="2020">
                  <c:v>1.0058784790858799</c:v>
                </c:pt>
                <c:pt idx="2021">
                  <c:v>1.00592616117825</c:v>
                </c:pt>
                <c:pt idx="2022">
                  <c:v>1.00552905069955</c:v>
                </c:pt>
                <c:pt idx="2023">
                  <c:v>1.00603056087992</c:v>
                </c:pt>
                <c:pt idx="2024">
                  <c:v>1.0060528026651201</c:v>
                </c:pt>
                <c:pt idx="2025">
                  <c:v>1.0054889453162199</c:v>
                </c:pt>
                <c:pt idx="2026">
                  <c:v>1.00607034666307</c:v>
                </c:pt>
                <c:pt idx="2027">
                  <c:v>1.00574450689383</c:v>
                </c:pt>
                <c:pt idx="2028">
                  <c:v>1.0056503085981801</c:v>
                </c:pt>
                <c:pt idx="2029">
                  <c:v>1.0059173427189501</c:v>
                </c:pt>
                <c:pt idx="2030">
                  <c:v>1.0056973693120299</c:v>
                </c:pt>
                <c:pt idx="2031">
                  <c:v>1.00602479779766</c:v>
                </c:pt>
                <c:pt idx="2032">
                  <c:v>1.00564951806694</c:v>
                </c:pt>
                <c:pt idx="2033">
                  <c:v>1.00543673706936</c:v>
                </c:pt>
                <c:pt idx="2034">
                  <c:v>1.00620091484773</c:v>
                </c:pt>
                <c:pt idx="2035">
                  <c:v>1.0057142706178299</c:v>
                </c:pt>
                <c:pt idx="2036">
                  <c:v>1.0056981416213899</c:v>
                </c:pt>
                <c:pt idx="2037">
                  <c:v>1.00586276492779</c:v>
                </c:pt>
                <c:pt idx="2038">
                  <c:v>1.0056970025165901</c:v>
                </c:pt>
                <c:pt idx="2039">
                  <c:v>1.00562360584646</c:v>
                </c:pt>
                <c:pt idx="2040">
                  <c:v>1.0056503321582</c:v>
                </c:pt>
                <c:pt idx="2041">
                  <c:v>1.0058838179154299</c:v>
                </c:pt>
                <c:pt idx="2042">
                  <c:v>1.0056848706147099</c:v>
                </c:pt>
                <c:pt idx="2043">
                  <c:v>1.00592193575582</c:v>
                </c:pt>
                <c:pt idx="2044">
                  <c:v>1.0053883674822599</c:v>
                </c:pt>
                <c:pt idx="2045">
                  <c:v>1.00585298048511</c:v>
                </c:pt>
                <c:pt idx="2046">
                  <c:v>1.00572004779934</c:v>
                </c:pt>
                <c:pt idx="2047">
                  <c:v>1.0057971395193801</c:v>
                </c:pt>
                <c:pt idx="2048">
                  <c:v>1.00536229875631</c:v>
                </c:pt>
                <c:pt idx="2049">
                  <c:v>1.0056990264912899</c:v>
                </c:pt>
                <c:pt idx="2050">
                  <c:v>1.00571515808071</c:v>
                </c:pt>
                <c:pt idx="2051">
                  <c:v>1.0058345330689</c:v>
                </c:pt>
                <c:pt idx="2052">
                  <c:v>1.0054918963417501</c:v>
                </c:pt>
                <c:pt idx="2053">
                  <c:v>1.0055464657825499</c:v>
                </c:pt>
                <c:pt idx="2054">
                  <c:v>1.00559241682348</c:v>
                </c:pt>
                <c:pt idx="2055">
                  <c:v>1.00580299198281</c:v>
                </c:pt>
                <c:pt idx="2056">
                  <c:v>1.0057012928761899</c:v>
                </c:pt>
                <c:pt idx="2057">
                  <c:v>1.0055800290182699</c:v>
                </c:pt>
                <c:pt idx="2058">
                  <c:v>1.00591962314676</c:v>
                </c:pt>
                <c:pt idx="2059">
                  <c:v>1.0059696840922401</c:v>
                </c:pt>
                <c:pt idx="2060">
                  <c:v>1.0058569837084499</c:v>
                </c:pt>
                <c:pt idx="2061">
                  <c:v>1.005471095788</c:v>
                </c:pt>
                <c:pt idx="2062">
                  <c:v>1.0057813455956699</c:v>
                </c:pt>
                <c:pt idx="2063">
                  <c:v>1.00581492412728</c:v>
                </c:pt>
                <c:pt idx="2064">
                  <c:v>1.0056400455533201</c:v>
                </c:pt>
                <c:pt idx="2065">
                  <c:v>1.0059097934980801</c:v>
                </c:pt>
                <c:pt idx="2066">
                  <c:v>1.00576642053208</c:v>
                </c:pt>
                <c:pt idx="2067">
                  <c:v>1.00557021130391</c:v>
                </c:pt>
                <c:pt idx="2068">
                  <c:v>1.0056124784554401</c:v>
                </c:pt>
                <c:pt idx="2069">
                  <c:v>1.0057349922213199</c:v>
                </c:pt>
                <c:pt idx="2070">
                  <c:v>1.0056260978062801</c:v>
                </c:pt>
                <c:pt idx="2071">
                  <c:v>1.0056134526007601</c:v>
                </c:pt>
                <c:pt idx="2072">
                  <c:v>1.0056883172364099</c:v>
                </c:pt>
                <c:pt idx="2073">
                  <c:v>1.0057449917371599</c:v>
                </c:pt>
                <c:pt idx="2074">
                  <c:v>1.0058032454297301</c:v>
                </c:pt>
                <c:pt idx="2075">
                  <c:v>1.00586174868984</c:v>
                </c:pt>
                <c:pt idx="2076">
                  <c:v>1.0052524298405701</c:v>
                </c:pt>
                <c:pt idx="2077">
                  <c:v>1.0055736834482001</c:v>
                </c:pt>
                <c:pt idx="2078">
                  <c:v>1.0057445998072201</c:v>
                </c:pt>
                <c:pt idx="2079">
                  <c:v>1.0057360596250999</c:v>
                </c:pt>
                <c:pt idx="2080">
                  <c:v>1.00572258835317</c:v>
                </c:pt>
                <c:pt idx="2081">
                  <c:v>1.0058439341138901</c:v>
                </c:pt>
                <c:pt idx="2082">
                  <c:v>1.00568220656303</c:v>
                </c:pt>
                <c:pt idx="2083">
                  <c:v>1.0054876595783799</c:v>
                </c:pt>
                <c:pt idx="2084">
                  <c:v>1.0058822596471999</c:v>
                </c:pt>
                <c:pt idx="2085">
                  <c:v>1.0056552013478901</c:v>
                </c:pt>
                <c:pt idx="2086">
                  <c:v>1.0055165372053501</c:v>
                </c:pt>
                <c:pt idx="2087">
                  <c:v>1.0052193239623399</c:v>
                </c:pt>
                <c:pt idx="2088">
                  <c:v>1.00582880474406</c:v>
                </c:pt>
                <c:pt idx="2089">
                  <c:v>1.0054002941271201</c:v>
                </c:pt>
                <c:pt idx="2090">
                  <c:v>1.0056234202513801</c:v>
                </c:pt>
                <c:pt idx="2091">
                  <c:v>1.0056358339820599</c:v>
                </c:pt>
                <c:pt idx="2092">
                  <c:v>1.0056717340590999</c:v>
                </c:pt>
                <c:pt idx="2093">
                  <c:v>1.0057478967601801</c:v>
                </c:pt>
                <c:pt idx="2094">
                  <c:v>1.0059698771154799</c:v>
                </c:pt>
                <c:pt idx="2095">
                  <c:v>1.0057660898702301</c:v>
                </c:pt>
                <c:pt idx="2096">
                  <c:v>1.00550988140012</c:v>
                </c:pt>
                <c:pt idx="2097">
                  <c:v>1.0055455877889199</c:v>
                </c:pt>
                <c:pt idx="2098">
                  <c:v>1.0052443404682201</c:v>
                </c:pt>
                <c:pt idx="2099">
                  <c:v>1.00564308583708</c:v>
                </c:pt>
                <c:pt idx="2100">
                  <c:v>1.00543288910609</c:v>
                </c:pt>
                <c:pt idx="2101">
                  <c:v>1.0058509906834701</c:v>
                </c:pt>
                <c:pt idx="2102">
                  <c:v>1.00566656268538</c:v>
                </c:pt>
                <c:pt idx="2103">
                  <c:v>1.0054214638446599</c:v>
                </c:pt>
                <c:pt idx="2104">
                  <c:v>1.00553592304896</c:v>
                </c:pt>
                <c:pt idx="2105">
                  <c:v>1.0056922531591901</c:v>
                </c:pt>
                <c:pt idx="2106">
                  <c:v>1.0057534680328599</c:v>
                </c:pt>
                <c:pt idx="2107">
                  <c:v>1.0057447392060199</c:v>
                </c:pt>
                <c:pt idx="2108">
                  <c:v>1.00549566794362</c:v>
                </c:pt>
                <c:pt idx="2109">
                  <c:v>1.0056995545916301</c:v>
                </c:pt>
                <c:pt idx="2110">
                  <c:v>1.00583222689943</c:v>
                </c:pt>
                <c:pt idx="2111">
                  <c:v>1.00553332990358</c:v>
                </c:pt>
                <c:pt idx="2112">
                  <c:v>1.00549348086135</c:v>
                </c:pt>
                <c:pt idx="2113">
                  <c:v>1.0058021474379299</c:v>
                </c:pt>
                <c:pt idx="2114">
                  <c:v>1.00567349050612</c:v>
                </c:pt>
                <c:pt idx="2115">
                  <c:v>1.0057509736108401</c:v>
                </c:pt>
                <c:pt idx="2116">
                  <c:v>1.0054829548008899</c:v>
                </c:pt>
                <c:pt idx="2117">
                  <c:v>1.0055575260194001</c:v>
                </c:pt>
                <c:pt idx="2118">
                  <c:v>1.0052215197600101</c:v>
                </c:pt>
                <c:pt idx="2119">
                  <c:v>1.0052330045107201</c:v>
                </c:pt>
                <c:pt idx="2120">
                  <c:v>1.0057021568229401</c:v>
                </c:pt>
                <c:pt idx="2121">
                  <c:v>1.0055368950247201</c:v>
                </c:pt>
                <c:pt idx="2122">
                  <c:v>1.0055022954075299</c:v>
                </c:pt>
                <c:pt idx="2123">
                  <c:v>1.0057130721851399</c:v>
                </c:pt>
                <c:pt idx="2124">
                  <c:v>1.0053954435891199</c:v>
                </c:pt>
                <c:pt idx="2125">
                  <c:v>1.0057146344497501</c:v>
                </c:pt>
                <c:pt idx="2126">
                  <c:v>1.0055582485654999</c:v>
                </c:pt>
                <c:pt idx="2127">
                  <c:v>1.005792821192</c:v>
                </c:pt>
                <c:pt idx="2128">
                  <c:v>1.00560171198196</c:v>
                </c:pt>
                <c:pt idx="2129">
                  <c:v>1.0054739446310299</c:v>
                </c:pt>
                <c:pt idx="2130">
                  <c:v>1.00527938923675</c:v>
                </c:pt>
                <c:pt idx="2131">
                  <c:v>1.0054962065745701</c:v>
                </c:pt>
                <c:pt idx="2132">
                  <c:v>1.0053440454204501</c:v>
                </c:pt>
                <c:pt idx="2133">
                  <c:v>1.00548527453478</c:v>
                </c:pt>
                <c:pt idx="2134">
                  <c:v>1.0059567708484001</c:v>
                </c:pt>
                <c:pt idx="2135">
                  <c:v>1.0055082521496901</c:v>
                </c:pt>
                <c:pt idx="2136">
                  <c:v>1.0055664087545699</c:v>
                </c:pt>
                <c:pt idx="2137">
                  <c:v>1.0058228647401799</c:v>
                </c:pt>
                <c:pt idx="2138">
                  <c:v>1.00562712924294</c:v>
                </c:pt>
                <c:pt idx="2139">
                  <c:v>1.00520567171553</c:v>
                </c:pt>
                <c:pt idx="2140">
                  <c:v>1.0052243965969501</c:v>
                </c:pt>
                <c:pt idx="2141">
                  <c:v>1.0056247705866601</c:v>
                </c:pt>
                <c:pt idx="2142">
                  <c:v>1.0054053578123501</c:v>
                </c:pt>
                <c:pt idx="2143">
                  <c:v>1.0057021690983201</c:v>
                </c:pt>
                <c:pt idx="2144">
                  <c:v>1.0052812095286601</c:v>
                </c:pt>
                <c:pt idx="2145">
                  <c:v>1.0050792460438001</c:v>
                </c:pt>
                <c:pt idx="2146">
                  <c:v>1.0054485478994799</c:v>
                </c:pt>
                <c:pt idx="2147">
                  <c:v>1.0055166433407701</c:v>
                </c:pt>
                <c:pt idx="2148">
                  <c:v>1.0054990250404101</c:v>
                </c:pt>
                <c:pt idx="2149">
                  <c:v>1.0050558677881101</c:v>
                </c:pt>
                <c:pt idx="2150">
                  <c:v>1.00527437947067</c:v>
                </c:pt>
                <c:pt idx="2151">
                  <c:v>1.00548412508999</c:v>
                </c:pt>
                <c:pt idx="2152">
                  <c:v>1.0060472391948201</c:v>
                </c:pt>
                <c:pt idx="2153">
                  <c:v>1.0053320784720201</c:v>
                </c:pt>
                <c:pt idx="2154">
                  <c:v>1.00569544282587</c:v>
                </c:pt>
                <c:pt idx="2155">
                  <c:v>1.0055507431984501</c:v>
                </c:pt>
                <c:pt idx="2156">
                  <c:v>1.0052710573050301</c:v>
                </c:pt>
                <c:pt idx="2157">
                  <c:v>1.0053163735224999</c:v>
                </c:pt>
                <c:pt idx="2158">
                  <c:v>1.0056049256341</c:v>
                </c:pt>
                <c:pt idx="2159">
                  <c:v>1.0053236102332801</c:v>
                </c:pt>
                <c:pt idx="2160">
                  <c:v>1.00508091890429</c:v>
                </c:pt>
                <c:pt idx="2161">
                  <c:v>1.0055508472294901</c:v>
                </c:pt>
                <c:pt idx="2162">
                  <c:v>1.00516651212163</c:v>
                </c:pt>
                <c:pt idx="2163">
                  <c:v>1.00544712267994</c:v>
                </c:pt>
                <c:pt idx="2164">
                  <c:v>1.00557973092265</c:v>
                </c:pt>
                <c:pt idx="2165">
                  <c:v>1.0057041874566901</c:v>
                </c:pt>
                <c:pt idx="2166">
                  <c:v>1.0055727094659299</c:v>
                </c:pt>
                <c:pt idx="2167">
                  <c:v>1.00529845987933</c:v>
                </c:pt>
                <c:pt idx="2168">
                  <c:v>1.0052278463102799</c:v>
                </c:pt>
                <c:pt idx="2169">
                  <c:v>1.0052344242592599</c:v>
                </c:pt>
                <c:pt idx="2170">
                  <c:v>1.00542448796065</c:v>
                </c:pt>
                <c:pt idx="2171">
                  <c:v>1.0052969252641699</c:v>
                </c:pt>
                <c:pt idx="2172">
                  <c:v>1.0054817034911401</c:v>
                </c:pt>
                <c:pt idx="2173">
                  <c:v>1.00551576195072</c:v>
                </c:pt>
                <c:pt idx="2174">
                  <c:v>1.0055352448264201</c:v>
                </c:pt>
                <c:pt idx="2175">
                  <c:v>1.00569195144808</c:v>
                </c:pt>
                <c:pt idx="2176">
                  <c:v>1.0054549733899401</c:v>
                </c:pt>
                <c:pt idx="2177">
                  <c:v>1.0052766373881701</c:v>
                </c:pt>
                <c:pt idx="2178">
                  <c:v>1.00536325727326</c:v>
                </c:pt>
                <c:pt idx="2179">
                  <c:v>1.0053191441161999</c:v>
                </c:pt>
                <c:pt idx="2180">
                  <c:v>1.0049880862704801</c:v>
                </c:pt>
                <c:pt idx="2181">
                  <c:v>1.00526892799275</c:v>
                </c:pt>
                <c:pt idx="2182">
                  <c:v>1.0053476642058801</c:v>
                </c:pt>
                <c:pt idx="2183">
                  <c:v>1.00583722736286</c:v>
                </c:pt>
                <c:pt idx="2184">
                  <c:v>1.0050332713449499</c:v>
                </c:pt>
                <c:pt idx="2185">
                  <c:v>1.0053650410852699</c:v>
                </c:pt>
                <c:pt idx="2186">
                  <c:v>1.00546200528892</c:v>
                </c:pt>
                <c:pt idx="2187">
                  <c:v>1.0051265821609601</c:v>
                </c:pt>
                <c:pt idx="2188">
                  <c:v>1.0050745968374</c:v>
                </c:pt>
                <c:pt idx="2189">
                  <c:v>1.0055012631673199</c:v>
                </c:pt>
                <c:pt idx="2190">
                  <c:v>1.0048770086199601</c:v>
                </c:pt>
                <c:pt idx="2191">
                  <c:v>1.0047284590802099</c:v>
                </c:pt>
                <c:pt idx="2192">
                  <c:v>1.0053112311508501</c:v>
                </c:pt>
                <c:pt idx="2193">
                  <c:v>1.0049339668500199</c:v>
                </c:pt>
                <c:pt idx="2194">
                  <c:v>1.0051443067694801</c:v>
                </c:pt>
                <c:pt idx="2195">
                  <c:v>1.0050123477438999</c:v>
                </c:pt>
                <c:pt idx="2196">
                  <c:v>1.0050829968696899</c:v>
                </c:pt>
                <c:pt idx="2197">
                  <c:v>1.0053728630936001</c:v>
                </c:pt>
                <c:pt idx="2198">
                  <c:v>1.0050365564153501</c:v>
                </c:pt>
                <c:pt idx="2199">
                  <c:v>1.0051712902724801</c:v>
                </c:pt>
                <c:pt idx="2200">
                  <c:v>1.0048874440012101</c:v>
                </c:pt>
                <c:pt idx="2201">
                  <c:v>1.0055029607318899</c:v>
                </c:pt>
                <c:pt idx="2202">
                  <c:v>1.00488297728346</c:v>
                </c:pt>
                <c:pt idx="2203">
                  <c:v>1.0051141657660301</c:v>
                </c:pt>
                <c:pt idx="2204">
                  <c:v>1.00511273882793</c:v>
                </c:pt>
                <c:pt idx="2205">
                  <c:v>1.0053720106773401</c:v>
                </c:pt>
                <c:pt idx="2206">
                  <c:v>1.00530172555063</c:v>
                </c:pt>
                <c:pt idx="2207">
                  <c:v>1.00505324870487</c:v>
                </c:pt>
                <c:pt idx="2208">
                  <c:v>1.0052885723682601</c:v>
                </c:pt>
                <c:pt idx="2209">
                  <c:v>1.00490502963884</c:v>
                </c:pt>
                <c:pt idx="2210">
                  <c:v>1.0052723720896</c:v>
                </c:pt>
                <c:pt idx="2211">
                  <c:v>1.0051675071974999</c:v>
                </c:pt>
                <c:pt idx="2212">
                  <c:v>1.0054733131770199</c:v>
                </c:pt>
                <c:pt idx="2213">
                  <c:v>1.00540946591075</c:v>
                </c:pt>
                <c:pt idx="2214">
                  <c:v>1.00515259171878</c:v>
                </c:pt>
                <c:pt idx="2215">
                  <c:v>1.0053095567880199</c:v>
                </c:pt>
                <c:pt idx="2216">
                  <c:v>1.00525749921457</c:v>
                </c:pt>
                <c:pt idx="2217">
                  <c:v>1.0051959730836399</c:v>
                </c:pt>
                <c:pt idx="2218">
                  <c:v>1.0047270341478201</c:v>
                </c:pt>
                <c:pt idx="2219">
                  <c:v>1.0051853817379399</c:v>
                </c:pt>
                <c:pt idx="2220">
                  <c:v>1.00495561644336</c:v>
                </c:pt>
                <c:pt idx="2221">
                  <c:v>1.00506342816995</c:v>
                </c:pt>
                <c:pt idx="2222">
                  <c:v>1.0050115154150701</c:v>
                </c:pt>
                <c:pt idx="2223">
                  <c:v>1.00520535742604</c:v>
                </c:pt>
                <c:pt idx="2224">
                  <c:v>1.0050952136567399</c:v>
                </c:pt>
                <c:pt idx="2225">
                  <c:v>1.0049461749519</c:v>
                </c:pt>
                <c:pt idx="2226">
                  <c:v>1.00526236390282</c:v>
                </c:pt>
                <c:pt idx="2227">
                  <c:v>1.0049302920389001</c:v>
                </c:pt>
                <c:pt idx="2228">
                  <c:v>1.00513622748331</c:v>
                </c:pt>
                <c:pt idx="2229">
                  <c:v>1.00511838875829</c:v>
                </c:pt>
                <c:pt idx="2230">
                  <c:v>1.00494694948397</c:v>
                </c:pt>
                <c:pt idx="2231">
                  <c:v>1.00479148836418</c:v>
                </c:pt>
                <c:pt idx="2232">
                  <c:v>1.0050389164717799</c:v>
                </c:pt>
                <c:pt idx="2233">
                  <c:v>1.0051048733585899</c:v>
                </c:pt>
                <c:pt idx="2234">
                  <c:v>1.0048294825962101</c:v>
                </c:pt>
                <c:pt idx="2235">
                  <c:v>1.0049696201548499</c:v>
                </c:pt>
                <c:pt idx="2236">
                  <c:v>1.0050440377432299</c:v>
                </c:pt>
                <c:pt idx="2237">
                  <c:v>1.0049938558818601</c:v>
                </c:pt>
                <c:pt idx="2238">
                  <c:v>1.0048845246957601</c:v>
                </c:pt>
                <c:pt idx="2239">
                  <c:v>1.00504293753864</c:v>
                </c:pt>
                <c:pt idx="2240">
                  <c:v>1.00463707154108</c:v>
                </c:pt>
                <c:pt idx="2241">
                  <c:v>1.0048069559120001</c:v>
                </c:pt>
                <c:pt idx="2242">
                  <c:v>1.0049483312999401</c:v>
                </c:pt>
                <c:pt idx="2243">
                  <c:v>1.0046825828060499</c:v>
                </c:pt>
                <c:pt idx="2244">
                  <c:v>1.0048562378705199</c:v>
                </c:pt>
                <c:pt idx="2245">
                  <c:v>1.0049070832468601</c:v>
                </c:pt>
                <c:pt idx="2246">
                  <c:v>1.00492792830629</c:v>
                </c:pt>
                <c:pt idx="2247">
                  <c:v>1.00504019592463</c:v>
                </c:pt>
                <c:pt idx="2248">
                  <c:v>1.00481435938171</c:v>
                </c:pt>
                <c:pt idx="2249">
                  <c:v>1.00478610972327</c:v>
                </c:pt>
                <c:pt idx="2250">
                  <c:v>1.00499915941621</c:v>
                </c:pt>
                <c:pt idx="2251">
                  <c:v>1.0048362386343701</c:v>
                </c:pt>
                <c:pt idx="2252">
                  <c:v>1.00464668607203</c:v>
                </c:pt>
                <c:pt idx="2253">
                  <c:v>1.0052053036216699</c:v>
                </c:pt>
                <c:pt idx="2254">
                  <c:v>1.00476690456869</c:v>
                </c:pt>
                <c:pt idx="2255">
                  <c:v>1.0052096327551601</c:v>
                </c:pt>
                <c:pt idx="2256">
                  <c:v>1.0049189399423799</c:v>
                </c:pt>
                <c:pt idx="2257">
                  <c:v>1.0047143220944199</c:v>
                </c:pt>
                <c:pt idx="2258">
                  <c:v>1.0047977689571901</c:v>
                </c:pt>
                <c:pt idx="2259">
                  <c:v>1.0049770307467401</c:v>
                </c:pt>
                <c:pt idx="2260">
                  <c:v>1.0048978183684201</c:v>
                </c:pt>
                <c:pt idx="2261">
                  <c:v>1.0046340208454501</c:v>
                </c:pt>
                <c:pt idx="2262">
                  <c:v>1.0049010488366299</c:v>
                </c:pt>
                <c:pt idx="2263">
                  <c:v>1.0049047354884699</c:v>
                </c:pt>
                <c:pt idx="2264">
                  <c:v>1.00467930281792</c:v>
                </c:pt>
                <c:pt idx="2265">
                  <c:v>1.0048328638106501</c:v>
                </c:pt>
                <c:pt idx="2266">
                  <c:v>1.0047644887631499</c:v>
                </c:pt>
                <c:pt idx="2267">
                  <c:v>1.0047288746027701</c:v>
                </c:pt>
                <c:pt idx="2268">
                  <c:v>1.00468854058851</c:v>
                </c:pt>
                <c:pt idx="2269">
                  <c:v>1.00503037001986</c:v>
                </c:pt>
                <c:pt idx="2270">
                  <c:v>1.0046349533094501</c:v>
                </c:pt>
                <c:pt idx="2271">
                  <c:v>1.00476017498353</c:v>
                </c:pt>
                <c:pt idx="2272">
                  <c:v>1.0044693944024901</c:v>
                </c:pt>
                <c:pt idx="2273">
                  <c:v>1.00454185425803</c:v>
                </c:pt>
                <c:pt idx="2274">
                  <c:v>1.00465076971754</c:v>
                </c:pt>
                <c:pt idx="2275">
                  <c:v>1.0049220280398501</c:v>
                </c:pt>
                <c:pt idx="2276">
                  <c:v>1.0048355242233</c:v>
                </c:pt>
                <c:pt idx="2277">
                  <c:v>1.0044777987442</c:v>
                </c:pt>
                <c:pt idx="2278">
                  <c:v>1.00447597880664</c:v>
                </c:pt>
                <c:pt idx="2279">
                  <c:v>1.0046276482994601</c:v>
                </c:pt>
                <c:pt idx="2280">
                  <c:v>1.0048875330053499</c:v>
                </c:pt>
                <c:pt idx="2281">
                  <c:v>1.0049674129019499</c:v>
                </c:pt>
                <c:pt idx="2282">
                  <c:v>1.0049732274604399</c:v>
                </c:pt>
                <c:pt idx="2283">
                  <c:v>1.0044932125902299</c:v>
                </c:pt>
                <c:pt idx="2284">
                  <c:v>1.00442058303739</c:v>
                </c:pt>
                <c:pt idx="2285">
                  <c:v>1.00490168976753</c:v>
                </c:pt>
                <c:pt idx="2286">
                  <c:v>1.00493640071879</c:v>
                </c:pt>
                <c:pt idx="2287">
                  <c:v>1.0048714975706301</c:v>
                </c:pt>
                <c:pt idx="2288">
                  <c:v>1.0046134012146799</c:v>
                </c:pt>
                <c:pt idx="2289">
                  <c:v>1.00477775860443</c:v>
                </c:pt>
                <c:pt idx="2290">
                  <c:v>1.0045767601472799</c:v>
                </c:pt>
                <c:pt idx="2291">
                  <c:v>1.00468621551204</c:v>
                </c:pt>
                <c:pt idx="2292">
                  <c:v>1.00453233707064</c:v>
                </c:pt>
                <c:pt idx="2293">
                  <c:v>1.0047040230408</c:v>
                </c:pt>
                <c:pt idx="2294">
                  <c:v>1.00443386407235</c:v>
                </c:pt>
                <c:pt idx="2295">
                  <c:v>1.00483847225708</c:v>
                </c:pt>
                <c:pt idx="2296">
                  <c:v>1.00440680538244</c:v>
                </c:pt>
                <c:pt idx="2297">
                  <c:v>1.0044056772046599</c:v>
                </c:pt>
                <c:pt idx="2298">
                  <c:v>1.00447951121924</c:v>
                </c:pt>
                <c:pt idx="2299">
                  <c:v>1.00491136591445</c:v>
                </c:pt>
                <c:pt idx="2300">
                  <c:v>1.0046677423163</c:v>
                </c:pt>
                <c:pt idx="2301">
                  <c:v>1.00482297158986</c:v>
                </c:pt>
                <c:pt idx="2302">
                  <c:v>1.00465379582468</c:v>
                </c:pt>
                <c:pt idx="2303">
                  <c:v>1.00446525763688</c:v>
                </c:pt>
                <c:pt idx="2304">
                  <c:v>1.0045132530820999</c:v>
                </c:pt>
                <c:pt idx="2305">
                  <c:v>1.0046316644970099</c:v>
                </c:pt>
                <c:pt idx="2306">
                  <c:v>1.0046997950511001</c:v>
                </c:pt>
                <c:pt idx="2307">
                  <c:v>1.0044298797303199</c:v>
                </c:pt>
                <c:pt idx="2308">
                  <c:v>1.0049758758660601</c:v>
                </c:pt>
                <c:pt idx="2309">
                  <c:v>1.0046694636587301</c:v>
                </c:pt>
                <c:pt idx="2310">
                  <c:v>1.0048994025179301</c:v>
                </c:pt>
                <c:pt idx="2311">
                  <c:v>1.0046826618771301</c:v>
                </c:pt>
                <c:pt idx="2312">
                  <c:v>1.0045273919562101</c:v>
                </c:pt>
                <c:pt idx="2313">
                  <c:v>1.00475119457449</c:v>
                </c:pt>
                <c:pt idx="2314">
                  <c:v>1.0047096150405399</c:v>
                </c:pt>
                <c:pt idx="2315">
                  <c:v>1.00456534639187</c:v>
                </c:pt>
                <c:pt idx="2316">
                  <c:v>1.0049685401731701</c:v>
                </c:pt>
                <c:pt idx="2317">
                  <c:v>1.0042544383407499</c:v>
                </c:pt>
                <c:pt idx="2318">
                  <c:v>1.00463061938006</c:v>
                </c:pt>
                <c:pt idx="2319">
                  <c:v>1.00473410494002</c:v>
                </c:pt>
                <c:pt idx="2320">
                  <c:v>1.0050302735366401</c:v>
                </c:pt>
                <c:pt idx="2321">
                  <c:v>1.00465202496324</c:v>
                </c:pt>
                <c:pt idx="2322">
                  <c:v>1.00476223773673</c:v>
                </c:pt>
                <c:pt idx="2323">
                  <c:v>1.0049793683069299</c:v>
                </c:pt>
                <c:pt idx="2324">
                  <c:v>1.0048556971811</c:v>
                </c:pt>
                <c:pt idx="2325">
                  <c:v>1.00493049642038</c:v>
                </c:pt>
                <c:pt idx="2326">
                  <c:v>1.0049467878903899</c:v>
                </c:pt>
                <c:pt idx="2327">
                  <c:v>1.00481156331514</c:v>
                </c:pt>
                <c:pt idx="2328">
                  <c:v>1.0049092855847499</c:v>
                </c:pt>
                <c:pt idx="2329">
                  <c:v>1.00457197588699</c:v>
                </c:pt>
                <c:pt idx="2330">
                  <c:v>1.00480541249682</c:v>
                </c:pt>
                <c:pt idx="2331">
                  <c:v>1.0046561326305701</c:v>
                </c:pt>
                <c:pt idx="2332">
                  <c:v>1.00473409684508</c:v>
                </c:pt>
                <c:pt idx="2333">
                  <c:v>1.0047808990669</c:v>
                </c:pt>
                <c:pt idx="2334">
                  <c:v>1.00476960910472</c:v>
                </c:pt>
                <c:pt idx="2335">
                  <c:v>1.00508795669411</c:v>
                </c:pt>
                <c:pt idx="2336">
                  <c:v>1.0046479092607701</c:v>
                </c:pt>
                <c:pt idx="2337">
                  <c:v>1.00475731176743</c:v>
                </c:pt>
                <c:pt idx="2338">
                  <c:v>1.0045149147216099</c:v>
                </c:pt>
                <c:pt idx="2339">
                  <c:v>1.0047266625293401</c:v>
                </c:pt>
                <c:pt idx="2340">
                  <c:v>1.0045599574811901</c:v>
                </c:pt>
                <c:pt idx="2341">
                  <c:v>1.00463979772405</c:v>
                </c:pt>
                <c:pt idx="2342">
                  <c:v>1.0046290563287099</c:v>
                </c:pt>
                <c:pt idx="2343">
                  <c:v>1.0047497533446299</c:v>
                </c:pt>
                <c:pt idx="2344">
                  <c:v>1.00490580332247</c:v>
                </c:pt>
                <c:pt idx="2345">
                  <c:v>1.0048879549037799</c:v>
                </c:pt>
                <c:pt idx="2346">
                  <c:v>1.00461721510871</c:v>
                </c:pt>
                <c:pt idx="2347">
                  <c:v>1.0050177312653099</c:v>
                </c:pt>
                <c:pt idx="2348">
                  <c:v>1.00484967781164</c:v>
                </c:pt>
                <c:pt idx="2349">
                  <c:v>1.00455592840736</c:v>
                </c:pt>
                <c:pt idx="2350">
                  <c:v>1.0047986648953799</c:v>
                </c:pt>
                <c:pt idx="2351">
                  <c:v>1.00451039460505</c:v>
                </c:pt>
                <c:pt idx="2352">
                  <c:v>1.00471932671457</c:v>
                </c:pt>
                <c:pt idx="2353">
                  <c:v>1.0050009103683899</c:v>
                </c:pt>
                <c:pt idx="2354">
                  <c:v>1.00481126272793</c:v>
                </c:pt>
                <c:pt idx="2355">
                  <c:v>1.0045870719225101</c:v>
                </c:pt>
                <c:pt idx="2356">
                  <c:v>1.0044715752711599</c:v>
                </c:pt>
                <c:pt idx="2357">
                  <c:v>1.00482562116111</c:v>
                </c:pt>
                <c:pt idx="2358">
                  <c:v>1.0046061742892101</c:v>
                </c:pt>
                <c:pt idx="2359">
                  <c:v>1.0047145889998499</c:v>
                </c:pt>
                <c:pt idx="2360">
                  <c:v>1.0047330860966299</c:v>
                </c:pt>
                <c:pt idx="2361">
                  <c:v>1.0047101684079001</c:v>
                </c:pt>
                <c:pt idx="2362">
                  <c:v>1.0047608372993799</c:v>
                </c:pt>
                <c:pt idx="2363">
                  <c:v>1.0050079460749799</c:v>
                </c:pt>
                <c:pt idx="2364">
                  <c:v>1.0048468660660801</c:v>
                </c:pt>
                <c:pt idx="2365">
                  <c:v>1.0046535111636701</c:v>
                </c:pt>
                <c:pt idx="2366">
                  <c:v>1.00499462091998</c:v>
                </c:pt>
                <c:pt idx="2367">
                  <c:v>1.0047328350093001</c:v>
                </c:pt>
                <c:pt idx="2368">
                  <c:v>1.00466288258824</c:v>
                </c:pt>
                <c:pt idx="2369">
                  <c:v>1.0048229186187501</c:v>
                </c:pt>
                <c:pt idx="2370">
                  <c:v>1.0048828284154501</c:v>
                </c:pt>
                <c:pt idx="2371">
                  <c:v>1.00449534951188</c:v>
                </c:pt>
                <c:pt idx="2372">
                  <c:v>1.00478861776954</c:v>
                </c:pt>
                <c:pt idx="2373">
                  <c:v>1.00504296566777</c:v>
                </c:pt>
                <c:pt idx="2374">
                  <c:v>1.0046548233049499</c:v>
                </c:pt>
                <c:pt idx="2375">
                  <c:v>1.0049764725608299</c:v>
                </c:pt>
                <c:pt idx="2376">
                  <c:v>1.0047014067725599</c:v>
                </c:pt>
                <c:pt idx="2377">
                  <c:v>1.00504119182434</c:v>
                </c:pt>
                <c:pt idx="2378">
                  <c:v>1.00473579690714</c:v>
                </c:pt>
                <c:pt idx="2379">
                  <c:v>1.0046718626345299</c:v>
                </c:pt>
                <c:pt idx="2380">
                  <c:v>1.0049176246715401</c:v>
                </c:pt>
                <c:pt idx="2381">
                  <c:v>1.0045696775294</c:v>
                </c:pt>
                <c:pt idx="2382">
                  <c:v>1.00463611607042</c:v>
                </c:pt>
                <c:pt idx="2383">
                  <c:v>1.00443404986193</c:v>
                </c:pt>
                <c:pt idx="2384">
                  <c:v>1.0046235152960801</c:v>
                </c:pt>
                <c:pt idx="2385">
                  <c:v>1.00461582578419</c:v>
                </c:pt>
                <c:pt idx="2386">
                  <c:v>1.0046415315970301</c:v>
                </c:pt>
                <c:pt idx="2387">
                  <c:v>1.0046278368872401</c:v>
                </c:pt>
                <c:pt idx="2388">
                  <c:v>1.0045949648539201</c:v>
                </c:pt>
                <c:pt idx="2389">
                  <c:v>1.0044561083424499</c:v>
                </c:pt>
                <c:pt idx="2390">
                  <c:v>1.0043074456507699</c:v>
                </c:pt>
                <c:pt idx="2391">
                  <c:v>1.0046213226071701</c:v>
                </c:pt>
                <c:pt idx="2392">
                  <c:v>1.0047081624002501</c:v>
                </c:pt>
                <c:pt idx="2393">
                  <c:v>1.0045059346555201</c:v>
                </c:pt>
                <c:pt idx="2394">
                  <c:v>1.0048868396519901</c:v>
                </c:pt>
                <c:pt idx="2395">
                  <c:v>1.0046358903845201</c:v>
                </c:pt>
                <c:pt idx="2396">
                  <c:v>1.0044104733480399</c:v>
                </c:pt>
                <c:pt idx="2397">
                  <c:v>1.0047864173666801</c:v>
                </c:pt>
                <c:pt idx="2398">
                  <c:v>1.00449045235643</c:v>
                </c:pt>
                <c:pt idx="2399">
                  <c:v>1.00429499612312</c:v>
                </c:pt>
                <c:pt idx="2400">
                  <c:v>1.0046385763969199</c:v>
                </c:pt>
                <c:pt idx="2401">
                  <c:v>1.00451551401467</c:v>
                </c:pt>
                <c:pt idx="2402">
                  <c:v>1.00444452585064</c:v>
                </c:pt>
                <c:pt idx="2403">
                  <c:v>1.0047815289601001</c:v>
                </c:pt>
                <c:pt idx="2404">
                  <c:v>1.0045739351768099</c:v>
                </c:pt>
                <c:pt idx="2405">
                  <c:v>1.0046917151348</c:v>
                </c:pt>
                <c:pt idx="2406">
                  <c:v>1.00472393414371</c:v>
                </c:pt>
                <c:pt idx="2407">
                  <c:v>1.0044545760521599</c:v>
                </c:pt>
                <c:pt idx="2408">
                  <c:v>1.00436371042791</c:v>
                </c:pt>
                <c:pt idx="2409">
                  <c:v>1.0045599053902301</c:v>
                </c:pt>
                <c:pt idx="2410">
                  <c:v>1.0045472179757</c:v>
                </c:pt>
                <c:pt idx="2411">
                  <c:v>1.00453331603181</c:v>
                </c:pt>
                <c:pt idx="2412">
                  <c:v>1.00413067874329</c:v>
                </c:pt>
                <c:pt idx="2413">
                  <c:v>1.0044534454040499</c:v>
                </c:pt>
                <c:pt idx="2414">
                  <c:v>1.0046471942595001</c:v>
                </c:pt>
                <c:pt idx="2415">
                  <c:v>1.0044128275753199</c:v>
                </c:pt>
                <c:pt idx="2416">
                  <c:v>1.00464610436737</c:v>
                </c:pt>
                <c:pt idx="2417">
                  <c:v>1.0047777039518599</c:v>
                </c:pt>
                <c:pt idx="2418">
                  <c:v>1.0046999220780799</c:v>
                </c:pt>
                <c:pt idx="2419">
                  <c:v>1.00461125411587</c:v>
                </c:pt>
                <c:pt idx="2420">
                  <c:v>1.0046109944875801</c:v>
                </c:pt>
                <c:pt idx="2421">
                  <c:v>1.0047243650972899</c:v>
                </c:pt>
                <c:pt idx="2422">
                  <c:v>1.00444282383479</c:v>
                </c:pt>
                <c:pt idx="2423">
                  <c:v>1.00492316429307</c:v>
                </c:pt>
                <c:pt idx="2424">
                  <c:v>1.00431864996227</c:v>
                </c:pt>
                <c:pt idx="2425">
                  <c:v>1.0043300753183699</c:v>
                </c:pt>
                <c:pt idx="2426">
                  <c:v>1.00460544682348</c:v>
                </c:pt>
                <c:pt idx="2427">
                  <c:v>1.00461979551638</c:v>
                </c:pt>
                <c:pt idx="2428">
                  <c:v>1.00447396800486</c:v>
                </c:pt>
                <c:pt idx="2429">
                  <c:v>1.00451944281186</c:v>
                </c:pt>
                <c:pt idx="2430">
                  <c:v>1.0048659473622801</c:v>
                </c:pt>
                <c:pt idx="2431">
                  <c:v>1.00460275955726</c:v>
                </c:pt>
                <c:pt idx="2432">
                  <c:v>1.0044235228912299</c:v>
                </c:pt>
                <c:pt idx="2433">
                  <c:v>1.0045884906117</c:v>
                </c:pt>
                <c:pt idx="2434">
                  <c:v>1.00443308874022</c:v>
                </c:pt>
                <c:pt idx="2435">
                  <c:v>1.0047311644349</c:v>
                </c:pt>
                <c:pt idx="2436">
                  <c:v>1.0042112141193</c:v>
                </c:pt>
                <c:pt idx="2437">
                  <c:v>1.0044692358573</c:v>
                </c:pt>
                <c:pt idx="2438">
                  <c:v>1.00442044273484</c:v>
                </c:pt>
                <c:pt idx="2439">
                  <c:v>1.004783901952</c:v>
                </c:pt>
                <c:pt idx="2440">
                  <c:v>1.0045142952305</c:v>
                </c:pt>
                <c:pt idx="2441">
                  <c:v>1.0051577543916901</c:v>
                </c:pt>
                <c:pt idx="2442">
                  <c:v>1.0043746126958499</c:v>
                </c:pt>
                <c:pt idx="2443">
                  <c:v>1.0046704610486601</c:v>
                </c:pt>
                <c:pt idx="2444">
                  <c:v>1.0048639652468701</c:v>
                </c:pt>
                <c:pt idx="2445">
                  <c:v>1.0047952119069601</c:v>
                </c:pt>
                <c:pt idx="2446">
                  <c:v>1.0044308524886401</c:v>
                </c:pt>
                <c:pt idx="2447">
                  <c:v>1.00437814038951</c:v>
                </c:pt>
                <c:pt idx="2448">
                  <c:v>1.0047181344171701</c:v>
                </c:pt>
                <c:pt idx="2449">
                  <c:v>1.0046771365796301</c:v>
                </c:pt>
                <c:pt idx="2450">
                  <c:v>1.0046166330175399</c:v>
                </c:pt>
                <c:pt idx="2451">
                  <c:v>1.00478473932477</c:v>
                </c:pt>
                <c:pt idx="2452">
                  <c:v>1.00431561932197</c:v>
                </c:pt>
                <c:pt idx="2453">
                  <c:v>1.0048188504318301</c:v>
                </c:pt>
                <c:pt idx="2454">
                  <c:v>1.0044351894450501</c:v>
                </c:pt>
                <c:pt idx="2455">
                  <c:v>1.0049475682120499</c:v>
                </c:pt>
                <c:pt idx="2456">
                  <c:v>1.0049465456003299</c:v>
                </c:pt>
                <c:pt idx="2457">
                  <c:v>1.00457993425018</c:v>
                </c:pt>
                <c:pt idx="2458">
                  <c:v>1.0048923502812599</c:v>
                </c:pt>
                <c:pt idx="2459">
                  <c:v>1.0044007374800299</c:v>
                </c:pt>
                <c:pt idx="2460">
                  <c:v>1.00466261202992</c:v>
                </c:pt>
                <c:pt idx="2461">
                  <c:v>1.0044634369643399</c:v>
                </c:pt>
                <c:pt idx="2462">
                  <c:v>1.00472054065938</c:v>
                </c:pt>
                <c:pt idx="2463">
                  <c:v>1.00482396863784</c:v>
                </c:pt>
                <c:pt idx="2464">
                  <c:v>1.0046477132887599</c:v>
                </c:pt>
                <c:pt idx="2465">
                  <c:v>1.0044407623860201</c:v>
                </c:pt>
                <c:pt idx="2466">
                  <c:v>1.0049718934585199</c:v>
                </c:pt>
                <c:pt idx="2467">
                  <c:v>1.00474355051381</c:v>
                </c:pt>
                <c:pt idx="2468">
                  <c:v>1.0045513160595001</c:v>
                </c:pt>
                <c:pt idx="2469">
                  <c:v>1.0048100077441999</c:v>
                </c:pt>
                <c:pt idx="2470">
                  <c:v>1.0047549766852399</c:v>
                </c:pt>
                <c:pt idx="2471">
                  <c:v>1.00482638342497</c:v>
                </c:pt>
                <c:pt idx="2472">
                  <c:v>1.00460113699785</c:v>
                </c:pt>
                <c:pt idx="2473">
                  <c:v>1.00459772402519</c:v>
                </c:pt>
                <c:pt idx="2474">
                  <c:v>1.00453073592832</c:v>
                </c:pt>
                <c:pt idx="2475">
                  <c:v>1.0047089965223699</c:v>
                </c:pt>
                <c:pt idx="2476">
                  <c:v>1.00444172250884</c:v>
                </c:pt>
                <c:pt idx="2477">
                  <c:v>1.0042549683825199</c:v>
                </c:pt>
                <c:pt idx="2478">
                  <c:v>1.0044352047726599</c:v>
                </c:pt>
                <c:pt idx="2479">
                  <c:v>1.0044787610130399</c:v>
                </c:pt>
                <c:pt idx="2480">
                  <c:v>1.00448130674947</c:v>
                </c:pt>
                <c:pt idx="2481">
                  <c:v>1.0045750658516801</c:v>
                </c:pt>
                <c:pt idx="2482">
                  <c:v>1.00484284028583</c:v>
                </c:pt>
                <c:pt idx="2483">
                  <c:v>1.0043691252440701</c:v>
                </c:pt>
                <c:pt idx="2484">
                  <c:v>1.0046079713848399</c:v>
                </c:pt>
                <c:pt idx="2485">
                  <c:v>1.00489523219171</c:v>
                </c:pt>
                <c:pt idx="2486">
                  <c:v>1.00408020913598</c:v>
                </c:pt>
                <c:pt idx="2487">
                  <c:v>1.0044621986042701</c:v>
                </c:pt>
                <c:pt idx="2488">
                  <c:v>1.00449120728341</c:v>
                </c:pt>
                <c:pt idx="2489">
                  <c:v>1.0042402238250601</c:v>
                </c:pt>
                <c:pt idx="2490">
                  <c:v>1.0048426287533301</c:v>
                </c:pt>
                <c:pt idx="2491">
                  <c:v>1.0047617620285201</c:v>
                </c:pt>
                <c:pt idx="2492">
                  <c:v>1.0047223349600201</c:v>
                </c:pt>
                <c:pt idx="2493">
                  <c:v>1.00447384420571</c:v>
                </c:pt>
                <c:pt idx="2494">
                  <c:v>1.0047035072217101</c:v>
                </c:pt>
                <c:pt idx="2495">
                  <c:v>1.00472309724535</c:v>
                </c:pt>
                <c:pt idx="2496">
                  <c:v>1.00450482964708</c:v>
                </c:pt>
                <c:pt idx="2497">
                  <c:v>1.00448004637757</c:v>
                </c:pt>
                <c:pt idx="2498">
                  <c:v>1.00484291381715</c:v>
                </c:pt>
                <c:pt idx="2499">
                  <c:v>1.00457610438264</c:v>
                </c:pt>
                <c:pt idx="2500">
                  <c:v>1.00439538565178</c:v>
                </c:pt>
                <c:pt idx="2501">
                  <c:v>1.00441142301877</c:v>
                </c:pt>
                <c:pt idx="2502">
                  <c:v>1.0045488057637399</c:v>
                </c:pt>
                <c:pt idx="2503">
                  <c:v>1.0045464924244401</c:v>
                </c:pt>
                <c:pt idx="2504">
                  <c:v>1.00433487958476</c:v>
                </c:pt>
                <c:pt idx="2505">
                  <c:v>1.00455350300352</c:v>
                </c:pt>
                <c:pt idx="2506">
                  <c:v>1.0043215345632399</c:v>
                </c:pt>
                <c:pt idx="2507">
                  <c:v>1.0047489392045901</c:v>
                </c:pt>
                <c:pt idx="2508">
                  <c:v>1.00432912924978</c:v>
                </c:pt>
                <c:pt idx="2509">
                  <c:v>1.0043881846750999</c:v>
                </c:pt>
                <c:pt idx="2510">
                  <c:v>1.00456658619294</c:v>
                </c:pt>
                <c:pt idx="2511">
                  <c:v>1.0045922502795801</c:v>
                </c:pt>
                <c:pt idx="2512">
                  <c:v>1.00449860205138</c:v>
                </c:pt>
                <c:pt idx="2513">
                  <c:v>1.00446527722923</c:v>
                </c:pt>
                <c:pt idx="2514">
                  <c:v>1.0046333897468001</c:v>
                </c:pt>
                <c:pt idx="2515">
                  <c:v>1.00438678133278</c:v>
                </c:pt>
                <c:pt idx="2516">
                  <c:v>1.0045718138661901</c:v>
                </c:pt>
                <c:pt idx="2517">
                  <c:v>1.00431055591675</c:v>
                </c:pt>
                <c:pt idx="2518">
                  <c:v>1.0047313885926901</c:v>
                </c:pt>
                <c:pt idx="2519">
                  <c:v>1.00440416149982</c:v>
                </c:pt>
                <c:pt idx="2520">
                  <c:v>1.00474027472952</c:v>
                </c:pt>
                <c:pt idx="2521">
                  <c:v>1.00482472178579</c:v>
                </c:pt>
                <c:pt idx="2522">
                  <c:v>1.0047241745147699</c:v>
                </c:pt>
                <c:pt idx="2523">
                  <c:v>1.00478786347039</c:v>
                </c:pt>
                <c:pt idx="2524">
                  <c:v>1.0046150807355101</c:v>
                </c:pt>
                <c:pt idx="2525">
                  <c:v>1.00475502768657</c:v>
                </c:pt>
                <c:pt idx="2526">
                  <c:v>1.00471917929046</c:v>
                </c:pt>
                <c:pt idx="2527">
                  <c:v>1.0044081362678099</c:v>
                </c:pt>
                <c:pt idx="2528">
                  <c:v>1.00478703579797</c:v>
                </c:pt>
                <c:pt idx="2529">
                  <c:v>1.0048654909078201</c:v>
                </c:pt>
                <c:pt idx="2530">
                  <c:v>1.0047481648062</c:v>
                </c:pt>
                <c:pt idx="2531">
                  <c:v>1.0046453587409701</c:v>
                </c:pt>
                <c:pt idx="2532">
                  <c:v>1.00444449518884</c:v>
                </c:pt>
                <c:pt idx="2533">
                  <c:v>1.00470628002611</c:v>
                </c:pt>
                <c:pt idx="2534">
                  <c:v>1.00496700449628</c:v>
                </c:pt>
                <c:pt idx="2535">
                  <c:v>1.0048552789713401</c:v>
                </c:pt>
                <c:pt idx="2536">
                  <c:v>1.00431518009895</c:v>
                </c:pt>
                <c:pt idx="2537">
                  <c:v>1.00479387163136</c:v>
                </c:pt>
                <c:pt idx="2538">
                  <c:v>1.00491810809116</c:v>
                </c:pt>
                <c:pt idx="2539">
                  <c:v>1.0048604667113501</c:v>
                </c:pt>
                <c:pt idx="2540">
                  <c:v>1.00500096808175</c:v>
                </c:pt>
                <c:pt idx="2541">
                  <c:v>1.0047267949601</c:v>
                </c:pt>
                <c:pt idx="2542">
                  <c:v>1.00497333500588</c:v>
                </c:pt>
                <c:pt idx="2543">
                  <c:v>1.0050818137614801</c:v>
                </c:pt>
                <c:pt idx="2544">
                  <c:v>1.0044689256032699</c:v>
                </c:pt>
                <c:pt idx="2545">
                  <c:v>1.0051081912628801</c:v>
                </c:pt>
                <c:pt idx="2546">
                  <c:v>1.00456444182375</c:v>
                </c:pt>
                <c:pt idx="2547">
                  <c:v>1.00490085870625</c:v>
                </c:pt>
                <c:pt idx="2548">
                  <c:v>1.0050398747001801</c:v>
                </c:pt>
                <c:pt idx="2549">
                  <c:v>1.0050951601779601</c:v>
                </c:pt>
                <c:pt idx="2550">
                  <c:v>1.00500448193078</c:v>
                </c:pt>
                <c:pt idx="2551">
                  <c:v>1.00495042954832</c:v>
                </c:pt>
                <c:pt idx="2552">
                  <c:v>1.0048273745681799</c:v>
                </c:pt>
                <c:pt idx="2553">
                  <c:v>1.0050213132105701</c:v>
                </c:pt>
                <c:pt idx="2554">
                  <c:v>1.0049264700214999</c:v>
                </c:pt>
                <c:pt idx="2555">
                  <c:v>1.0048792784577401</c:v>
                </c:pt>
                <c:pt idx="2556">
                  <c:v>1.00509168348325</c:v>
                </c:pt>
                <c:pt idx="2557">
                  <c:v>1.0050392469735201</c:v>
                </c:pt>
                <c:pt idx="2558">
                  <c:v>1.0050080306157101</c:v>
                </c:pt>
                <c:pt idx="2559">
                  <c:v>1.00468279050805</c:v>
                </c:pt>
                <c:pt idx="2560">
                  <c:v>1.00523238354375</c:v>
                </c:pt>
                <c:pt idx="2561">
                  <c:v>1.00508130457916</c:v>
                </c:pt>
                <c:pt idx="2562">
                  <c:v>1.00516816638399</c:v>
                </c:pt>
                <c:pt idx="2563">
                  <c:v>1.0047931781341899</c:v>
                </c:pt>
                <c:pt idx="2564">
                  <c:v>1.0051819542048701</c:v>
                </c:pt>
                <c:pt idx="2565">
                  <c:v>1.00528203955553</c:v>
                </c:pt>
                <c:pt idx="2566">
                  <c:v>1.0050553773092099</c:v>
                </c:pt>
                <c:pt idx="2567">
                  <c:v>1.00523861615782</c:v>
                </c:pt>
                <c:pt idx="2568">
                  <c:v>1.00484438602394</c:v>
                </c:pt>
                <c:pt idx="2569">
                  <c:v>1.0055841580415501</c:v>
                </c:pt>
                <c:pt idx="2570">
                  <c:v>1.00511911387803</c:v>
                </c:pt>
                <c:pt idx="2571">
                  <c:v>1.00521539792399</c:v>
                </c:pt>
                <c:pt idx="2572">
                  <c:v>1.0051242861854901</c:v>
                </c:pt>
                <c:pt idx="2573">
                  <c:v>1.0050501120637501</c:v>
                </c:pt>
                <c:pt idx="2574">
                  <c:v>1.00483847027577</c:v>
                </c:pt>
                <c:pt idx="2575">
                  <c:v>1.00521772549511</c:v>
                </c:pt>
                <c:pt idx="2576">
                  <c:v>1.0051398960918301</c:v>
                </c:pt>
                <c:pt idx="2577">
                  <c:v>1.0053263945453801</c:v>
                </c:pt>
                <c:pt idx="2578">
                  <c:v>1.0050906739138801</c:v>
                </c:pt>
                <c:pt idx="2579">
                  <c:v>1.00551437542109</c:v>
                </c:pt>
                <c:pt idx="2580">
                  <c:v>1.0052217326433699</c:v>
                </c:pt>
                <c:pt idx="2581">
                  <c:v>1.0054618376634501</c:v>
                </c:pt>
                <c:pt idx="2582">
                  <c:v>1.00578729894871</c:v>
                </c:pt>
                <c:pt idx="2583">
                  <c:v>1.00538543086506</c:v>
                </c:pt>
                <c:pt idx="2584">
                  <c:v>1.0051190088206801</c:v>
                </c:pt>
                <c:pt idx="2585">
                  <c:v>1.0052657846466</c:v>
                </c:pt>
                <c:pt idx="2586">
                  <c:v>1.00507734052331</c:v>
                </c:pt>
                <c:pt idx="2587">
                  <c:v>1.00544305740443</c:v>
                </c:pt>
                <c:pt idx="2588">
                  <c:v>1.00541338498808</c:v>
                </c:pt>
                <c:pt idx="2589">
                  <c:v>1.00545829433095</c:v>
                </c:pt>
                <c:pt idx="2590">
                  <c:v>1.00549595353897</c:v>
                </c:pt>
                <c:pt idx="2591">
                  <c:v>1.0053028141656499</c:v>
                </c:pt>
                <c:pt idx="2592">
                  <c:v>1.00536595673937</c:v>
                </c:pt>
                <c:pt idx="2593">
                  <c:v>1.0053639322653201</c:v>
                </c:pt>
                <c:pt idx="2594">
                  <c:v>1.0056685013434099</c:v>
                </c:pt>
                <c:pt idx="2595">
                  <c:v>1.0053617231127401</c:v>
                </c:pt>
                <c:pt idx="2596">
                  <c:v>1.00561209129823</c:v>
                </c:pt>
                <c:pt idx="2597">
                  <c:v>1.0053889334402399</c:v>
                </c:pt>
                <c:pt idx="2598">
                  <c:v>1.0056090652835099</c:v>
                </c:pt>
                <c:pt idx="2599">
                  <c:v>1.00536307138047</c:v>
                </c:pt>
                <c:pt idx="2600">
                  <c:v>1.0056188539740101</c:v>
                </c:pt>
                <c:pt idx="2601">
                  <c:v>1.0060436195479601</c:v>
                </c:pt>
                <c:pt idx="2602">
                  <c:v>1.0053692778777801</c:v>
                </c:pt>
                <c:pt idx="2603">
                  <c:v>1.00533473607088</c:v>
                </c:pt>
                <c:pt idx="2604">
                  <c:v>1.0051203850678401</c:v>
                </c:pt>
                <c:pt idx="2605">
                  <c:v>1.0056631036880399</c:v>
                </c:pt>
                <c:pt idx="2606">
                  <c:v>1.00548919993917</c:v>
                </c:pt>
                <c:pt idx="2607">
                  <c:v>1.00609419545559</c:v>
                </c:pt>
                <c:pt idx="2608">
                  <c:v>1.00566236726303</c:v>
                </c:pt>
                <c:pt idx="2609">
                  <c:v>1.0056621306881399</c:v>
                </c:pt>
                <c:pt idx="2610">
                  <c:v>1.0058673041977599</c:v>
                </c:pt>
                <c:pt idx="2611">
                  <c:v>1.00576146221437</c:v>
                </c:pt>
                <c:pt idx="2612">
                  <c:v>1.00598060765051</c:v>
                </c:pt>
                <c:pt idx="2613">
                  <c:v>1.0058243945105301</c:v>
                </c:pt>
                <c:pt idx="2614">
                  <c:v>1.0057952768596099</c:v>
                </c:pt>
                <c:pt idx="2615">
                  <c:v>1.0058545193449</c:v>
                </c:pt>
                <c:pt idx="2616">
                  <c:v>1.0060914668215399</c:v>
                </c:pt>
                <c:pt idx="2617">
                  <c:v>1.0057460656578501</c:v>
                </c:pt>
                <c:pt idx="2618">
                  <c:v>1.0058216659029899</c:v>
                </c:pt>
                <c:pt idx="2619">
                  <c:v>1.00611609140584</c:v>
                </c:pt>
                <c:pt idx="2620">
                  <c:v>1.00618930162623</c:v>
                </c:pt>
                <c:pt idx="2621">
                  <c:v>1.0060462085106201</c:v>
                </c:pt>
                <c:pt idx="2622">
                  <c:v>1.0058935316250199</c:v>
                </c:pt>
                <c:pt idx="2623">
                  <c:v>1.006154767675</c:v>
                </c:pt>
                <c:pt idx="2624">
                  <c:v>1.0061409339696601</c:v>
                </c:pt>
                <c:pt idx="2625">
                  <c:v>1.0061868633340401</c:v>
                </c:pt>
                <c:pt idx="2626">
                  <c:v>1.00630758870243</c:v>
                </c:pt>
                <c:pt idx="2627">
                  <c:v>1.00623837810165</c:v>
                </c:pt>
                <c:pt idx="2628">
                  <c:v>1.00623910729982</c:v>
                </c:pt>
                <c:pt idx="2629">
                  <c:v>1.00634943474879</c:v>
                </c:pt>
                <c:pt idx="2630">
                  <c:v>1.00619466633932</c:v>
                </c:pt>
                <c:pt idx="2631">
                  <c:v>1.0065793076582199</c:v>
                </c:pt>
                <c:pt idx="2632">
                  <c:v>1.0065411095983301</c:v>
                </c:pt>
                <c:pt idx="2633">
                  <c:v>1.0064325289915701</c:v>
                </c:pt>
                <c:pt idx="2634">
                  <c:v>1.00617091391296</c:v>
                </c:pt>
                <c:pt idx="2635">
                  <c:v>1.0064669129154</c:v>
                </c:pt>
                <c:pt idx="2636">
                  <c:v>1.00652164881664</c:v>
                </c:pt>
                <c:pt idx="2637">
                  <c:v>1.00615788010888</c:v>
                </c:pt>
                <c:pt idx="2638">
                  <c:v>1.0064977611258701</c:v>
                </c:pt>
                <c:pt idx="2639">
                  <c:v>1.00673266353666</c:v>
                </c:pt>
                <c:pt idx="2640">
                  <c:v>1.00661647995299</c:v>
                </c:pt>
                <c:pt idx="2641">
                  <c:v>1.0063831357472699</c:v>
                </c:pt>
                <c:pt idx="2642">
                  <c:v>1.00648726051015</c:v>
                </c:pt>
                <c:pt idx="2643">
                  <c:v>1.0068564226816501</c:v>
                </c:pt>
                <c:pt idx="2644">
                  <c:v>1.0069052475212801</c:v>
                </c:pt>
                <c:pt idx="2645">
                  <c:v>1.0065496927378299</c:v>
                </c:pt>
                <c:pt idx="2646">
                  <c:v>1.0063828094276701</c:v>
                </c:pt>
                <c:pt idx="2647">
                  <c:v>1.0067483578424501</c:v>
                </c:pt>
                <c:pt idx="2648">
                  <c:v>1.00665832883855</c:v>
                </c:pt>
                <c:pt idx="2649">
                  <c:v>1.0066378728393801</c:v>
                </c:pt>
                <c:pt idx="2650">
                  <c:v>1.0067519408177199</c:v>
                </c:pt>
                <c:pt idx="2651">
                  <c:v>1.0068346920553</c:v>
                </c:pt>
                <c:pt idx="2652">
                  <c:v>1.00691038901666</c:v>
                </c:pt>
                <c:pt idx="2653">
                  <c:v>1.0067643003625</c:v>
                </c:pt>
                <c:pt idx="2654">
                  <c:v>1.0068004956704999</c:v>
                </c:pt>
                <c:pt idx="2655">
                  <c:v>1.0066849283302199</c:v>
                </c:pt>
                <c:pt idx="2656">
                  <c:v>1.0067407758842399</c:v>
                </c:pt>
                <c:pt idx="2657">
                  <c:v>1.00675715625239</c:v>
                </c:pt>
                <c:pt idx="2658">
                  <c:v>1.00680718138985</c:v>
                </c:pt>
                <c:pt idx="2659">
                  <c:v>1.00685647746524</c:v>
                </c:pt>
                <c:pt idx="2660">
                  <c:v>1.00719224605219</c:v>
                </c:pt>
                <c:pt idx="2661">
                  <c:v>1.0070557914716201</c:v>
                </c:pt>
                <c:pt idx="2662">
                  <c:v>1.0071654984626</c:v>
                </c:pt>
                <c:pt idx="2663">
                  <c:v>1.00705380797299</c:v>
                </c:pt>
                <c:pt idx="2664">
                  <c:v>1.0071737440669599</c:v>
                </c:pt>
                <c:pt idx="2665">
                  <c:v>1.0070899493077501</c:v>
                </c:pt>
                <c:pt idx="2666">
                  <c:v>1.0069137893421301</c:v>
                </c:pt>
                <c:pt idx="2667">
                  <c:v>1.0071981729869499</c:v>
                </c:pt>
                <c:pt idx="2668">
                  <c:v>1.0070968209685001</c:v>
                </c:pt>
                <c:pt idx="2669">
                  <c:v>1.0070683976260799</c:v>
                </c:pt>
                <c:pt idx="2670">
                  <c:v>1.00725796518944</c:v>
                </c:pt>
                <c:pt idx="2671">
                  <c:v>1.0076130080976999</c:v>
                </c:pt>
                <c:pt idx="2672">
                  <c:v>1.0071623221980699</c:v>
                </c:pt>
                <c:pt idx="2673">
                  <c:v>1.0074650698618499</c:v>
                </c:pt>
                <c:pt idx="2674">
                  <c:v>1.0075501559053699</c:v>
                </c:pt>
                <c:pt idx="2675">
                  <c:v>1.0076261718391999</c:v>
                </c:pt>
                <c:pt idx="2676">
                  <c:v>1.0073735456033599</c:v>
                </c:pt>
                <c:pt idx="2677">
                  <c:v>1.00721990491655</c:v>
                </c:pt>
                <c:pt idx="2678">
                  <c:v>1.00778096159136</c:v>
                </c:pt>
                <c:pt idx="2679">
                  <c:v>1.00745039243782</c:v>
                </c:pt>
                <c:pt idx="2680">
                  <c:v>1.0074738247355699</c:v>
                </c:pt>
                <c:pt idx="2681">
                  <c:v>1.00769148163858</c:v>
                </c:pt>
                <c:pt idx="2682">
                  <c:v>1.00778444490411</c:v>
                </c:pt>
                <c:pt idx="2683">
                  <c:v>1.0078914382051001</c:v>
                </c:pt>
                <c:pt idx="2684">
                  <c:v>1.0077466592156199</c:v>
                </c:pt>
                <c:pt idx="2685">
                  <c:v>1.0077534001078901</c:v>
                </c:pt>
                <c:pt idx="2686">
                  <c:v>1.0076014965551601</c:v>
                </c:pt>
                <c:pt idx="2687">
                  <c:v>1.0080249824948999</c:v>
                </c:pt>
                <c:pt idx="2688">
                  <c:v>1.00811100099113</c:v>
                </c:pt>
                <c:pt idx="2689">
                  <c:v>1.00813145075903</c:v>
                </c:pt>
                <c:pt idx="2690">
                  <c:v>1.0079558079397399</c:v>
                </c:pt>
                <c:pt idx="2691">
                  <c:v>1.00811852012389</c:v>
                </c:pt>
                <c:pt idx="2692">
                  <c:v>1.0081328156446501</c:v>
                </c:pt>
                <c:pt idx="2693">
                  <c:v>1.00812309327002</c:v>
                </c:pt>
                <c:pt idx="2694">
                  <c:v>1.0082142098436</c:v>
                </c:pt>
                <c:pt idx="2695">
                  <c:v>1.00824808856699</c:v>
                </c:pt>
                <c:pt idx="2696">
                  <c:v>1.00804406720441</c:v>
                </c:pt>
                <c:pt idx="2697">
                  <c:v>1.00846781385283</c:v>
                </c:pt>
                <c:pt idx="2698">
                  <c:v>1.0085344145108099</c:v>
                </c:pt>
                <c:pt idx="2699">
                  <c:v>1.0087871423614101</c:v>
                </c:pt>
                <c:pt idx="2700">
                  <c:v>1.0085271068508701</c:v>
                </c:pt>
                <c:pt idx="2701">
                  <c:v>1.0087131471922399</c:v>
                </c:pt>
                <c:pt idx="2702">
                  <c:v>1.0084064465062601</c:v>
                </c:pt>
                <c:pt idx="2703">
                  <c:v>1.0084180118817601</c:v>
                </c:pt>
                <c:pt idx="2704">
                  <c:v>1.00861566414217</c:v>
                </c:pt>
                <c:pt idx="2705">
                  <c:v>1.0085009121970401</c:v>
                </c:pt>
                <c:pt idx="2706">
                  <c:v>1.0087481142586301</c:v>
                </c:pt>
                <c:pt idx="2707">
                  <c:v>1.00879117180389</c:v>
                </c:pt>
                <c:pt idx="2708">
                  <c:v>1.0090139641062099</c:v>
                </c:pt>
                <c:pt idx="2709">
                  <c:v>1.0086665354087201</c:v>
                </c:pt>
                <c:pt idx="2710">
                  <c:v>1.0086285222104601</c:v>
                </c:pt>
                <c:pt idx="2711">
                  <c:v>1.0089054180629999</c:v>
                </c:pt>
                <c:pt idx="2712">
                  <c:v>1.00909276162702</c:v>
                </c:pt>
                <c:pt idx="2713">
                  <c:v>1.0093317611927</c:v>
                </c:pt>
                <c:pt idx="2714">
                  <c:v>1.00922980470354</c:v>
                </c:pt>
                <c:pt idx="2715">
                  <c:v>1.00920811578048</c:v>
                </c:pt>
                <c:pt idx="2716">
                  <c:v>1.00902979714129</c:v>
                </c:pt>
                <c:pt idx="2717">
                  <c:v>1.0094321634991701</c:v>
                </c:pt>
                <c:pt idx="2718">
                  <c:v>1.0091256809596501</c:v>
                </c:pt>
                <c:pt idx="2719">
                  <c:v>1.0091943445090199</c:v>
                </c:pt>
                <c:pt idx="2720">
                  <c:v>1.0095417681394701</c:v>
                </c:pt>
                <c:pt idx="2721">
                  <c:v>1.0095063556952799</c:v>
                </c:pt>
                <c:pt idx="2722">
                  <c:v>1.00961928998925</c:v>
                </c:pt>
                <c:pt idx="2723">
                  <c:v>1.00968021725019</c:v>
                </c:pt>
                <c:pt idx="2724">
                  <c:v>1.0096686875969001</c:v>
                </c:pt>
                <c:pt idx="2725">
                  <c:v>1.0099150137567201</c:v>
                </c:pt>
                <c:pt idx="2726">
                  <c:v>1.0099199565930801</c:v>
                </c:pt>
                <c:pt idx="2727">
                  <c:v>1.00942251024004</c:v>
                </c:pt>
                <c:pt idx="2728">
                  <c:v>1.00987126616005</c:v>
                </c:pt>
                <c:pt idx="2729">
                  <c:v>1.00962152622765</c:v>
                </c:pt>
                <c:pt idx="2730">
                  <c:v>1.0097812865722899</c:v>
                </c:pt>
                <c:pt idx="2731">
                  <c:v>1.0100063605212399</c:v>
                </c:pt>
                <c:pt idx="2732">
                  <c:v>1.01010817938751</c:v>
                </c:pt>
                <c:pt idx="2733">
                  <c:v>1.01020537133483</c:v>
                </c:pt>
                <c:pt idx="2734">
                  <c:v>1.0100571860304099</c:v>
                </c:pt>
                <c:pt idx="2735">
                  <c:v>1.0100892428886401</c:v>
                </c:pt>
                <c:pt idx="2736">
                  <c:v>1.0102659995396599</c:v>
                </c:pt>
                <c:pt idx="2737">
                  <c:v>1.01051019906423</c:v>
                </c:pt>
                <c:pt idx="2738">
                  <c:v>1.0102146767806</c:v>
                </c:pt>
                <c:pt idx="2739">
                  <c:v>1.0104623761174001</c:v>
                </c:pt>
                <c:pt idx="2740">
                  <c:v>1.01075860328999</c:v>
                </c:pt>
                <c:pt idx="2741">
                  <c:v>1.0105847953295399</c:v>
                </c:pt>
                <c:pt idx="2742">
                  <c:v>1.01086681562583</c:v>
                </c:pt>
                <c:pt idx="2743">
                  <c:v>1.0106060760043001</c:v>
                </c:pt>
                <c:pt idx="2744">
                  <c:v>1.010742971864</c:v>
                </c:pt>
                <c:pt idx="2745">
                  <c:v>1.0107275063666801</c:v>
                </c:pt>
                <c:pt idx="2746">
                  <c:v>1.01079024338137</c:v>
                </c:pt>
                <c:pt idx="2747">
                  <c:v>1.0109497570638999</c:v>
                </c:pt>
                <c:pt idx="2748">
                  <c:v>1.01099153413057</c:v>
                </c:pt>
                <c:pt idx="2749">
                  <c:v>1.0112970853806</c:v>
                </c:pt>
                <c:pt idx="2750">
                  <c:v>1.01133245086708</c:v>
                </c:pt>
                <c:pt idx="2751">
                  <c:v>1.0113426469577</c:v>
                </c:pt>
                <c:pt idx="2752">
                  <c:v>1.01152932279302</c:v>
                </c:pt>
                <c:pt idx="2753">
                  <c:v>1.0116655877343199</c:v>
                </c:pt>
                <c:pt idx="2754">
                  <c:v>1.01139028427358</c:v>
                </c:pt>
                <c:pt idx="2755">
                  <c:v>1.01180389130837</c:v>
                </c:pt>
                <c:pt idx="2756">
                  <c:v>1.0117893870441199</c:v>
                </c:pt>
                <c:pt idx="2757">
                  <c:v>1.0115911468463501</c:v>
                </c:pt>
                <c:pt idx="2758">
                  <c:v>1.01193673231324</c:v>
                </c:pt>
                <c:pt idx="2759">
                  <c:v>1.0117623386518499</c:v>
                </c:pt>
                <c:pt idx="2760">
                  <c:v>1.0120064589481399</c:v>
                </c:pt>
                <c:pt idx="2761">
                  <c:v>1.0120962461726899</c:v>
                </c:pt>
                <c:pt idx="2762">
                  <c:v>1.0119346195441199</c:v>
                </c:pt>
                <c:pt idx="2763">
                  <c:v>1.0123916788540399</c:v>
                </c:pt>
                <c:pt idx="2764">
                  <c:v>1.01199587358454</c:v>
                </c:pt>
                <c:pt idx="2765">
                  <c:v>1.0123282165072101</c:v>
                </c:pt>
                <c:pt idx="2766">
                  <c:v>1.0125954080378601</c:v>
                </c:pt>
                <c:pt idx="2767">
                  <c:v>1.0125730826958299</c:v>
                </c:pt>
                <c:pt idx="2768">
                  <c:v>1.0126927303017299</c:v>
                </c:pt>
                <c:pt idx="2769">
                  <c:v>1.01282189665283</c:v>
                </c:pt>
                <c:pt idx="2770">
                  <c:v>1.0123550034455</c:v>
                </c:pt>
                <c:pt idx="2771">
                  <c:v>1.0127321757610499</c:v>
                </c:pt>
                <c:pt idx="2772">
                  <c:v>1.0125616223492899</c:v>
                </c:pt>
                <c:pt idx="2773">
                  <c:v>1.0126716822097199</c:v>
                </c:pt>
                <c:pt idx="2774">
                  <c:v>1.01264791030732</c:v>
                </c:pt>
                <c:pt idx="2775">
                  <c:v>1.01279024821465</c:v>
                </c:pt>
                <c:pt idx="2776">
                  <c:v>1.0130745926750599</c:v>
                </c:pt>
                <c:pt idx="2777">
                  <c:v>1.0134295703054499</c:v>
                </c:pt>
                <c:pt idx="2778">
                  <c:v>1.0129831934189399</c:v>
                </c:pt>
                <c:pt idx="2779">
                  <c:v>1.0134712057919699</c:v>
                </c:pt>
                <c:pt idx="2780">
                  <c:v>1.0133994951591401</c:v>
                </c:pt>
                <c:pt idx="2781">
                  <c:v>1.0133539042586399</c:v>
                </c:pt>
                <c:pt idx="2782">
                  <c:v>1.0135585624633801</c:v>
                </c:pt>
                <c:pt idx="2783">
                  <c:v>1.0135452123286099</c:v>
                </c:pt>
                <c:pt idx="2784">
                  <c:v>1.0137531325776901</c:v>
                </c:pt>
                <c:pt idx="2785">
                  <c:v>1.0136980485404501</c:v>
                </c:pt>
                <c:pt idx="2786">
                  <c:v>1.0137976199487799</c:v>
                </c:pt>
                <c:pt idx="2787">
                  <c:v>1.01386601489532</c:v>
                </c:pt>
                <c:pt idx="2788">
                  <c:v>1.01406747541151</c:v>
                </c:pt>
                <c:pt idx="2789">
                  <c:v>1.0138323726915099</c:v>
                </c:pt>
                <c:pt idx="2790">
                  <c:v>1.0138021069940499</c:v>
                </c:pt>
                <c:pt idx="2791">
                  <c:v>1.0141208502264101</c:v>
                </c:pt>
                <c:pt idx="2792">
                  <c:v>1.01416126138132</c:v>
                </c:pt>
                <c:pt idx="2793">
                  <c:v>1.01406948489088</c:v>
                </c:pt>
                <c:pt idx="2794">
                  <c:v>1.01418083684008</c:v>
                </c:pt>
                <c:pt idx="2795">
                  <c:v>1.01421238687653</c:v>
                </c:pt>
                <c:pt idx="2796">
                  <c:v>1.0144429622712701</c:v>
                </c:pt>
                <c:pt idx="2797">
                  <c:v>1.0145953974788899</c:v>
                </c:pt>
                <c:pt idx="2798">
                  <c:v>1.01460645008843</c:v>
                </c:pt>
                <c:pt idx="2799">
                  <c:v>1.01463969524894</c:v>
                </c:pt>
                <c:pt idx="2800">
                  <c:v>1.01489912484214</c:v>
                </c:pt>
                <c:pt idx="2801">
                  <c:v>1.01485278235279</c:v>
                </c:pt>
                <c:pt idx="2802">
                  <c:v>1.01511498479484</c:v>
                </c:pt>
                <c:pt idx="2803">
                  <c:v>1.0150561875938899</c:v>
                </c:pt>
                <c:pt idx="2804">
                  <c:v>1.0151837278745599</c:v>
                </c:pt>
                <c:pt idx="2805">
                  <c:v>1.0151353708894599</c:v>
                </c:pt>
                <c:pt idx="2806">
                  <c:v>1.0152443527759301</c:v>
                </c:pt>
                <c:pt idx="2807">
                  <c:v>1.0157124309194701</c:v>
                </c:pt>
                <c:pt idx="2808">
                  <c:v>1.01568080467405</c:v>
                </c:pt>
                <c:pt idx="2809">
                  <c:v>1.0158234118556899</c:v>
                </c:pt>
                <c:pt idx="2810">
                  <c:v>1.0158093824863901</c:v>
                </c:pt>
                <c:pt idx="2811">
                  <c:v>1.0156682105241599</c:v>
                </c:pt>
                <c:pt idx="2812">
                  <c:v>1.0157312227563899</c:v>
                </c:pt>
                <c:pt idx="2813">
                  <c:v>1.01599158163703</c:v>
                </c:pt>
                <c:pt idx="2814">
                  <c:v>1.0162356000285999</c:v>
                </c:pt>
                <c:pt idx="2815">
                  <c:v>1.0161021197547799</c:v>
                </c:pt>
                <c:pt idx="2816">
                  <c:v>1.016157696671</c:v>
                </c:pt>
                <c:pt idx="2817">
                  <c:v>1.0162727984936799</c:v>
                </c:pt>
                <c:pt idx="2818">
                  <c:v>1.01632401232822</c:v>
                </c:pt>
                <c:pt idx="2819">
                  <c:v>1.0166168577440999</c:v>
                </c:pt>
                <c:pt idx="2820">
                  <c:v>1.0164005001882399</c:v>
                </c:pt>
                <c:pt idx="2821">
                  <c:v>1.0166858645635599</c:v>
                </c:pt>
                <c:pt idx="2822">
                  <c:v>1.0167546548133399</c:v>
                </c:pt>
                <c:pt idx="2823">
                  <c:v>1.01671279870439</c:v>
                </c:pt>
                <c:pt idx="2824">
                  <c:v>1.0171634063316899</c:v>
                </c:pt>
                <c:pt idx="2825">
                  <c:v>1.0168429591313499</c:v>
                </c:pt>
                <c:pt idx="2826">
                  <c:v>1.0171225614680299</c:v>
                </c:pt>
                <c:pt idx="2827">
                  <c:v>1.0171764223433899</c:v>
                </c:pt>
                <c:pt idx="2828">
                  <c:v>1.0170964367931401</c:v>
                </c:pt>
                <c:pt idx="2829">
                  <c:v>1.0173398377855001</c:v>
                </c:pt>
                <c:pt idx="2830">
                  <c:v>1.0174420731031</c:v>
                </c:pt>
                <c:pt idx="2831">
                  <c:v>1.0177220957653099</c:v>
                </c:pt>
                <c:pt idx="2832">
                  <c:v>1.01771576819214</c:v>
                </c:pt>
                <c:pt idx="2833">
                  <c:v>1.0175650265324601</c:v>
                </c:pt>
                <c:pt idx="2834">
                  <c:v>1.01768822498519</c:v>
                </c:pt>
                <c:pt idx="2835">
                  <c:v>1.0177873770222801</c:v>
                </c:pt>
                <c:pt idx="2836">
                  <c:v>1.01796170964917</c:v>
                </c:pt>
                <c:pt idx="2837">
                  <c:v>1.0182946882050501</c:v>
                </c:pt>
                <c:pt idx="2838">
                  <c:v>1.0182926262976899</c:v>
                </c:pt>
                <c:pt idx="2839">
                  <c:v>1.01825734031631</c:v>
                </c:pt>
                <c:pt idx="2840">
                  <c:v>1.0185501362438101</c:v>
                </c:pt>
                <c:pt idx="2841">
                  <c:v>1.0187248742539901</c:v>
                </c:pt>
                <c:pt idx="2842">
                  <c:v>1.0185034333057299</c:v>
                </c:pt>
                <c:pt idx="2843">
                  <c:v>1.01872328244871</c:v>
                </c:pt>
                <c:pt idx="2844">
                  <c:v>1.0187732783028001</c:v>
                </c:pt>
                <c:pt idx="2845">
                  <c:v>1.01899897617057</c:v>
                </c:pt>
                <c:pt idx="2846">
                  <c:v>1.0190414345113701</c:v>
                </c:pt>
                <c:pt idx="2847">
                  <c:v>1.0193001215969599</c:v>
                </c:pt>
                <c:pt idx="2848">
                  <c:v>1.01936272486021</c:v>
                </c:pt>
                <c:pt idx="2849">
                  <c:v>1.01935099008999</c:v>
                </c:pt>
                <c:pt idx="2850">
                  <c:v>1.0195161815603699</c:v>
                </c:pt>
                <c:pt idx="2851">
                  <c:v>1.0195453030530299</c:v>
                </c:pt>
                <c:pt idx="2852">
                  <c:v>1.01963687856508</c:v>
                </c:pt>
                <c:pt idx="2853">
                  <c:v>1.01985742965232</c:v>
                </c:pt>
                <c:pt idx="2854">
                  <c:v>1.0198407100356199</c:v>
                </c:pt>
                <c:pt idx="2855">
                  <c:v>1.0202298260271001</c:v>
                </c:pt>
                <c:pt idx="2856">
                  <c:v>1.0202055430924399</c:v>
                </c:pt>
                <c:pt idx="2857">
                  <c:v>1.0202899744571601</c:v>
                </c:pt>
                <c:pt idx="2858">
                  <c:v>1.0205131135151</c:v>
                </c:pt>
                <c:pt idx="2859">
                  <c:v>1.0207179927151699</c:v>
                </c:pt>
                <c:pt idx="2860">
                  <c:v>1.0204803881561499</c:v>
                </c:pt>
                <c:pt idx="2861">
                  <c:v>1.02079925116765</c:v>
                </c:pt>
                <c:pt idx="2862">
                  <c:v>1.0207581385637601</c:v>
                </c:pt>
                <c:pt idx="2863">
                  <c:v>1.02100539017448</c:v>
                </c:pt>
                <c:pt idx="2864">
                  <c:v>1.0209763559248901</c:v>
                </c:pt>
                <c:pt idx="2865">
                  <c:v>1.02099192149616</c:v>
                </c:pt>
                <c:pt idx="2866">
                  <c:v>1.0211594886155599</c:v>
                </c:pt>
                <c:pt idx="2867">
                  <c:v>1.0212783987115699</c:v>
                </c:pt>
                <c:pt idx="2868">
                  <c:v>1.02143530110301</c:v>
                </c:pt>
                <c:pt idx="2869">
                  <c:v>1.0216113213681499</c:v>
                </c:pt>
                <c:pt idx="2870">
                  <c:v>1.02203126753096</c:v>
                </c:pt>
                <c:pt idx="2871">
                  <c:v>1.02170496639299</c:v>
                </c:pt>
                <c:pt idx="2872">
                  <c:v>1.0220386763936</c:v>
                </c:pt>
                <c:pt idx="2873">
                  <c:v>1.02200430873652</c:v>
                </c:pt>
                <c:pt idx="2874">
                  <c:v>1.0222400223581101</c:v>
                </c:pt>
                <c:pt idx="2875">
                  <c:v>1.0224369821730199</c:v>
                </c:pt>
                <c:pt idx="2876">
                  <c:v>1.0224215407619199</c:v>
                </c:pt>
                <c:pt idx="2877">
                  <c:v>1.0224791977905801</c:v>
                </c:pt>
                <c:pt idx="2878">
                  <c:v>1.0227073742706201</c:v>
                </c:pt>
                <c:pt idx="2879">
                  <c:v>1.02319377395543</c:v>
                </c:pt>
                <c:pt idx="2880">
                  <c:v>1.0231851449424001</c:v>
                </c:pt>
                <c:pt idx="2881">
                  <c:v>1.02335639591558</c:v>
                </c:pt>
                <c:pt idx="2882">
                  <c:v>1.0233404356820499</c:v>
                </c:pt>
                <c:pt idx="2883">
                  <c:v>1.02308778247303</c:v>
                </c:pt>
                <c:pt idx="2884">
                  <c:v>1.02358576672322</c:v>
                </c:pt>
                <c:pt idx="2885">
                  <c:v>1.02359204782635</c:v>
                </c:pt>
                <c:pt idx="2886">
                  <c:v>1.0235920447928699</c:v>
                </c:pt>
                <c:pt idx="2887">
                  <c:v>1.0237674678344799</c:v>
                </c:pt>
                <c:pt idx="2888">
                  <c:v>1.0237091716417701</c:v>
                </c:pt>
                <c:pt idx="2889">
                  <c:v>1.02386417956932</c:v>
                </c:pt>
                <c:pt idx="2890">
                  <c:v>1.02452498707356</c:v>
                </c:pt>
                <c:pt idx="2891">
                  <c:v>1.0245855143582401</c:v>
                </c:pt>
                <c:pt idx="2892">
                  <c:v>1.02456579070897</c:v>
                </c:pt>
                <c:pt idx="2893">
                  <c:v>1.0246155944450199</c:v>
                </c:pt>
                <c:pt idx="2894">
                  <c:v>1.02471787973758</c:v>
                </c:pt>
                <c:pt idx="2895">
                  <c:v>1.0245592180303</c:v>
                </c:pt>
                <c:pt idx="2896">
                  <c:v>1.02499149283156</c:v>
                </c:pt>
                <c:pt idx="2897">
                  <c:v>1.0249982821416601</c:v>
                </c:pt>
                <c:pt idx="2898">
                  <c:v>1.0251506417721299</c:v>
                </c:pt>
                <c:pt idx="2899">
                  <c:v>1.0257159001452201</c:v>
                </c:pt>
                <c:pt idx="2900">
                  <c:v>1.0255599648006799</c:v>
                </c:pt>
                <c:pt idx="2901">
                  <c:v>1.0255918342943799</c:v>
                </c:pt>
                <c:pt idx="2902">
                  <c:v>1.0256133678668999</c:v>
                </c:pt>
                <c:pt idx="2903">
                  <c:v>1.0256257079179001</c:v>
                </c:pt>
                <c:pt idx="2904">
                  <c:v>1.02599958551991</c:v>
                </c:pt>
                <c:pt idx="2905">
                  <c:v>1.0259755785841</c:v>
                </c:pt>
                <c:pt idx="2906">
                  <c:v>1.02607306241735</c:v>
                </c:pt>
                <c:pt idx="2907">
                  <c:v>1.02639083109652</c:v>
                </c:pt>
                <c:pt idx="2908">
                  <c:v>1.0263886045944</c:v>
                </c:pt>
                <c:pt idx="2909">
                  <c:v>1.02676484633123</c:v>
                </c:pt>
                <c:pt idx="2910">
                  <c:v>1.0267441497943901</c:v>
                </c:pt>
                <c:pt idx="2911">
                  <c:v>1.0266660859368499</c:v>
                </c:pt>
                <c:pt idx="2912">
                  <c:v>1.02701132928393</c:v>
                </c:pt>
                <c:pt idx="2913">
                  <c:v>1.02741248812546</c:v>
                </c:pt>
                <c:pt idx="2914">
                  <c:v>1.02734048488475</c:v>
                </c:pt>
                <c:pt idx="2915">
                  <c:v>1.0274761154926</c:v>
                </c:pt>
                <c:pt idx="2916">
                  <c:v>1.02754373786098</c:v>
                </c:pt>
                <c:pt idx="2917">
                  <c:v>1.02790390864571</c:v>
                </c:pt>
                <c:pt idx="2918">
                  <c:v>1.0280063530960999</c:v>
                </c:pt>
                <c:pt idx="2919">
                  <c:v>1.02806539305211</c:v>
                </c:pt>
                <c:pt idx="2920">
                  <c:v>1.0281190732221499</c:v>
                </c:pt>
                <c:pt idx="2921">
                  <c:v>1.0281568222616899</c:v>
                </c:pt>
                <c:pt idx="2922">
                  <c:v>1.02865666069644</c:v>
                </c:pt>
                <c:pt idx="2923">
                  <c:v>1.0285284136850099</c:v>
                </c:pt>
                <c:pt idx="2924">
                  <c:v>1.0286670312629</c:v>
                </c:pt>
                <c:pt idx="2925">
                  <c:v>1.02909004862537</c:v>
                </c:pt>
                <c:pt idx="2926">
                  <c:v>1.0288843080019701</c:v>
                </c:pt>
                <c:pt idx="2927">
                  <c:v>1.0289389428415301</c:v>
                </c:pt>
                <c:pt idx="2928">
                  <c:v>1.0291458784929901</c:v>
                </c:pt>
                <c:pt idx="2929">
                  <c:v>1.0290227811091099</c:v>
                </c:pt>
                <c:pt idx="2930">
                  <c:v>1.0297754220681401</c:v>
                </c:pt>
                <c:pt idx="2931">
                  <c:v>1.02986007098897</c:v>
                </c:pt>
                <c:pt idx="2932">
                  <c:v>1.0296695667489999</c:v>
                </c:pt>
                <c:pt idx="2933">
                  <c:v>1.0301659869069699</c:v>
                </c:pt>
                <c:pt idx="2934">
                  <c:v>1.03007169925701</c:v>
                </c:pt>
                <c:pt idx="2935">
                  <c:v>1.0298837881059599</c:v>
                </c:pt>
                <c:pt idx="2936">
                  <c:v>1.03050246025687</c:v>
                </c:pt>
                <c:pt idx="2937">
                  <c:v>1.0306797282464</c:v>
                </c:pt>
                <c:pt idx="2938">
                  <c:v>1.03074760780324</c:v>
                </c:pt>
                <c:pt idx="2939">
                  <c:v>1.0308430759353899</c:v>
                </c:pt>
                <c:pt idx="2940">
                  <c:v>1.0304673083856</c:v>
                </c:pt>
                <c:pt idx="2941">
                  <c:v>1.03115982007924</c:v>
                </c:pt>
                <c:pt idx="2942">
                  <c:v>1.0312953142019801</c:v>
                </c:pt>
                <c:pt idx="2943">
                  <c:v>1.0313385086906599</c:v>
                </c:pt>
                <c:pt idx="2944">
                  <c:v>1.0311861815216301</c:v>
                </c:pt>
                <c:pt idx="2945">
                  <c:v>1.03150819759005</c:v>
                </c:pt>
                <c:pt idx="2946">
                  <c:v>1.0314792129658801</c:v>
                </c:pt>
                <c:pt idx="2947">
                  <c:v>1.03201775839868</c:v>
                </c:pt>
                <c:pt idx="2948">
                  <c:v>1.0319084110095</c:v>
                </c:pt>
                <c:pt idx="2949">
                  <c:v>1.0324099106008899</c:v>
                </c:pt>
                <c:pt idx="2950">
                  <c:v>1.0325990763642601</c:v>
                </c:pt>
                <c:pt idx="2951">
                  <c:v>1.03233974599679</c:v>
                </c:pt>
                <c:pt idx="2952">
                  <c:v>1.03249190380081</c:v>
                </c:pt>
                <c:pt idx="2953">
                  <c:v>1.03260336522388</c:v>
                </c:pt>
                <c:pt idx="2954">
                  <c:v>1.03264516538048</c:v>
                </c:pt>
                <c:pt idx="2955">
                  <c:v>1.0332794529834799</c:v>
                </c:pt>
                <c:pt idx="2956">
                  <c:v>1.0329671352888301</c:v>
                </c:pt>
                <c:pt idx="2957">
                  <c:v>1.0332205123936899</c:v>
                </c:pt>
                <c:pt idx="2958">
                  <c:v>1.0333246123386</c:v>
                </c:pt>
                <c:pt idx="2959">
                  <c:v>1.0333784411318701</c:v>
                </c:pt>
                <c:pt idx="2960">
                  <c:v>1.0337288103070299</c:v>
                </c:pt>
                <c:pt idx="2961">
                  <c:v>1.0339731573561799</c:v>
                </c:pt>
                <c:pt idx="2962">
                  <c:v>1.03377609258822</c:v>
                </c:pt>
                <c:pt idx="2963">
                  <c:v>1.03407458364289</c:v>
                </c:pt>
                <c:pt idx="2964">
                  <c:v>1.0343469205928</c:v>
                </c:pt>
                <c:pt idx="2965">
                  <c:v>1.0339828577479599</c:v>
                </c:pt>
                <c:pt idx="2966">
                  <c:v>1.0345842795140701</c:v>
                </c:pt>
                <c:pt idx="2967">
                  <c:v>1.0346220337510299</c:v>
                </c:pt>
                <c:pt idx="2968">
                  <c:v>1.034526020977</c:v>
                </c:pt>
                <c:pt idx="2969">
                  <c:v>1.03491778303332</c:v>
                </c:pt>
                <c:pt idx="2970">
                  <c:v>1.0349642111070501</c:v>
                </c:pt>
                <c:pt idx="2971">
                  <c:v>1.0352803879143999</c:v>
                </c:pt>
                <c:pt idx="2972">
                  <c:v>1.03522872515458</c:v>
                </c:pt>
                <c:pt idx="2973">
                  <c:v>1.03556681617673</c:v>
                </c:pt>
                <c:pt idx="2974">
                  <c:v>1.03561953854746</c:v>
                </c:pt>
                <c:pt idx="2975">
                  <c:v>1.0359652503582499</c:v>
                </c:pt>
                <c:pt idx="2976">
                  <c:v>1.03579268732654</c:v>
                </c:pt>
                <c:pt idx="2977">
                  <c:v>1.0361546797640899</c:v>
                </c:pt>
                <c:pt idx="2978">
                  <c:v>1.0360710628341101</c:v>
                </c:pt>
                <c:pt idx="2979">
                  <c:v>1.0362178867315099</c:v>
                </c:pt>
                <c:pt idx="2980">
                  <c:v>1.0362748445545</c:v>
                </c:pt>
                <c:pt idx="2981">
                  <c:v>1.03645396625683</c:v>
                </c:pt>
                <c:pt idx="2982">
                  <c:v>1.03679574467368</c:v>
                </c:pt>
                <c:pt idx="2983">
                  <c:v>1.0368988479618999</c:v>
                </c:pt>
                <c:pt idx="2984">
                  <c:v>1.03710490476365</c:v>
                </c:pt>
                <c:pt idx="2985">
                  <c:v>1.03711149613291</c:v>
                </c:pt>
                <c:pt idx="2986">
                  <c:v>1.0371570110486401</c:v>
                </c:pt>
                <c:pt idx="2987">
                  <c:v>1.0372164935897199</c:v>
                </c:pt>
                <c:pt idx="2988">
                  <c:v>1.0375278806845301</c:v>
                </c:pt>
                <c:pt idx="2989">
                  <c:v>1.03754758460747</c:v>
                </c:pt>
                <c:pt idx="2990">
                  <c:v>1.0376722790144399</c:v>
                </c:pt>
                <c:pt idx="2991">
                  <c:v>1.03795349501781</c:v>
                </c:pt>
                <c:pt idx="2992">
                  <c:v>1.0380030819188899</c:v>
                </c:pt>
                <c:pt idx="2993">
                  <c:v>1.0381069375633101</c:v>
                </c:pt>
                <c:pt idx="2994">
                  <c:v>1.0381016614115799</c:v>
                </c:pt>
                <c:pt idx="2995">
                  <c:v>1.0383042986872899</c:v>
                </c:pt>
                <c:pt idx="2996">
                  <c:v>1.0386353545182501</c:v>
                </c:pt>
                <c:pt idx="2997">
                  <c:v>1.03862734793903</c:v>
                </c:pt>
                <c:pt idx="2998">
                  <c:v>1.03859864244172</c:v>
                </c:pt>
                <c:pt idx="2999">
                  <c:v>1.0388461266442801</c:v>
                </c:pt>
                <c:pt idx="3000">
                  <c:v>1.0389889930560501</c:v>
                </c:pt>
                <c:pt idx="3001">
                  <c:v>1.0390293216562001</c:v>
                </c:pt>
                <c:pt idx="3002">
                  <c:v>1.03929985033495</c:v>
                </c:pt>
                <c:pt idx="3003">
                  <c:v>1.0392022021626199</c:v>
                </c:pt>
                <c:pt idx="3004">
                  <c:v>1.03927826234654</c:v>
                </c:pt>
                <c:pt idx="3005">
                  <c:v>1.03966106467942</c:v>
                </c:pt>
                <c:pt idx="3006">
                  <c:v>1.0398535626932801</c:v>
                </c:pt>
                <c:pt idx="3007">
                  <c:v>1.0396632544358899</c:v>
                </c:pt>
                <c:pt idx="3008">
                  <c:v>1.0400268448020999</c:v>
                </c:pt>
                <c:pt idx="3009">
                  <c:v>1.03998165391491</c:v>
                </c:pt>
                <c:pt idx="3010">
                  <c:v>1.04013991677836</c:v>
                </c:pt>
                <c:pt idx="3011">
                  <c:v>1.0399283169787501</c:v>
                </c:pt>
                <c:pt idx="3012">
                  <c:v>1.04032979076808</c:v>
                </c:pt>
                <c:pt idx="3013">
                  <c:v>1.0404821975688601</c:v>
                </c:pt>
                <c:pt idx="3014">
                  <c:v>1.04072376442397</c:v>
                </c:pt>
                <c:pt idx="3015">
                  <c:v>1.04055565361833</c:v>
                </c:pt>
                <c:pt idx="3016">
                  <c:v>1.04074884586031</c:v>
                </c:pt>
                <c:pt idx="3017">
                  <c:v>1.0409734382724101</c:v>
                </c:pt>
                <c:pt idx="3018">
                  <c:v>1.0411866343019001</c:v>
                </c:pt>
                <c:pt idx="3019">
                  <c:v>1.0410591449192099</c:v>
                </c:pt>
                <c:pt idx="3020">
                  <c:v>1.04132547835425</c:v>
                </c:pt>
                <c:pt idx="3021">
                  <c:v>1.0415419260916801</c:v>
                </c:pt>
                <c:pt idx="3022">
                  <c:v>1.0415319398923499</c:v>
                </c:pt>
                <c:pt idx="3023">
                  <c:v>1.0415809628786601</c:v>
                </c:pt>
                <c:pt idx="3024">
                  <c:v>1.0417237835011</c:v>
                </c:pt>
                <c:pt idx="3025">
                  <c:v>1.0419883058649999</c:v>
                </c:pt>
                <c:pt idx="3026">
                  <c:v>1.04213252046588</c:v>
                </c:pt>
                <c:pt idx="3027">
                  <c:v>1.0418416654207601</c:v>
                </c:pt>
                <c:pt idx="3028">
                  <c:v>1.0418728525654899</c:v>
                </c:pt>
                <c:pt idx="3029">
                  <c:v>1.04197098388242</c:v>
                </c:pt>
                <c:pt idx="3030">
                  <c:v>1.04254101338601</c:v>
                </c:pt>
                <c:pt idx="3031">
                  <c:v>1.0421652675066799</c:v>
                </c:pt>
                <c:pt idx="3032">
                  <c:v>1.04285846688807</c:v>
                </c:pt>
                <c:pt idx="3033">
                  <c:v>1.0426655843024</c:v>
                </c:pt>
                <c:pt idx="3034">
                  <c:v>1.042517184122</c:v>
                </c:pt>
                <c:pt idx="3035">
                  <c:v>1.0427149208519999</c:v>
                </c:pt>
                <c:pt idx="3036">
                  <c:v>1.04275106084678</c:v>
                </c:pt>
                <c:pt idx="3037">
                  <c:v>1.04281916930602</c:v>
                </c:pt>
                <c:pt idx="3038">
                  <c:v>1.0431183975853</c:v>
                </c:pt>
                <c:pt idx="3039">
                  <c:v>1.0430597266864501</c:v>
                </c:pt>
                <c:pt idx="3040">
                  <c:v>1.0431519084584</c:v>
                </c:pt>
                <c:pt idx="3041">
                  <c:v>1.0434125396987599</c:v>
                </c:pt>
                <c:pt idx="3042">
                  <c:v>1.0435920510677501</c:v>
                </c:pt>
                <c:pt idx="3043">
                  <c:v>1.0434994226448999</c:v>
                </c:pt>
                <c:pt idx="3044">
                  <c:v>1.04340669850573</c:v>
                </c:pt>
                <c:pt idx="3045">
                  <c:v>1.0435749062151201</c:v>
                </c:pt>
                <c:pt idx="3046">
                  <c:v>1.04387724382654</c:v>
                </c:pt>
                <c:pt idx="3047">
                  <c:v>1.0437372418464199</c:v>
                </c:pt>
                <c:pt idx="3048">
                  <c:v>1.0435762549268599</c:v>
                </c:pt>
                <c:pt idx="3049">
                  <c:v>1.0441433019566999</c:v>
                </c:pt>
                <c:pt idx="3050">
                  <c:v>1.0440464530882101</c:v>
                </c:pt>
                <c:pt idx="3051">
                  <c:v>1.04411874433519</c:v>
                </c:pt>
                <c:pt idx="3052">
                  <c:v>1.0441872932442999</c:v>
                </c:pt>
                <c:pt idx="3053">
                  <c:v>1.0440088356479</c:v>
                </c:pt>
                <c:pt idx="3054">
                  <c:v>1.04460078024188</c:v>
                </c:pt>
                <c:pt idx="3055">
                  <c:v>1.04439559496592</c:v>
                </c:pt>
                <c:pt idx="3056">
                  <c:v>1.04431665058599</c:v>
                </c:pt>
                <c:pt idx="3057">
                  <c:v>1.04440716500001</c:v>
                </c:pt>
                <c:pt idx="3058">
                  <c:v>1.04453933716025</c:v>
                </c:pt>
                <c:pt idx="3059">
                  <c:v>1.0447659919698999</c:v>
                </c:pt>
                <c:pt idx="3060">
                  <c:v>1.0448022314643399</c:v>
                </c:pt>
                <c:pt idx="3061">
                  <c:v>1.04503226399897</c:v>
                </c:pt>
                <c:pt idx="3062">
                  <c:v>1.0448545153914901</c:v>
                </c:pt>
                <c:pt idx="3063">
                  <c:v>1.04513589803733</c:v>
                </c:pt>
                <c:pt idx="3064">
                  <c:v>1.04552441733725</c:v>
                </c:pt>
                <c:pt idx="3065">
                  <c:v>1.04558832948215</c:v>
                </c:pt>
                <c:pt idx="3066">
                  <c:v>1.0452799485014099</c:v>
                </c:pt>
                <c:pt idx="3067">
                  <c:v>1.0451498956849801</c:v>
                </c:pt>
                <c:pt idx="3068">
                  <c:v>1.0452156706137301</c:v>
                </c:pt>
                <c:pt idx="3069">
                  <c:v>1.0455700403441699</c:v>
                </c:pt>
                <c:pt idx="3070">
                  <c:v>1.04554389805644</c:v>
                </c:pt>
                <c:pt idx="3071">
                  <c:v>1.0455823930522801</c:v>
                </c:pt>
                <c:pt idx="3072">
                  <c:v>1.04557120958203</c:v>
                </c:pt>
                <c:pt idx="3073">
                  <c:v>1.04578130899487</c:v>
                </c:pt>
                <c:pt idx="3074">
                  <c:v>1.04562679956933</c:v>
                </c:pt>
                <c:pt idx="3075">
                  <c:v>1.0457554372157301</c:v>
                </c:pt>
                <c:pt idx="3076">
                  <c:v>1.04587499446006</c:v>
                </c:pt>
                <c:pt idx="3077">
                  <c:v>1.0457382838285501</c:v>
                </c:pt>
                <c:pt idx="3078">
                  <c:v>1.0457747605541601</c:v>
                </c:pt>
                <c:pt idx="3079">
                  <c:v>1.0456194174090401</c:v>
                </c:pt>
                <c:pt idx="3080">
                  <c:v>1.0462709513466599</c:v>
                </c:pt>
                <c:pt idx="3081">
                  <c:v>1.04594087533493</c:v>
                </c:pt>
                <c:pt idx="3082">
                  <c:v>1.0460408993042301</c:v>
                </c:pt>
                <c:pt idx="3083">
                  <c:v>1.04589109741223</c:v>
                </c:pt>
                <c:pt idx="3084">
                  <c:v>1.04618958793976</c:v>
                </c:pt>
                <c:pt idx="3085">
                  <c:v>1.0460567976523101</c:v>
                </c:pt>
                <c:pt idx="3086">
                  <c:v>1.04633700008487</c:v>
                </c:pt>
                <c:pt idx="3087">
                  <c:v>1.0460549082100301</c:v>
                </c:pt>
                <c:pt idx="3088">
                  <c:v>1.0462939260981901</c:v>
                </c:pt>
                <c:pt idx="3089">
                  <c:v>1.0463658716026001</c:v>
                </c:pt>
                <c:pt idx="3090">
                  <c:v>1.0464219942839099</c:v>
                </c:pt>
                <c:pt idx="3091">
                  <c:v>1.0465560976305901</c:v>
                </c:pt>
                <c:pt idx="3092">
                  <c:v>1.04637834661481</c:v>
                </c:pt>
                <c:pt idx="3093">
                  <c:v>1.04644867971789</c:v>
                </c:pt>
                <c:pt idx="3094">
                  <c:v>1.0468053182685599</c:v>
                </c:pt>
                <c:pt idx="3095">
                  <c:v>1.0467036623402599</c:v>
                </c:pt>
                <c:pt idx="3096">
                  <c:v>1.04663054848035</c:v>
                </c:pt>
                <c:pt idx="3097">
                  <c:v>1.0467089906809599</c:v>
                </c:pt>
                <c:pt idx="3098">
                  <c:v>1.04677638236916</c:v>
                </c:pt>
                <c:pt idx="3099">
                  <c:v>1.0468821358315801</c:v>
                </c:pt>
                <c:pt idx="3100">
                  <c:v>1.0464756963136399</c:v>
                </c:pt>
                <c:pt idx="3101">
                  <c:v>1.04690944485977</c:v>
                </c:pt>
                <c:pt idx="3102">
                  <c:v>1.0469596555368901</c:v>
                </c:pt>
                <c:pt idx="3103">
                  <c:v>1.04693509596874</c:v>
                </c:pt>
                <c:pt idx="3104">
                  <c:v>1.04674454858613</c:v>
                </c:pt>
                <c:pt idx="3105">
                  <c:v>1.0468208411378399</c:v>
                </c:pt>
                <c:pt idx="3106">
                  <c:v>1.04672306126892</c:v>
                </c:pt>
                <c:pt idx="3107">
                  <c:v>1.04695207261293</c:v>
                </c:pt>
                <c:pt idx="3108">
                  <c:v>1.04700188064514</c:v>
                </c:pt>
                <c:pt idx="3109">
                  <c:v>1.04707865491189</c:v>
                </c:pt>
                <c:pt idx="3110">
                  <c:v>1.0472240142485201</c:v>
                </c:pt>
                <c:pt idx="3111">
                  <c:v>1.0472839269714</c:v>
                </c:pt>
                <c:pt idx="3112">
                  <c:v>1.04704192317686</c:v>
                </c:pt>
                <c:pt idx="3113">
                  <c:v>1.0469689128716499</c:v>
                </c:pt>
                <c:pt idx="3114">
                  <c:v>1.0468824050771299</c:v>
                </c:pt>
                <c:pt idx="3115">
                  <c:v>1.0474568978749399</c:v>
                </c:pt>
                <c:pt idx="3116">
                  <c:v>1.0471699644538199</c:v>
                </c:pt>
                <c:pt idx="3117">
                  <c:v>1.0470689224799301</c:v>
                </c:pt>
                <c:pt idx="3118">
                  <c:v>1.0472301406316</c:v>
                </c:pt>
                <c:pt idx="3119">
                  <c:v>1.04714993229583</c:v>
                </c:pt>
                <c:pt idx="3120">
                  <c:v>1.04728444209372</c:v>
                </c:pt>
                <c:pt idx="3121">
                  <c:v>1.0471321087938199</c:v>
                </c:pt>
                <c:pt idx="3122">
                  <c:v>1.0471760412581399</c:v>
                </c:pt>
                <c:pt idx="3123">
                  <c:v>1.0472032564506499</c:v>
                </c:pt>
                <c:pt idx="3124">
                  <c:v>1.04737358239519</c:v>
                </c:pt>
                <c:pt idx="3125">
                  <c:v>1.04712358794531</c:v>
                </c:pt>
                <c:pt idx="3126">
                  <c:v>1.0474012690568899</c:v>
                </c:pt>
                <c:pt idx="3127">
                  <c:v>1.04752160234919</c:v>
                </c:pt>
                <c:pt idx="3128">
                  <c:v>1.0474153045024699</c:v>
                </c:pt>
                <c:pt idx="3129">
                  <c:v>1.04737172464613</c:v>
                </c:pt>
                <c:pt idx="3130">
                  <c:v>1.04737454375076</c:v>
                </c:pt>
                <c:pt idx="3131">
                  <c:v>1.04730673267004</c:v>
                </c:pt>
                <c:pt idx="3132">
                  <c:v>1.04722751731006</c:v>
                </c:pt>
                <c:pt idx="3133">
                  <c:v>1.04737674192914</c:v>
                </c:pt>
                <c:pt idx="3134">
                  <c:v>1.0470772866379201</c:v>
                </c:pt>
                <c:pt idx="3135">
                  <c:v>1.04700196840226</c:v>
                </c:pt>
                <c:pt idx="3136">
                  <c:v>1.0474627664901599</c:v>
                </c:pt>
                <c:pt idx="3137">
                  <c:v>1.0473452043853</c:v>
                </c:pt>
                <c:pt idx="3138">
                  <c:v>1.0471837752056099</c:v>
                </c:pt>
                <c:pt idx="3139">
                  <c:v>1.0471034485877599</c:v>
                </c:pt>
                <c:pt idx="3140">
                  <c:v>1.0473181179015101</c:v>
                </c:pt>
                <c:pt idx="3141">
                  <c:v>1.04727998391251</c:v>
                </c:pt>
                <c:pt idx="3142">
                  <c:v>1.04714261295542</c:v>
                </c:pt>
                <c:pt idx="3143">
                  <c:v>1.0473560006015401</c:v>
                </c:pt>
                <c:pt idx="3144">
                  <c:v>1.0471043071394199</c:v>
                </c:pt>
                <c:pt idx="3145">
                  <c:v>1.0470074945597101</c:v>
                </c:pt>
                <c:pt idx="3146">
                  <c:v>1.0473235322918</c:v>
                </c:pt>
                <c:pt idx="3147">
                  <c:v>1.0471168042182</c:v>
                </c:pt>
                <c:pt idx="3148">
                  <c:v>1.0471589532891601</c:v>
                </c:pt>
                <c:pt idx="3149">
                  <c:v>1.04692910895436</c:v>
                </c:pt>
                <c:pt idx="3150">
                  <c:v>1.0470950414996001</c:v>
                </c:pt>
                <c:pt idx="3151">
                  <c:v>1.04699390326661</c:v>
                </c:pt>
                <c:pt idx="3152">
                  <c:v>1.0468772306893399</c:v>
                </c:pt>
                <c:pt idx="3153">
                  <c:v>1.04694274596502</c:v>
                </c:pt>
                <c:pt idx="3154">
                  <c:v>1.0468761756630101</c:v>
                </c:pt>
                <c:pt idx="3155">
                  <c:v>1.0467428347874601</c:v>
                </c:pt>
                <c:pt idx="3156">
                  <c:v>1.0469177635059901</c:v>
                </c:pt>
                <c:pt idx="3157">
                  <c:v>1.04657552659069</c:v>
                </c:pt>
                <c:pt idx="3158">
                  <c:v>1.04648954398049</c:v>
                </c:pt>
                <c:pt idx="3159">
                  <c:v>1.0466459378738</c:v>
                </c:pt>
                <c:pt idx="3160">
                  <c:v>1.0464568563221499</c:v>
                </c:pt>
                <c:pt idx="3161">
                  <c:v>1.04649359687552</c:v>
                </c:pt>
                <c:pt idx="3162">
                  <c:v>1.04651064731789</c:v>
                </c:pt>
                <c:pt idx="3163">
                  <c:v>1.0465623453806401</c:v>
                </c:pt>
                <c:pt idx="3164">
                  <c:v>1.0464658179431801</c:v>
                </c:pt>
                <c:pt idx="3165">
                  <c:v>1.0462759599014599</c:v>
                </c:pt>
                <c:pt idx="3166">
                  <c:v>1.04630334764766</c:v>
                </c:pt>
                <c:pt idx="3167">
                  <c:v>1.0460947846955699</c:v>
                </c:pt>
                <c:pt idx="3168">
                  <c:v>1.04627551911858</c:v>
                </c:pt>
                <c:pt idx="3169">
                  <c:v>1.04600631066106</c:v>
                </c:pt>
                <c:pt idx="3170">
                  <c:v>1.04601862823548</c:v>
                </c:pt>
                <c:pt idx="3171">
                  <c:v>1.0462578019175801</c:v>
                </c:pt>
                <c:pt idx="3172">
                  <c:v>1.04619074571128</c:v>
                </c:pt>
                <c:pt idx="3173">
                  <c:v>1.04610459224371</c:v>
                </c:pt>
                <c:pt idx="3174">
                  <c:v>1.04596667274765</c:v>
                </c:pt>
                <c:pt idx="3175">
                  <c:v>1.0458354349431001</c:v>
                </c:pt>
                <c:pt idx="3176">
                  <c:v>1.0457367417455901</c:v>
                </c:pt>
                <c:pt idx="3177">
                  <c:v>1.0458488149379499</c:v>
                </c:pt>
                <c:pt idx="3178">
                  <c:v>1.0456135291242901</c:v>
                </c:pt>
                <c:pt idx="3179">
                  <c:v>1.0455343289027199</c:v>
                </c:pt>
                <c:pt idx="3180">
                  <c:v>1.04540290509636</c:v>
                </c:pt>
                <c:pt idx="3181">
                  <c:v>1.04542065129575</c:v>
                </c:pt>
                <c:pt idx="3182">
                  <c:v>1.0452640154470301</c:v>
                </c:pt>
                <c:pt idx="3183">
                  <c:v>1.04533291341146</c:v>
                </c:pt>
                <c:pt idx="3184">
                  <c:v>1.04515955708758</c:v>
                </c:pt>
                <c:pt idx="3185">
                  <c:v>1.04532153368215</c:v>
                </c:pt>
                <c:pt idx="3186">
                  <c:v>1.0449537084067599</c:v>
                </c:pt>
                <c:pt idx="3187">
                  <c:v>1.0451270883628001</c:v>
                </c:pt>
                <c:pt idx="3188">
                  <c:v>1.0450606758759799</c:v>
                </c:pt>
                <c:pt idx="3189">
                  <c:v>1.04480542817795</c:v>
                </c:pt>
                <c:pt idx="3190">
                  <c:v>1.04479216286069</c:v>
                </c:pt>
                <c:pt idx="3191">
                  <c:v>1.0444912540142199</c:v>
                </c:pt>
                <c:pt idx="3192">
                  <c:v>1.04456664271743</c:v>
                </c:pt>
                <c:pt idx="3193">
                  <c:v>1.04456948656718</c:v>
                </c:pt>
                <c:pt idx="3194">
                  <c:v>1.0445499443389601</c:v>
                </c:pt>
                <c:pt idx="3195">
                  <c:v>1.0445077726051999</c:v>
                </c:pt>
                <c:pt idx="3196">
                  <c:v>1.0442664467390199</c:v>
                </c:pt>
                <c:pt idx="3197">
                  <c:v>1.04439210090374</c:v>
                </c:pt>
                <c:pt idx="3198">
                  <c:v>1.0441109921123699</c:v>
                </c:pt>
                <c:pt idx="3199">
                  <c:v>1.04418940992001</c:v>
                </c:pt>
                <c:pt idx="3200">
                  <c:v>1.0439268426185699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909888"/>
        <c:axId val="90581248"/>
      </c:lineChart>
      <c:catAx>
        <c:axId val="8990988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90581248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90581248"/>
        <c:scaling>
          <c:orientation val="minMax"/>
          <c:max val="5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899098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e''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Sheet1!$D$2:$D$3202</c:f>
              <c:numCache>
                <c:formatCode>General</c:formatCode>
                <c:ptCount val="3201"/>
                <c:pt idx="0">
                  <c:v>-2.2578541079618399E-2</c:v>
                </c:pt>
                <c:pt idx="1">
                  <c:v>-1.90573984783255E-2</c:v>
                </c:pt>
                <c:pt idx="2">
                  <c:v>-1.22354082726379E-2</c:v>
                </c:pt>
                <c:pt idx="3">
                  <c:v>-2.1630576924090299E-2</c:v>
                </c:pt>
                <c:pt idx="4">
                  <c:v>-9.0916193064297501E-3</c:v>
                </c:pt>
                <c:pt idx="5">
                  <c:v>-2.4816376554420799E-2</c:v>
                </c:pt>
                <c:pt idx="6">
                  <c:v>-1.47517482146213E-2</c:v>
                </c:pt>
                <c:pt idx="7">
                  <c:v>-6.0201090508632E-3</c:v>
                </c:pt>
                <c:pt idx="8">
                  <c:v>-2.0223178976406402E-2</c:v>
                </c:pt>
                <c:pt idx="9">
                  <c:v>-3.3899413752354099E-2</c:v>
                </c:pt>
                <c:pt idx="10">
                  <c:v>-2.8180104385903799E-2</c:v>
                </c:pt>
                <c:pt idx="11">
                  <c:v>-2.5482320812547799E-2</c:v>
                </c:pt>
                <c:pt idx="12">
                  <c:v>-1.8397342847752199E-2</c:v>
                </c:pt>
                <c:pt idx="13">
                  <c:v>-8.8120677778864495E-3</c:v>
                </c:pt>
                <c:pt idx="14">
                  <c:v>-6.1269025018446802E-4</c:v>
                </c:pt>
                <c:pt idx="15">
                  <c:v>-1.61674954048442E-2</c:v>
                </c:pt>
                <c:pt idx="16">
                  <c:v>-4.7985274517349302E-3</c:v>
                </c:pt>
                <c:pt idx="17">
                  <c:v>-4.3046028672598102E-3</c:v>
                </c:pt>
                <c:pt idx="18">
                  <c:v>1.08847680172854E-3</c:v>
                </c:pt>
                <c:pt idx="19">
                  <c:v>-5.6630521672395599E-3</c:v>
                </c:pt>
                <c:pt idx="20">
                  <c:v>-1.04424365852798E-2</c:v>
                </c:pt>
                <c:pt idx="21">
                  <c:v>-5.1808071215914799E-3</c:v>
                </c:pt>
                <c:pt idx="22">
                  <c:v>-6.5440191940265204E-3</c:v>
                </c:pt>
                <c:pt idx="23">
                  <c:v>-5.0832111653838401E-3</c:v>
                </c:pt>
                <c:pt idx="24">
                  <c:v>-1.8496251846687701E-2</c:v>
                </c:pt>
                <c:pt idx="25">
                  <c:v>-2.02975230138446E-2</c:v>
                </c:pt>
                <c:pt idx="26">
                  <c:v>-4.45820498356405E-2</c:v>
                </c:pt>
                <c:pt idx="27">
                  <c:v>1.43341444608728E-2</c:v>
                </c:pt>
                <c:pt idx="28">
                  <c:v>-1.8640457157193601E-2</c:v>
                </c:pt>
                <c:pt idx="29">
                  <c:v>-1.09702024770943E-2</c:v>
                </c:pt>
                <c:pt idx="30">
                  <c:v>-1.3474784499865E-2</c:v>
                </c:pt>
                <c:pt idx="31">
                  <c:v>-1.34368818116177E-2</c:v>
                </c:pt>
                <c:pt idx="32">
                  <c:v>-5.3878873574984597E-3</c:v>
                </c:pt>
                <c:pt idx="33">
                  <c:v>-9.69154728588985E-3</c:v>
                </c:pt>
                <c:pt idx="34">
                  <c:v>-5.6614987233549003E-4</c:v>
                </c:pt>
                <c:pt idx="35">
                  <c:v>-8.3381725132476402E-3</c:v>
                </c:pt>
                <c:pt idx="36">
                  <c:v>-3.4113638014885701E-3</c:v>
                </c:pt>
                <c:pt idx="37">
                  <c:v>-5.4616491988397596E-3</c:v>
                </c:pt>
                <c:pt idx="38">
                  <c:v>-8.8573603947409308E-3</c:v>
                </c:pt>
                <c:pt idx="39">
                  <c:v>-6.4072549603931802E-3</c:v>
                </c:pt>
                <c:pt idx="40">
                  <c:v>1.43603102175322E-3</c:v>
                </c:pt>
                <c:pt idx="41">
                  <c:v>-4.0080628124397701E-2</c:v>
                </c:pt>
                <c:pt idx="42">
                  <c:v>-2.7259748109348302E-2</c:v>
                </c:pt>
                <c:pt idx="43">
                  <c:v>9.6217220081302804E-3</c:v>
                </c:pt>
                <c:pt idx="44">
                  <c:v>-4.6124567180861296E-3</c:v>
                </c:pt>
                <c:pt idx="45">
                  <c:v>5.8059610082208295E-4</c:v>
                </c:pt>
                <c:pt idx="46">
                  <c:v>-4.40395109108276E-3</c:v>
                </c:pt>
                <c:pt idx="47">
                  <c:v>-4.8833325868032898E-3</c:v>
                </c:pt>
                <c:pt idx="48">
                  <c:v>-1.9390443562564901E-2</c:v>
                </c:pt>
                <c:pt idx="49">
                  <c:v>-1.67648097980984E-3</c:v>
                </c:pt>
                <c:pt idx="50">
                  <c:v>-7.2455982066377597E-3</c:v>
                </c:pt>
                <c:pt idx="51">
                  <c:v>1.0529115267979301E-2</c:v>
                </c:pt>
                <c:pt idx="52">
                  <c:v>-7.3773636808048496E-3</c:v>
                </c:pt>
                <c:pt idx="53">
                  <c:v>6.5008813578811596E-3</c:v>
                </c:pt>
                <c:pt idx="54">
                  <c:v>3.0301550979572301E-3</c:v>
                </c:pt>
                <c:pt idx="55">
                  <c:v>-1.46745399571859E-2</c:v>
                </c:pt>
                <c:pt idx="56">
                  <c:v>-1.41489988907027E-2</c:v>
                </c:pt>
                <c:pt idx="57">
                  <c:v>-1.9883142218209599E-2</c:v>
                </c:pt>
                <c:pt idx="58">
                  <c:v>-1.92360582883962E-2</c:v>
                </c:pt>
                <c:pt idx="59">
                  <c:v>-3.0422576232459701E-2</c:v>
                </c:pt>
                <c:pt idx="60">
                  <c:v>-1.48912127156731E-2</c:v>
                </c:pt>
                <c:pt idx="61">
                  <c:v>-1.9718467992611202E-2</c:v>
                </c:pt>
                <c:pt idx="62">
                  <c:v>-1.6091681132718701E-2</c:v>
                </c:pt>
                <c:pt idx="63">
                  <c:v>5.6141838946358403E-3</c:v>
                </c:pt>
                <c:pt idx="64">
                  <c:v>-7.5215581701267098E-3</c:v>
                </c:pt>
                <c:pt idx="65">
                  <c:v>-1.3140803194160099E-3</c:v>
                </c:pt>
                <c:pt idx="66">
                  <c:v>-7.3007008075972098E-3</c:v>
                </c:pt>
                <c:pt idx="67">
                  <c:v>-4.7392080471003904E-3</c:v>
                </c:pt>
                <c:pt idx="68">
                  <c:v>7.7096456096462001E-3</c:v>
                </c:pt>
                <c:pt idx="69">
                  <c:v>-1.4508361278784999E-2</c:v>
                </c:pt>
                <c:pt idx="70">
                  <c:v>-1.27876949293909E-2</c:v>
                </c:pt>
                <c:pt idx="71">
                  <c:v>-2.0285912165541702E-3</c:v>
                </c:pt>
                <c:pt idx="72">
                  <c:v>-3.3929231241735499E-3</c:v>
                </c:pt>
                <c:pt idx="73">
                  <c:v>-7.5703056685061604E-3</c:v>
                </c:pt>
                <c:pt idx="74">
                  <c:v>-1.7101853423880399E-3</c:v>
                </c:pt>
                <c:pt idx="75">
                  <c:v>7.8104126910413297E-4</c:v>
                </c:pt>
                <c:pt idx="76">
                  <c:v>3.4858482160846698E-3</c:v>
                </c:pt>
                <c:pt idx="77">
                  <c:v>-3.2425338822618401E-3</c:v>
                </c:pt>
                <c:pt idx="78">
                  <c:v>-8.8897746744635003E-3</c:v>
                </c:pt>
                <c:pt idx="79">
                  <c:v>-8.3035089717208507E-3</c:v>
                </c:pt>
                <c:pt idx="80">
                  <c:v>-3.2314612672221799E-3</c:v>
                </c:pt>
                <c:pt idx="81">
                  <c:v>-3.4120352129832902E-3</c:v>
                </c:pt>
                <c:pt idx="82">
                  <c:v>-9.1891854257766803E-3</c:v>
                </c:pt>
                <c:pt idx="83">
                  <c:v>-1.17043111408793E-2</c:v>
                </c:pt>
                <c:pt idx="84">
                  <c:v>-1.96514460821427E-3</c:v>
                </c:pt>
                <c:pt idx="85">
                  <c:v>-1.92277513599217E-3</c:v>
                </c:pt>
                <c:pt idx="86">
                  <c:v>-1.043095700495E-2</c:v>
                </c:pt>
                <c:pt idx="87">
                  <c:v>-3.1357923466343801E-4</c:v>
                </c:pt>
                <c:pt idx="88">
                  <c:v>3.8544150710267898E-3</c:v>
                </c:pt>
                <c:pt idx="89">
                  <c:v>-3.5960431376968601E-3</c:v>
                </c:pt>
                <c:pt idx="90">
                  <c:v>-2.1534559791408299E-3</c:v>
                </c:pt>
                <c:pt idx="91">
                  <c:v>3.5962240904140398E-3</c:v>
                </c:pt>
                <c:pt idx="92">
                  <c:v>4.5376960184695002E-3</c:v>
                </c:pt>
                <c:pt idx="93">
                  <c:v>3.3717540567597499E-3</c:v>
                </c:pt>
                <c:pt idx="94">
                  <c:v>1.09249436381556E-3</c:v>
                </c:pt>
                <c:pt idx="95" formatCode="0.00E+00">
                  <c:v>2.7037862509513899E-5</c:v>
                </c:pt>
                <c:pt idx="96">
                  <c:v>5.43337256360355E-4</c:v>
                </c:pt>
                <c:pt idx="97">
                  <c:v>-5.3727271059314397E-3</c:v>
                </c:pt>
                <c:pt idx="98">
                  <c:v>-2.5952163855487301E-3</c:v>
                </c:pt>
                <c:pt idx="99">
                  <c:v>-9.8632486866100898E-3</c:v>
                </c:pt>
                <c:pt idx="100">
                  <c:v>-6.3240500942991296E-4</c:v>
                </c:pt>
                <c:pt idx="101">
                  <c:v>-7.9104876346767199E-3</c:v>
                </c:pt>
                <c:pt idx="102">
                  <c:v>-2.3858290659527401E-3</c:v>
                </c:pt>
                <c:pt idx="103">
                  <c:v>-2.7268855331578001E-3</c:v>
                </c:pt>
                <c:pt idx="104">
                  <c:v>-1.48447573158548E-3</c:v>
                </c:pt>
                <c:pt idx="105">
                  <c:v>1.3429080347172201E-3</c:v>
                </c:pt>
                <c:pt idx="106">
                  <c:v>-1.06065765276442E-3</c:v>
                </c:pt>
                <c:pt idx="107">
                  <c:v>-4.7052357964365798E-4</c:v>
                </c:pt>
                <c:pt idx="108">
                  <c:v>-2.4628599555717502E-3</c:v>
                </c:pt>
                <c:pt idx="109">
                  <c:v>-2.02621193882137E-3</c:v>
                </c:pt>
                <c:pt idx="110">
                  <c:v>-5.4603694251798901E-3</c:v>
                </c:pt>
                <c:pt idx="111">
                  <c:v>-6.3726994675006501E-3</c:v>
                </c:pt>
                <c:pt idx="112">
                  <c:v>-5.64153750115078E-3</c:v>
                </c:pt>
                <c:pt idx="113">
                  <c:v>-2.7701228431452102E-3</c:v>
                </c:pt>
                <c:pt idx="114">
                  <c:v>-7.1690159967432599E-3</c:v>
                </c:pt>
                <c:pt idx="115">
                  <c:v>-4.7305496490927202E-3</c:v>
                </c:pt>
                <c:pt idx="116">
                  <c:v>-8.3031288566436708E-3</c:v>
                </c:pt>
                <c:pt idx="117">
                  <c:v>-7.4084692037611997E-3</c:v>
                </c:pt>
                <c:pt idx="118">
                  <c:v>-3.5626835552217601E-3</c:v>
                </c:pt>
                <c:pt idx="119">
                  <c:v>-1.33793284814679E-4</c:v>
                </c:pt>
                <c:pt idx="120">
                  <c:v>-4.5551787716363703E-3</c:v>
                </c:pt>
                <c:pt idx="121">
                  <c:v>-4.8869545554585201E-3</c:v>
                </c:pt>
                <c:pt idx="122">
                  <c:v>-9.1630785158223701E-4</c:v>
                </c:pt>
                <c:pt idx="123">
                  <c:v>-4.89114605744245E-3</c:v>
                </c:pt>
                <c:pt idx="124">
                  <c:v>-5.7472566299366897E-3</c:v>
                </c:pt>
                <c:pt idx="125">
                  <c:v>-7.6869503288372002E-3</c:v>
                </c:pt>
                <c:pt idx="126">
                  <c:v>-4.1071943988930798E-3</c:v>
                </c:pt>
                <c:pt idx="127">
                  <c:v>-5.1868791112355097E-3</c:v>
                </c:pt>
                <c:pt idx="128">
                  <c:v>-3.6438970979273898E-3</c:v>
                </c:pt>
                <c:pt idx="129">
                  <c:v>-7.1645362845748801E-3</c:v>
                </c:pt>
                <c:pt idx="130">
                  <c:v>-1.25351561327287E-3</c:v>
                </c:pt>
                <c:pt idx="131">
                  <c:v>-2.9954973200450299E-4</c:v>
                </c:pt>
                <c:pt idx="132">
                  <c:v>-2.2420233097599999E-3</c:v>
                </c:pt>
                <c:pt idx="133">
                  <c:v>-3.4204646287543301E-3</c:v>
                </c:pt>
                <c:pt idx="134">
                  <c:v>-6.0066481577015704E-3</c:v>
                </c:pt>
                <c:pt idx="135">
                  <c:v>-7.2160484770134696E-3</c:v>
                </c:pt>
                <c:pt idx="136">
                  <c:v>4.0341771208090797E-3</c:v>
                </c:pt>
                <c:pt idx="137">
                  <c:v>-2.3870988513674399E-3</c:v>
                </c:pt>
                <c:pt idx="138">
                  <c:v>-2.5993550119320298E-3</c:v>
                </c:pt>
                <c:pt idx="139">
                  <c:v>-3.6078296635526801E-3</c:v>
                </c:pt>
                <c:pt idx="140">
                  <c:v>-9.3570442339480705E-4</c:v>
                </c:pt>
                <c:pt idx="141">
                  <c:v>9.6184076256014995E-4</c:v>
                </c:pt>
                <c:pt idx="142">
                  <c:v>-2.4707878446946501E-3</c:v>
                </c:pt>
                <c:pt idx="143">
                  <c:v>-4.9093716058973098E-3</c:v>
                </c:pt>
                <c:pt idx="144">
                  <c:v>-2.5571992213370498E-3</c:v>
                </c:pt>
                <c:pt idx="145">
                  <c:v>9.7493195025083099E-4</c:v>
                </c:pt>
                <c:pt idx="146">
                  <c:v>-1.2180710314121401E-3</c:v>
                </c:pt>
                <c:pt idx="147">
                  <c:v>-3.41921897406296E-3</c:v>
                </c:pt>
                <c:pt idx="148">
                  <c:v>-5.2399924941327796E-3</c:v>
                </c:pt>
                <c:pt idx="149">
                  <c:v>-5.4521174950655799E-3</c:v>
                </c:pt>
                <c:pt idx="150">
                  <c:v>-3.6881003123736501E-3</c:v>
                </c:pt>
                <c:pt idx="151">
                  <c:v>-7.5323164786889104E-3</c:v>
                </c:pt>
                <c:pt idx="152">
                  <c:v>-6.8126407235895199E-3</c:v>
                </c:pt>
                <c:pt idx="153" formatCode="0.00E+00">
                  <c:v>-6.1191047853757799E-5</c:v>
                </c:pt>
                <c:pt idx="154">
                  <c:v>-7.6309123322948697E-4</c:v>
                </c:pt>
                <c:pt idx="155">
                  <c:v>4.2952522394026499E-3</c:v>
                </c:pt>
                <c:pt idx="156">
                  <c:v>-3.7341287526798501E-3</c:v>
                </c:pt>
                <c:pt idx="157">
                  <c:v>-1.13984273974419E-2</c:v>
                </c:pt>
                <c:pt idx="158">
                  <c:v>-9.8258404779414201E-4</c:v>
                </c:pt>
                <c:pt idx="159">
                  <c:v>-2.1480285910406398E-3</c:v>
                </c:pt>
                <c:pt idx="160">
                  <c:v>-5.01256378610173E-3</c:v>
                </c:pt>
                <c:pt idx="161">
                  <c:v>4.2686543195508799E-3</c:v>
                </c:pt>
                <c:pt idx="162">
                  <c:v>-3.1060836735064198E-3</c:v>
                </c:pt>
                <c:pt idx="163">
                  <c:v>5.2753697106630599E-3</c:v>
                </c:pt>
                <c:pt idx="164">
                  <c:v>-4.7723570436932396E-3</c:v>
                </c:pt>
                <c:pt idx="165">
                  <c:v>-6.2695700021760999E-3</c:v>
                </c:pt>
                <c:pt idx="166">
                  <c:v>-7.50105848850636E-3</c:v>
                </c:pt>
                <c:pt idx="167">
                  <c:v>-5.776103752371E-3</c:v>
                </c:pt>
                <c:pt idx="168">
                  <c:v>-4.1083057045668801E-3</c:v>
                </c:pt>
                <c:pt idx="169">
                  <c:v>-1.02290811542213E-2</c:v>
                </c:pt>
                <c:pt idx="170">
                  <c:v>-7.3098736624449701E-3</c:v>
                </c:pt>
                <c:pt idx="171">
                  <c:v>3.5446902231893898E-3</c:v>
                </c:pt>
                <c:pt idx="172">
                  <c:v>-1.8298301498699101E-3</c:v>
                </c:pt>
                <c:pt idx="173">
                  <c:v>1.0478933559634699E-3</c:v>
                </c:pt>
                <c:pt idx="174">
                  <c:v>-8.3372825704964796E-3</c:v>
                </c:pt>
                <c:pt idx="175">
                  <c:v>-7.6312527868790004E-4</c:v>
                </c:pt>
                <c:pt idx="176">
                  <c:v>-4.7976216880812501E-3</c:v>
                </c:pt>
                <c:pt idx="177">
                  <c:v>-3.66907118854851E-3</c:v>
                </c:pt>
                <c:pt idx="178">
                  <c:v>-4.7483295975272698E-3</c:v>
                </c:pt>
                <c:pt idx="179">
                  <c:v>1.8224022984858E-3</c:v>
                </c:pt>
                <c:pt idx="180">
                  <c:v>-5.9773851074241104E-3</c:v>
                </c:pt>
                <c:pt idx="181">
                  <c:v>-6.2397216296406002E-3</c:v>
                </c:pt>
                <c:pt idx="182">
                  <c:v>-3.87366593813703E-3</c:v>
                </c:pt>
                <c:pt idx="183">
                  <c:v>-3.43781580824617E-3</c:v>
                </c:pt>
                <c:pt idx="184">
                  <c:v>-5.3847741620005702E-3</c:v>
                </c:pt>
                <c:pt idx="185">
                  <c:v>-4.5161465446692797E-3</c:v>
                </c:pt>
                <c:pt idx="186">
                  <c:v>1.17204464436835E-3</c:v>
                </c:pt>
                <c:pt idx="187">
                  <c:v>9.1954862376578995E-3</c:v>
                </c:pt>
                <c:pt idx="188">
                  <c:v>4.7163080386739701E-3</c:v>
                </c:pt>
                <c:pt idx="189">
                  <c:v>-2.24271569015915E-3</c:v>
                </c:pt>
                <c:pt idx="190">
                  <c:v>-2.70708422699305E-3</c:v>
                </c:pt>
                <c:pt idx="191">
                  <c:v>-1.96361784206799E-3</c:v>
                </c:pt>
                <c:pt idx="192">
                  <c:v>-6.78710409437344E-3</c:v>
                </c:pt>
                <c:pt idx="193">
                  <c:v>1.25082012071859E-3</c:v>
                </c:pt>
                <c:pt idx="194">
                  <c:v>-6.5936137610019495E-4</c:v>
                </c:pt>
                <c:pt idx="195">
                  <c:v>-2.4448070894564199E-3</c:v>
                </c:pt>
                <c:pt idx="196">
                  <c:v>4.7466389186979598E-3</c:v>
                </c:pt>
                <c:pt idx="197" formatCode="0.00E+00">
                  <c:v>5.3213045973487997E-5</c:v>
                </c:pt>
                <c:pt idx="198">
                  <c:v>-3.0294093239216399E-4</c:v>
                </c:pt>
                <c:pt idx="199" formatCode="0.00E+00">
                  <c:v>-9.7716576519519906E-5</c:v>
                </c:pt>
                <c:pt idx="200">
                  <c:v>1.1656530876660901E-3</c:v>
                </c:pt>
                <c:pt idx="201">
                  <c:v>-4.2095681455303702E-3</c:v>
                </c:pt>
                <c:pt idx="202">
                  <c:v>6.95016881110057E-3</c:v>
                </c:pt>
                <c:pt idx="203">
                  <c:v>2.2437720027868699E-3</c:v>
                </c:pt>
                <c:pt idx="204">
                  <c:v>-8.1322288233194092E-3</c:v>
                </c:pt>
                <c:pt idx="205">
                  <c:v>2.9895270099616501E-3</c:v>
                </c:pt>
                <c:pt idx="206">
                  <c:v>1.62225971670564E-3</c:v>
                </c:pt>
                <c:pt idx="207">
                  <c:v>1.4214344503419101E-3</c:v>
                </c:pt>
                <c:pt idx="208">
                  <c:v>4.9596111282644703E-4</c:v>
                </c:pt>
                <c:pt idx="209">
                  <c:v>-2.0054892527288501E-3</c:v>
                </c:pt>
                <c:pt idx="210">
                  <c:v>6.81563269750952E-3</c:v>
                </c:pt>
                <c:pt idx="211">
                  <c:v>-2.5081492373324799E-3</c:v>
                </c:pt>
                <c:pt idx="212">
                  <c:v>2.8779680983649799E-4</c:v>
                </c:pt>
                <c:pt idx="213">
                  <c:v>2.1146309751256301E-3</c:v>
                </c:pt>
                <c:pt idx="214">
                  <c:v>6.81129542820257E-3</c:v>
                </c:pt>
                <c:pt idx="215">
                  <c:v>9.5268285497176908E-3</c:v>
                </c:pt>
                <c:pt idx="216">
                  <c:v>7.6029918435739701E-3</c:v>
                </c:pt>
                <c:pt idx="217">
                  <c:v>-1.6961135206625701E-3</c:v>
                </c:pt>
                <c:pt idx="218">
                  <c:v>-1.6107969128280101E-3</c:v>
                </c:pt>
                <c:pt idx="219">
                  <c:v>5.54986946356981E-3</c:v>
                </c:pt>
                <c:pt idx="220">
                  <c:v>3.0257742175428901E-3</c:v>
                </c:pt>
                <c:pt idx="221">
                  <c:v>2.6385098348031401E-3</c:v>
                </c:pt>
                <c:pt idx="222">
                  <c:v>2.3788063678577701E-3</c:v>
                </c:pt>
                <c:pt idx="223">
                  <c:v>3.33346041405782E-3</c:v>
                </c:pt>
                <c:pt idx="224">
                  <c:v>2.59256850637691E-3</c:v>
                </c:pt>
                <c:pt idx="225">
                  <c:v>6.1395493651632601E-3</c:v>
                </c:pt>
                <c:pt idx="226">
                  <c:v>3.5878021402217602E-3</c:v>
                </c:pt>
                <c:pt idx="227">
                  <c:v>3.4888768708894501E-3</c:v>
                </c:pt>
                <c:pt idx="228">
                  <c:v>2.20750112266188E-3</c:v>
                </c:pt>
                <c:pt idx="229">
                  <c:v>1.5926009800510299E-3</c:v>
                </c:pt>
                <c:pt idx="230">
                  <c:v>2.3798633214681701E-3</c:v>
                </c:pt>
                <c:pt idx="231">
                  <c:v>1.4273762624855099E-4</c:v>
                </c:pt>
                <c:pt idx="232">
                  <c:v>2.65468359765784E-3</c:v>
                </c:pt>
                <c:pt idx="233">
                  <c:v>4.7911835536702902E-3</c:v>
                </c:pt>
                <c:pt idx="234">
                  <c:v>4.6141776939695404E-3</c:v>
                </c:pt>
                <c:pt idx="235">
                  <c:v>-7.5715249401016001E-4</c:v>
                </c:pt>
                <c:pt idx="236">
                  <c:v>1.0933486718116899E-3</c:v>
                </c:pt>
                <c:pt idx="237">
                  <c:v>-7.8156270686040199E-4</c:v>
                </c:pt>
                <c:pt idx="238">
                  <c:v>-1.18502373882053E-3</c:v>
                </c:pt>
                <c:pt idx="239">
                  <c:v>2.1070236238997201E-3</c:v>
                </c:pt>
                <c:pt idx="240" formatCode="0.00E+00">
                  <c:v>-1.96592690002058E-5</c:v>
                </c:pt>
                <c:pt idx="241">
                  <c:v>1.71983822890156E-3</c:v>
                </c:pt>
                <c:pt idx="242">
                  <c:v>6.5591243877607096E-4</c:v>
                </c:pt>
                <c:pt idx="243">
                  <c:v>1.5556142007470701E-3</c:v>
                </c:pt>
                <c:pt idx="244">
                  <c:v>2.24498979998239E-3</c:v>
                </c:pt>
                <c:pt idx="245">
                  <c:v>4.3922386846831198E-3</c:v>
                </c:pt>
                <c:pt idx="246">
                  <c:v>2.7361347399929002E-3</c:v>
                </c:pt>
                <c:pt idx="247">
                  <c:v>6.3302404895796104E-3</c:v>
                </c:pt>
                <c:pt idx="248">
                  <c:v>6.0524360382938599E-3</c:v>
                </c:pt>
                <c:pt idx="249">
                  <c:v>4.2822967821033097E-3</c:v>
                </c:pt>
                <c:pt idx="250">
                  <c:v>2.2650246998439801E-3</c:v>
                </c:pt>
                <c:pt idx="251">
                  <c:v>4.0733825906286098E-3</c:v>
                </c:pt>
                <c:pt idx="252">
                  <c:v>3.2308325650206799E-3</c:v>
                </c:pt>
                <c:pt idx="253">
                  <c:v>3.5469340455273599E-3</c:v>
                </c:pt>
                <c:pt idx="254">
                  <c:v>2.4988566419929001E-3</c:v>
                </c:pt>
                <c:pt idx="255">
                  <c:v>4.2012875340570197E-3</c:v>
                </c:pt>
                <c:pt idx="256">
                  <c:v>3.1664729812306302E-3</c:v>
                </c:pt>
                <c:pt idx="257">
                  <c:v>-2.9832787434893801E-4</c:v>
                </c:pt>
                <c:pt idx="258">
                  <c:v>6.4745236657860999E-4</c:v>
                </c:pt>
                <c:pt idx="259">
                  <c:v>4.4329733696596901E-4</c:v>
                </c:pt>
                <c:pt idx="260">
                  <c:v>3.3379059795009898E-3</c:v>
                </c:pt>
                <c:pt idx="261">
                  <c:v>3.2429558008696701E-3</c:v>
                </c:pt>
                <c:pt idx="262">
                  <c:v>6.1471343615481801E-4</c:v>
                </c:pt>
                <c:pt idx="263">
                  <c:v>2.3002988889736899E-3</c:v>
                </c:pt>
                <c:pt idx="264">
                  <c:v>1.7528046702588601E-3</c:v>
                </c:pt>
                <c:pt idx="265">
                  <c:v>6.6420780514977898E-4</c:v>
                </c:pt>
                <c:pt idx="266">
                  <c:v>3.7858030107127999E-3</c:v>
                </c:pt>
                <c:pt idx="267">
                  <c:v>2.2660009326694801E-3</c:v>
                </c:pt>
                <c:pt idx="268">
                  <c:v>2.2259455710670101E-3</c:v>
                </c:pt>
                <c:pt idx="269" formatCode="0.00E+00">
                  <c:v>9.9853722265900999E-5</c:v>
                </c:pt>
                <c:pt idx="270">
                  <c:v>6.3980084099707899E-4</c:v>
                </c:pt>
                <c:pt idx="271">
                  <c:v>3.1593046926347598E-3</c:v>
                </c:pt>
                <c:pt idx="272">
                  <c:v>2.8804675854958899E-3</c:v>
                </c:pt>
                <c:pt idx="273">
                  <c:v>1.8556639583476801E-3</c:v>
                </c:pt>
                <c:pt idx="274">
                  <c:v>3.4914020319547098E-4</c:v>
                </c:pt>
                <c:pt idx="275">
                  <c:v>1.93598557405211E-3</c:v>
                </c:pt>
                <c:pt idx="276">
                  <c:v>1.7897271348501699E-3</c:v>
                </c:pt>
                <c:pt idx="277">
                  <c:v>-8.6283275050502001E-4</c:v>
                </c:pt>
                <c:pt idx="278">
                  <c:v>-3.1521161433097698E-3</c:v>
                </c:pt>
                <c:pt idx="279">
                  <c:v>4.7865951403897901E-4</c:v>
                </c:pt>
                <c:pt idx="280">
                  <c:v>1.38296955254567E-3</c:v>
                </c:pt>
                <c:pt idx="281">
                  <c:v>1.0061580655703101E-3</c:v>
                </c:pt>
                <c:pt idx="282">
                  <c:v>9.0656460051022803E-4</c:v>
                </c:pt>
                <c:pt idx="283">
                  <c:v>1.26537737225554E-3</c:v>
                </c:pt>
                <c:pt idx="284">
                  <c:v>-2.1776714966297598E-3</c:v>
                </c:pt>
                <c:pt idx="285">
                  <c:v>7.0595718754438096E-4</c:v>
                </c:pt>
                <c:pt idx="286">
                  <c:v>1.23391034894459E-3</c:v>
                </c:pt>
                <c:pt idx="287">
                  <c:v>3.6254453380476898E-3</c:v>
                </c:pt>
                <c:pt idx="288">
                  <c:v>-1.5974275398970099E-3</c:v>
                </c:pt>
                <c:pt idx="289">
                  <c:v>4.0652047205777904E-3</c:v>
                </c:pt>
                <c:pt idx="290">
                  <c:v>3.24469232702806E-3</c:v>
                </c:pt>
                <c:pt idx="291">
                  <c:v>-1.77052360510882E-3</c:v>
                </c:pt>
                <c:pt idx="292">
                  <c:v>-8.0907836045235305E-4</c:v>
                </c:pt>
                <c:pt idx="293">
                  <c:v>9.2839572740370697E-4</c:v>
                </c:pt>
                <c:pt idx="294">
                  <c:v>-8.2376234363735704E-3</c:v>
                </c:pt>
                <c:pt idx="295">
                  <c:v>-3.76798215638571E-3</c:v>
                </c:pt>
                <c:pt idx="296">
                  <c:v>1.41003843777484E-3</c:v>
                </c:pt>
                <c:pt idx="297">
                  <c:v>3.2997346871122702E-3</c:v>
                </c:pt>
                <c:pt idx="298">
                  <c:v>1.3878457839922901E-3</c:v>
                </c:pt>
                <c:pt idx="299">
                  <c:v>1.23627116573274E-3</c:v>
                </c:pt>
                <c:pt idx="300">
                  <c:v>1.38490690386644E-3</c:v>
                </c:pt>
                <c:pt idx="301">
                  <c:v>1.4701815881409E-3</c:v>
                </c:pt>
                <c:pt idx="302">
                  <c:v>1.24860735003689E-3</c:v>
                </c:pt>
                <c:pt idx="303">
                  <c:v>1.9491766071034599E-3</c:v>
                </c:pt>
                <c:pt idx="304">
                  <c:v>1.9218437809483801E-3</c:v>
                </c:pt>
                <c:pt idx="305">
                  <c:v>3.1304082531623E-3</c:v>
                </c:pt>
                <c:pt idx="306">
                  <c:v>1.3557012560916799E-3</c:v>
                </c:pt>
                <c:pt idx="307">
                  <c:v>-1.57213898820854E-4</c:v>
                </c:pt>
                <c:pt idx="308">
                  <c:v>6.4322995209599304E-3</c:v>
                </c:pt>
                <c:pt idx="309">
                  <c:v>1.6539234903401199E-3</c:v>
                </c:pt>
                <c:pt idx="310">
                  <c:v>5.0446800308265802E-3</c:v>
                </c:pt>
                <c:pt idx="311">
                  <c:v>2.3849171459873102E-3</c:v>
                </c:pt>
                <c:pt idx="312">
                  <c:v>4.2100304645048799E-3</c:v>
                </c:pt>
                <c:pt idx="313">
                  <c:v>1.5178979664332501E-3</c:v>
                </c:pt>
                <c:pt idx="314">
                  <c:v>3.5229665453107698E-3</c:v>
                </c:pt>
                <c:pt idx="315">
                  <c:v>6.21149718342972E-3</c:v>
                </c:pt>
                <c:pt idx="316">
                  <c:v>2.0247980249554999E-3</c:v>
                </c:pt>
                <c:pt idx="317">
                  <c:v>-1.36556661695158E-3</c:v>
                </c:pt>
                <c:pt idx="318">
                  <c:v>3.2450029693579302E-3</c:v>
                </c:pt>
                <c:pt idx="319">
                  <c:v>2.3541514713931E-3</c:v>
                </c:pt>
                <c:pt idx="320">
                  <c:v>4.0297120702957401E-3</c:v>
                </c:pt>
                <c:pt idx="321">
                  <c:v>6.0386821359377301E-4</c:v>
                </c:pt>
                <c:pt idx="322">
                  <c:v>-2.3514607050774301E-3</c:v>
                </c:pt>
                <c:pt idx="323">
                  <c:v>3.15576689514061E-3</c:v>
                </c:pt>
                <c:pt idx="324">
                  <c:v>3.02427759921339E-3</c:v>
                </c:pt>
                <c:pt idx="325">
                  <c:v>1.10738525177319E-3</c:v>
                </c:pt>
                <c:pt idx="326">
                  <c:v>3.2113684650410201E-3</c:v>
                </c:pt>
                <c:pt idx="327">
                  <c:v>4.4253699247787798E-3</c:v>
                </c:pt>
                <c:pt idx="328">
                  <c:v>3.4524190625572502E-3</c:v>
                </c:pt>
                <c:pt idx="329" formatCode="0.00E+00">
                  <c:v>3.8706920463101598E-5</c:v>
                </c:pt>
                <c:pt idx="330">
                  <c:v>6.3549634329461901E-3</c:v>
                </c:pt>
                <c:pt idx="331">
                  <c:v>5.1612510225402804E-4</c:v>
                </c:pt>
                <c:pt idx="332">
                  <c:v>6.2667336352850399E-3</c:v>
                </c:pt>
                <c:pt idx="333">
                  <c:v>4.38865439544423E-3</c:v>
                </c:pt>
                <c:pt idx="334">
                  <c:v>3.42010497744093E-3</c:v>
                </c:pt>
                <c:pt idx="335">
                  <c:v>2.7790712080363899E-3</c:v>
                </c:pt>
                <c:pt idx="336">
                  <c:v>-1.3595706679595801E-4</c:v>
                </c:pt>
                <c:pt idx="337">
                  <c:v>2.1471398719298501E-3</c:v>
                </c:pt>
                <c:pt idx="338">
                  <c:v>1.16629218447129E-3</c:v>
                </c:pt>
                <c:pt idx="339">
                  <c:v>-9.10835386104924E-4</c:v>
                </c:pt>
                <c:pt idx="340">
                  <c:v>1.72524383487939E-3</c:v>
                </c:pt>
                <c:pt idx="341">
                  <c:v>-1.38170424591526E-3</c:v>
                </c:pt>
                <c:pt idx="342">
                  <c:v>1.6772805402551099E-3</c:v>
                </c:pt>
                <c:pt idx="343" formatCode="0.00E+00">
                  <c:v>7.3937868552205601E-5</c:v>
                </c:pt>
                <c:pt idx="344">
                  <c:v>-3.4348107325936402E-3</c:v>
                </c:pt>
                <c:pt idx="345">
                  <c:v>2.72847775537381E-4</c:v>
                </c:pt>
                <c:pt idx="346">
                  <c:v>-4.4421080531238801E-4</c:v>
                </c:pt>
                <c:pt idx="347">
                  <c:v>-1.17822272095625E-3</c:v>
                </c:pt>
                <c:pt idx="348">
                  <c:v>-3.0521021743963898E-3</c:v>
                </c:pt>
                <c:pt idx="349">
                  <c:v>3.8785856440414699E-4</c:v>
                </c:pt>
                <c:pt idx="350">
                  <c:v>1.8566850470231101E-3</c:v>
                </c:pt>
                <c:pt idx="351">
                  <c:v>-3.8333456263074298E-4</c:v>
                </c:pt>
                <c:pt idx="352">
                  <c:v>5.1166368775344597E-4</c:v>
                </c:pt>
                <c:pt idx="353">
                  <c:v>-1.23835818942893E-3</c:v>
                </c:pt>
                <c:pt idx="354">
                  <c:v>-9.3800475468171999E-4</c:v>
                </c:pt>
                <c:pt idx="355">
                  <c:v>-2.0638525134178599E-4</c:v>
                </c:pt>
                <c:pt idx="356">
                  <c:v>3.7900299604702501E-3</c:v>
                </c:pt>
                <c:pt idx="357">
                  <c:v>-1.9536373832677398E-3</c:v>
                </c:pt>
                <c:pt idx="358">
                  <c:v>3.9372320629286403E-3</c:v>
                </c:pt>
                <c:pt idx="359">
                  <c:v>8.4587804468748504E-4</c:v>
                </c:pt>
                <c:pt idx="360">
                  <c:v>4.1890127446569001E-3</c:v>
                </c:pt>
                <c:pt idx="361">
                  <c:v>5.5651812157318499E-4</c:v>
                </c:pt>
                <c:pt idx="362" formatCode="0.00E+00">
                  <c:v>-6.8497528504988002E-5</c:v>
                </c:pt>
                <c:pt idx="363">
                  <c:v>-1.2238991257819199E-3</c:v>
                </c:pt>
                <c:pt idx="364">
                  <c:v>-1.2096827092114299E-3</c:v>
                </c:pt>
                <c:pt idx="365">
                  <c:v>-3.84171185059898E-3</c:v>
                </c:pt>
                <c:pt idx="366" formatCode="0.00E+00">
                  <c:v>7.8748298001833102E-5</c:v>
                </c:pt>
                <c:pt idx="367">
                  <c:v>-4.5419387467788902E-4</c:v>
                </c:pt>
                <c:pt idx="368">
                  <c:v>-1.14754572495247E-3</c:v>
                </c:pt>
                <c:pt idx="369">
                  <c:v>-2.5974820258186997E-4</c:v>
                </c:pt>
                <c:pt idx="370">
                  <c:v>-1.3182636525135201E-3</c:v>
                </c:pt>
                <c:pt idx="371">
                  <c:v>2.6987562512049601E-3</c:v>
                </c:pt>
                <c:pt idx="372">
                  <c:v>-3.5464754487911599E-3</c:v>
                </c:pt>
                <c:pt idx="373">
                  <c:v>-2.80790489936959E-3</c:v>
                </c:pt>
                <c:pt idx="374">
                  <c:v>-2.6807739188486001E-3</c:v>
                </c:pt>
                <c:pt idx="375">
                  <c:v>-4.2985271898926302E-3</c:v>
                </c:pt>
                <c:pt idx="376">
                  <c:v>-1.82718878497901E-3</c:v>
                </c:pt>
                <c:pt idx="377">
                  <c:v>7.1672954774510398E-4</c:v>
                </c:pt>
                <c:pt idx="378">
                  <c:v>-3.14243961105086E-3</c:v>
                </c:pt>
                <c:pt idx="379">
                  <c:v>-7.5117786524076002E-4</c:v>
                </c:pt>
                <c:pt idx="380">
                  <c:v>5.6159511425493702E-4</c:v>
                </c:pt>
                <c:pt idx="381">
                  <c:v>-6.4118898193071404E-4</c:v>
                </c:pt>
                <c:pt idx="382">
                  <c:v>-1.1935487078523299E-3</c:v>
                </c:pt>
                <c:pt idx="383">
                  <c:v>-5.8130021832712004E-4</c:v>
                </c:pt>
                <c:pt idx="384">
                  <c:v>5.0174511117460398E-4</c:v>
                </c:pt>
                <c:pt idx="385">
                  <c:v>-9.2837857844138897E-4</c:v>
                </c:pt>
                <c:pt idx="386">
                  <c:v>3.0807139640528602E-4</c:v>
                </c:pt>
                <c:pt idx="387">
                  <c:v>-1.6857002250046599E-3</c:v>
                </c:pt>
                <c:pt idx="388">
                  <c:v>2.4777741054420998E-3</c:v>
                </c:pt>
                <c:pt idx="389">
                  <c:v>1.30046783458914E-3</c:v>
                </c:pt>
                <c:pt idx="390">
                  <c:v>2.3717228856732701E-3</c:v>
                </c:pt>
                <c:pt idx="391">
                  <c:v>-1.81792375129469E-3</c:v>
                </c:pt>
                <c:pt idx="392" formatCode="0.00E+00">
                  <c:v>-6.8811118097726506E-5</c:v>
                </c:pt>
                <c:pt idx="393">
                  <c:v>-3.4578763953123201E-3</c:v>
                </c:pt>
                <c:pt idx="394">
                  <c:v>-7.1745165070285295E-4</c:v>
                </c:pt>
                <c:pt idx="395">
                  <c:v>-5.00570334809137E-4</c:v>
                </c:pt>
                <c:pt idx="396">
                  <c:v>2.1259248729817398E-3</c:v>
                </c:pt>
                <c:pt idx="397">
                  <c:v>-1.80440588790802E-4</c:v>
                </c:pt>
                <c:pt idx="398">
                  <c:v>1.9313466089743899E-4</c:v>
                </c:pt>
                <c:pt idx="399">
                  <c:v>-1.7464107262415601E-3</c:v>
                </c:pt>
                <c:pt idx="400">
                  <c:v>-2.4051949112591799E-3</c:v>
                </c:pt>
                <c:pt idx="401">
                  <c:v>-2.4395513169519802E-3</c:v>
                </c:pt>
                <c:pt idx="402">
                  <c:v>-1.03481986281533E-3</c:v>
                </c:pt>
                <c:pt idx="403">
                  <c:v>-8.9924836788350302E-4</c:v>
                </c:pt>
                <c:pt idx="404">
                  <c:v>-1.8480945963839999E-3</c:v>
                </c:pt>
                <c:pt idx="405" formatCode="0.00E+00">
                  <c:v>-6.2043644123705195E-5</c:v>
                </c:pt>
                <c:pt idx="406">
                  <c:v>-8.2800066392169297E-4</c:v>
                </c:pt>
                <c:pt idx="407">
                  <c:v>-1.9023904284999899E-3</c:v>
                </c:pt>
                <c:pt idx="408">
                  <c:v>-3.2535692233960899E-4</c:v>
                </c:pt>
                <c:pt idx="409">
                  <c:v>-4.0510399786323001E-4</c:v>
                </c:pt>
                <c:pt idx="410">
                  <c:v>-1.4416707438756201E-3</c:v>
                </c:pt>
                <c:pt idx="411">
                  <c:v>-1.57832439991632E-3</c:v>
                </c:pt>
                <c:pt idx="412">
                  <c:v>-1.935701715116E-3</c:v>
                </c:pt>
                <c:pt idx="413">
                  <c:v>-7.9030780339145695E-4</c:v>
                </c:pt>
                <c:pt idx="414">
                  <c:v>-1.2576543177514E-3</c:v>
                </c:pt>
                <c:pt idx="415">
                  <c:v>-2.1151247055649601E-3</c:v>
                </c:pt>
                <c:pt idx="416">
                  <c:v>1.1210067115687E-4</c:v>
                </c:pt>
                <c:pt idx="417">
                  <c:v>4.8087333616768499E-4</c:v>
                </c:pt>
                <c:pt idx="418">
                  <c:v>2.0647187214278801E-4</c:v>
                </c:pt>
                <c:pt idx="419">
                  <c:v>-2.8415201828353599E-3</c:v>
                </c:pt>
                <c:pt idx="420">
                  <c:v>-2.2734823470342601E-4</c:v>
                </c:pt>
                <c:pt idx="421">
                  <c:v>2.2933171511913E-4</c:v>
                </c:pt>
                <c:pt idx="422">
                  <c:v>1.6707059141242799E-3</c:v>
                </c:pt>
                <c:pt idx="423">
                  <c:v>-7.5968262459358597E-4</c:v>
                </c:pt>
                <c:pt idx="424">
                  <c:v>9.983418972273441E-4</c:v>
                </c:pt>
                <c:pt idx="425">
                  <c:v>3.8552680876998801E-3</c:v>
                </c:pt>
                <c:pt idx="426">
                  <c:v>1.0624212623031701E-3</c:v>
                </c:pt>
                <c:pt idx="427">
                  <c:v>3.01996340846832E-3</c:v>
                </c:pt>
                <c:pt idx="428">
                  <c:v>-1.8533122095305799E-3</c:v>
                </c:pt>
                <c:pt idx="429">
                  <c:v>1.2179239519049001E-3</c:v>
                </c:pt>
                <c:pt idx="430">
                  <c:v>1.26771173615382E-4</c:v>
                </c:pt>
                <c:pt idx="431">
                  <c:v>-1.89177455729316E-4</c:v>
                </c:pt>
                <c:pt idx="432">
                  <c:v>4.14427371796806E-4</c:v>
                </c:pt>
                <c:pt idx="433">
                  <c:v>1.5303389572983901E-3</c:v>
                </c:pt>
                <c:pt idx="434">
                  <c:v>3.8691008906033899E-4</c:v>
                </c:pt>
                <c:pt idx="435">
                  <c:v>1.26813148106711E-3</c:v>
                </c:pt>
                <c:pt idx="436">
                  <c:v>1.8510521497391299E-3</c:v>
                </c:pt>
                <c:pt idx="437">
                  <c:v>6.7520101982780005E-4</c:v>
                </c:pt>
                <c:pt idx="438">
                  <c:v>8.5758168400812602E-4</c:v>
                </c:pt>
                <c:pt idx="439">
                  <c:v>1.2448689946882999E-3</c:v>
                </c:pt>
                <c:pt idx="440">
                  <c:v>2.9923772257459298E-4</c:v>
                </c:pt>
                <c:pt idx="441">
                  <c:v>7.6629501529147995E-4</c:v>
                </c:pt>
                <c:pt idx="442">
                  <c:v>-1.80183446506703E-3</c:v>
                </c:pt>
                <c:pt idx="443">
                  <c:v>-2.0099642625952098E-3</c:v>
                </c:pt>
                <c:pt idx="444">
                  <c:v>1.22540327941111E-3</c:v>
                </c:pt>
                <c:pt idx="445">
                  <c:v>4.3965188170246901E-4</c:v>
                </c:pt>
                <c:pt idx="446">
                  <c:v>-7.1182207375760905E-4</c:v>
                </c:pt>
                <c:pt idx="447">
                  <c:v>2.6632236414027401E-3</c:v>
                </c:pt>
                <c:pt idx="448">
                  <c:v>1.4516735044049101E-3</c:v>
                </c:pt>
                <c:pt idx="449">
                  <c:v>-3.9687689656463498E-4</c:v>
                </c:pt>
                <c:pt idx="450">
                  <c:v>5.5771159400777798E-4</c:v>
                </c:pt>
                <c:pt idx="451">
                  <c:v>-1.4387417407775899E-4</c:v>
                </c:pt>
                <c:pt idx="452">
                  <c:v>-4.35400098489419E-4</c:v>
                </c:pt>
                <c:pt idx="453">
                  <c:v>1.5490880017383899E-3</c:v>
                </c:pt>
                <c:pt idx="454">
                  <c:v>7.8359208789168498E-4</c:v>
                </c:pt>
                <c:pt idx="455">
                  <c:v>1.9247563334232299E-3</c:v>
                </c:pt>
                <c:pt idx="456">
                  <c:v>7.4752856451518798E-4</c:v>
                </c:pt>
                <c:pt idx="457">
                  <c:v>1.7969747659887299E-3</c:v>
                </c:pt>
                <c:pt idx="458">
                  <c:v>1.68698845699876E-3</c:v>
                </c:pt>
                <c:pt idx="459">
                  <c:v>1.3426263468077699E-4</c:v>
                </c:pt>
                <c:pt idx="460">
                  <c:v>1.84479560650999E-3</c:v>
                </c:pt>
                <c:pt idx="461">
                  <c:v>8.6837760127147904E-4</c:v>
                </c:pt>
                <c:pt idx="462">
                  <c:v>1.2641903648661699E-3</c:v>
                </c:pt>
                <c:pt idx="463">
                  <c:v>3.1481886878241098E-3</c:v>
                </c:pt>
                <c:pt idx="464" formatCode="0.00E+00">
                  <c:v>-8.2171783635532203E-6</c:v>
                </c:pt>
                <c:pt idx="465">
                  <c:v>3.05826863518478E-3</c:v>
                </c:pt>
                <c:pt idx="466">
                  <c:v>6.0911279872701799E-4</c:v>
                </c:pt>
                <c:pt idx="467">
                  <c:v>-1.4818688892855301E-3</c:v>
                </c:pt>
                <c:pt idx="468">
                  <c:v>1.7425225835653699E-4</c:v>
                </c:pt>
                <c:pt idx="469">
                  <c:v>1.4116958628082601E-3</c:v>
                </c:pt>
                <c:pt idx="470">
                  <c:v>6.2442753154114095E-4</c:v>
                </c:pt>
                <c:pt idx="471">
                  <c:v>1.8607815866233E-3</c:v>
                </c:pt>
                <c:pt idx="472">
                  <c:v>-4.3242482502115799E-4</c:v>
                </c:pt>
                <c:pt idx="473">
                  <c:v>1.0733893439088199E-3</c:v>
                </c:pt>
                <c:pt idx="474">
                  <c:v>-1.27578092899873E-3</c:v>
                </c:pt>
                <c:pt idx="475">
                  <c:v>-2.51728547837344E-3</c:v>
                </c:pt>
                <c:pt idx="476">
                  <c:v>-1.0161053031457099E-3</c:v>
                </c:pt>
                <c:pt idx="477">
                  <c:v>1.7361678265529899E-3</c:v>
                </c:pt>
                <c:pt idx="478">
                  <c:v>4.4449008612312401E-4</c:v>
                </c:pt>
                <c:pt idx="479">
                  <c:v>6.1957822580970803E-4</c:v>
                </c:pt>
                <c:pt idx="480">
                  <c:v>-3.5510758062669298E-3</c:v>
                </c:pt>
                <c:pt idx="481">
                  <c:v>3.6877338227729503E-4</c:v>
                </c:pt>
                <c:pt idx="482">
                  <c:v>4.3526808843951498E-4</c:v>
                </c:pt>
                <c:pt idx="483">
                  <c:v>1.5605357683519999E-3</c:v>
                </c:pt>
                <c:pt idx="484">
                  <c:v>3.4838956095326998E-3</c:v>
                </c:pt>
                <c:pt idx="485">
                  <c:v>2.57161275577829E-4</c:v>
                </c:pt>
                <c:pt idx="486">
                  <c:v>3.0679079023759198E-4</c:v>
                </c:pt>
                <c:pt idx="487">
                  <c:v>2.4199062921320501E-4</c:v>
                </c:pt>
                <c:pt idx="488">
                  <c:v>-1.5505302643059899E-3</c:v>
                </c:pt>
                <c:pt idx="489">
                  <c:v>-3.37308828660057E-4</c:v>
                </c:pt>
                <c:pt idx="490">
                  <c:v>-1.0326855948349599E-3</c:v>
                </c:pt>
                <c:pt idx="491">
                  <c:v>-7.7913238954630101E-4</c:v>
                </c:pt>
                <c:pt idx="492">
                  <c:v>-8.5845757791085304E-4</c:v>
                </c:pt>
                <c:pt idx="493">
                  <c:v>-3.0562231991381698E-4</c:v>
                </c:pt>
                <c:pt idx="494">
                  <c:v>1.76684045777925E-3</c:v>
                </c:pt>
                <c:pt idx="495">
                  <c:v>-1.60614468927246E-3</c:v>
                </c:pt>
                <c:pt idx="496">
                  <c:v>-1.18801906108093E-3</c:v>
                </c:pt>
                <c:pt idx="497">
                  <c:v>-7.2579578160275799E-4</c:v>
                </c:pt>
                <c:pt idx="498">
                  <c:v>1.3727404107539E-3</c:v>
                </c:pt>
                <c:pt idx="499" formatCode="0.00E+00">
                  <c:v>-7.5536612110211398E-5</c:v>
                </c:pt>
                <c:pt idx="500">
                  <c:v>4.8522116028082299E-4</c:v>
                </c:pt>
                <c:pt idx="501">
                  <c:v>1.8119242603324599E-3</c:v>
                </c:pt>
                <c:pt idx="502">
                  <c:v>-2.1112865251341501E-3</c:v>
                </c:pt>
                <c:pt idx="503">
                  <c:v>-1.4474847412771199E-3</c:v>
                </c:pt>
                <c:pt idx="504">
                  <c:v>-1.36363593881735E-3</c:v>
                </c:pt>
                <c:pt idx="505">
                  <c:v>5.0959278536413398E-4</c:v>
                </c:pt>
                <c:pt idx="506" formatCode="0.00E+00">
                  <c:v>-8.3970821811713296E-5</c:v>
                </c:pt>
                <c:pt idx="507">
                  <c:v>-3.0815732963111299E-3</c:v>
                </c:pt>
                <c:pt idx="508">
                  <c:v>2.8748139660180898E-4</c:v>
                </c:pt>
                <c:pt idx="509" formatCode="0.00E+00">
                  <c:v>-4.2877036193835902E-5</c:v>
                </c:pt>
                <c:pt idx="510">
                  <c:v>9.4075237077877595E-4</c:v>
                </c:pt>
                <c:pt idx="511">
                  <c:v>-1.15592236750043E-3</c:v>
                </c:pt>
                <c:pt idx="512">
                  <c:v>1.9440763431682101E-3</c:v>
                </c:pt>
                <c:pt idx="513">
                  <c:v>1.39164218747421E-3</c:v>
                </c:pt>
                <c:pt idx="514">
                  <c:v>2.0893681059797899E-3</c:v>
                </c:pt>
                <c:pt idx="515">
                  <c:v>1.8322780221665101E-3</c:v>
                </c:pt>
                <c:pt idx="516">
                  <c:v>1.92355843762353E-3</c:v>
                </c:pt>
                <c:pt idx="517">
                  <c:v>8.6890753937029597E-4</c:v>
                </c:pt>
                <c:pt idx="518">
                  <c:v>2.2544316485079998E-3</c:v>
                </c:pt>
                <c:pt idx="519">
                  <c:v>1.2897634475962101E-3</c:v>
                </c:pt>
                <c:pt idx="520">
                  <c:v>-4.5778050232658899E-4</c:v>
                </c:pt>
                <c:pt idx="521">
                  <c:v>6.1441152114427003E-4</c:v>
                </c:pt>
                <c:pt idx="522">
                  <c:v>-1.2114818635388699E-3</c:v>
                </c:pt>
                <c:pt idx="523">
                  <c:v>1.31498024209312E-3</c:v>
                </c:pt>
                <c:pt idx="524">
                  <c:v>1.6213298998287999E-3</c:v>
                </c:pt>
                <c:pt idx="525">
                  <c:v>1.2482370422996301E-3</c:v>
                </c:pt>
                <c:pt idx="526">
                  <c:v>2.4923584117053201E-3</c:v>
                </c:pt>
                <c:pt idx="527">
                  <c:v>1.30227920721699E-3</c:v>
                </c:pt>
                <c:pt idx="528">
                  <c:v>2.5087762087726102E-3</c:v>
                </c:pt>
                <c:pt idx="529">
                  <c:v>-1.6584143610307699E-3</c:v>
                </c:pt>
                <c:pt idx="530">
                  <c:v>1.8503013235798701E-3</c:v>
                </c:pt>
                <c:pt idx="531">
                  <c:v>-4.3987299180434498E-4</c:v>
                </c:pt>
                <c:pt idx="532">
                  <c:v>-6.1816078510889497E-4</c:v>
                </c:pt>
                <c:pt idx="533">
                  <c:v>1.60404688435845E-3</c:v>
                </c:pt>
                <c:pt idx="534">
                  <c:v>1.17720213329733E-3</c:v>
                </c:pt>
                <c:pt idx="535">
                  <c:v>1.21315470430326E-3</c:v>
                </c:pt>
                <c:pt idx="536">
                  <c:v>1.1676538719109699E-3</c:v>
                </c:pt>
                <c:pt idx="537">
                  <c:v>2.3644482477235898E-3</c:v>
                </c:pt>
                <c:pt idx="538">
                  <c:v>1.1848875823061099E-3</c:v>
                </c:pt>
                <c:pt idx="539">
                  <c:v>6.4117039338933797E-4</c:v>
                </c:pt>
                <c:pt idx="540">
                  <c:v>2.12306794027472E-4</c:v>
                </c:pt>
                <c:pt idx="541">
                  <c:v>-1.8394857677852999E-4</c:v>
                </c:pt>
                <c:pt idx="542">
                  <c:v>3.3613586538987201E-4</c:v>
                </c:pt>
                <c:pt idx="543">
                  <c:v>-6.11288808926911E-4</c:v>
                </c:pt>
                <c:pt idx="544">
                  <c:v>1.1516299214466899E-3</c:v>
                </c:pt>
                <c:pt idx="545">
                  <c:v>4.36875744264444E-4</c:v>
                </c:pt>
                <c:pt idx="546">
                  <c:v>5.5320335296661595E-4</c:v>
                </c:pt>
                <c:pt idx="547">
                  <c:v>1.2693050032735499E-3</c:v>
                </c:pt>
                <c:pt idx="548">
                  <c:v>-4.8215380108299798E-4</c:v>
                </c:pt>
                <c:pt idx="549">
                  <c:v>1.0026260625707101E-3</c:v>
                </c:pt>
                <c:pt idx="550">
                  <c:v>-6.7956197613508603E-4</c:v>
                </c:pt>
                <c:pt idx="551">
                  <c:v>1.43023171683717E-3</c:v>
                </c:pt>
                <c:pt idx="552">
                  <c:v>9.2107172870024596E-4</c:v>
                </c:pt>
                <c:pt idx="553">
                  <c:v>4.6892401217570398E-4</c:v>
                </c:pt>
                <c:pt idx="554">
                  <c:v>8.8594227179771804E-4</c:v>
                </c:pt>
                <c:pt idx="555">
                  <c:v>2.3480609852304501E-3</c:v>
                </c:pt>
                <c:pt idx="556">
                  <c:v>2.4092280881697699E-3</c:v>
                </c:pt>
                <c:pt idx="557">
                  <c:v>1.3755925269789001E-3</c:v>
                </c:pt>
                <c:pt idx="558">
                  <c:v>2.3400468928814E-3</c:v>
                </c:pt>
                <c:pt idx="559">
                  <c:v>1.0975208028498301E-3</c:v>
                </c:pt>
                <c:pt idx="560">
                  <c:v>2.2005502441927601E-3</c:v>
                </c:pt>
                <c:pt idx="561">
                  <c:v>1.43817051030481E-3</c:v>
                </c:pt>
                <c:pt idx="562">
                  <c:v>9.64614489375142E-4</c:v>
                </c:pt>
                <c:pt idx="563" formatCode="0.00E+00">
                  <c:v>-1.25369863074784E-5</c:v>
                </c:pt>
                <c:pt idx="564">
                  <c:v>1.6611335842707899E-3</c:v>
                </c:pt>
                <c:pt idx="565">
                  <c:v>7.1965669006710301E-4</c:v>
                </c:pt>
                <c:pt idx="566">
                  <c:v>1.9072537723618401E-3</c:v>
                </c:pt>
                <c:pt idx="567">
                  <c:v>7.8683685572459195E-4</c:v>
                </c:pt>
                <c:pt idx="568">
                  <c:v>-7.4768415393456798E-4</c:v>
                </c:pt>
                <c:pt idx="569">
                  <c:v>-6.17040088860837E-4</c:v>
                </c:pt>
                <c:pt idx="570">
                  <c:v>3.5011663466659102E-4</c:v>
                </c:pt>
                <c:pt idx="571">
                  <c:v>1.0200512324160199E-3</c:v>
                </c:pt>
                <c:pt idx="572">
                  <c:v>7.80929297511594E-4</c:v>
                </c:pt>
                <c:pt idx="573">
                  <c:v>7.0419085210777902E-4</c:v>
                </c:pt>
                <c:pt idx="574">
                  <c:v>7.6259386554068198E-4</c:v>
                </c:pt>
                <c:pt idx="575">
                  <c:v>2.03317960245156E-3</c:v>
                </c:pt>
                <c:pt idx="576">
                  <c:v>2.5110512994786301E-3</c:v>
                </c:pt>
                <c:pt idx="577">
                  <c:v>1.4608386946679799E-3</c:v>
                </c:pt>
                <c:pt idx="578">
                  <c:v>-2.3902894963203801E-4</c:v>
                </c:pt>
                <c:pt idx="579">
                  <c:v>-8.2984089652951803E-4</c:v>
                </c:pt>
                <c:pt idx="580">
                  <c:v>7.2751794658982498E-4</c:v>
                </c:pt>
                <c:pt idx="581">
                  <c:v>1.14540827074794E-3</c:v>
                </c:pt>
                <c:pt idx="582">
                  <c:v>2.5549543344954E-3</c:v>
                </c:pt>
                <c:pt idx="583">
                  <c:v>3.7468464210276501E-3</c:v>
                </c:pt>
                <c:pt idx="584">
                  <c:v>1.0709236669392301E-3</c:v>
                </c:pt>
                <c:pt idx="585">
                  <c:v>1.3739427003324201E-3</c:v>
                </c:pt>
                <c:pt idx="586">
                  <c:v>5.1326921953817801E-4</c:v>
                </c:pt>
                <c:pt idx="587">
                  <c:v>1.1954991285212601E-3</c:v>
                </c:pt>
                <c:pt idx="588">
                  <c:v>2.9118261003785902E-3</c:v>
                </c:pt>
                <c:pt idx="589">
                  <c:v>1.76990930485141E-3</c:v>
                </c:pt>
                <c:pt idx="590">
                  <c:v>1.4336035256047399E-4</c:v>
                </c:pt>
                <c:pt idx="591">
                  <c:v>-1.89569033254072E-4</c:v>
                </c:pt>
                <c:pt idx="592">
                  <c:v>-3.7540667462269598E-4</c:v>
                </c:pt>
                <c:pt idx="593">
                  <c:v>-8.1102164108422996E-4</c:v>
                </c:pt>
                <c:pt idx="594">
                  <c:v>2.0539638511538099E-4</c:v>
                </c:pt>
                <c:pt idx="595">
                  <c:v>3.4304276200044202E-4</c:v>
                </c:pt>
                <c:pt idx="596">
                  <c:v>-1.9895648886136801E-3</c:v>
                </c:pt>
                <c:pt idx="597">
                  <c:v>6.3267207573802396E-4</c:v>
                </c:pt>
                <c:pt idx="598">
                  <c:v>1.45195966447689E-4</c:v>
                </c:pt>
                <c:pt idx="599">
                  <c:v>1.0085336064533301E-3</c:v>
                </c:pt>
                <c:pt idx="600">
                  <c:v>1.3965739759284001E-3</c:v>
                </c:pt>
                <c:pt idx="601">
                  <c:v>1.61685041241564E-3</c:v>
                </c:pt>
                <c:pt idx="602">
                  <c:v>-4.1511660740091699E-4</c:v>
                </c:pt>
                <c:pt idx="603">
                  <c:v>2.73535136436517E-3</c:v>
                </c:pt>
                <c:pt idx="604">
                  <c:v>7.9463039778667095E-4</c:v>
                </c:pt>
                <c:pt idx="605">
                  <c:v>-6.62991318379692E-4</c:v>
                </c:pt>
                <c:pt idx="606">
                  <c:v>-1.1781447743765901E-3</c:v>
                </c:pt>
                <c:pt idx="607">
                  <c:v>1.28864122863865E-3</c:v>
                </c:pt>
                <c:pt idx="608">
                  <c:v>-3.3048958950702197E-4</c:v>
                </c:pt>
                <c:pt idx="609">
                  <c:v>5.0714439188793503E-4</c:v>
                </c:pt>
                <c:pt idx="610">
                  <c:v>3.6958357525960302E-4</c:v>
                </c:pt>
                <c:pt idx="611">
                  <c:v>-2.4623711458897799E-3</c:v>
                </c:pt>
                <c:pt idx="612" formatCode="0.00E+00">
                  <c:v>-2.6933577890028698E-5</c:v>
                </c:pt>
                <c:pt idx="613">
                  <c:v>8.5814059075976095E-4</c:v>
                </c:pt>
                <c:pt idx="614">
                  <c:v>1.57107436243244E-4</c:v>
                </c:pt>
                <c:pt idx="615">
                  <c:v>-2.7971327122087102E-4</c:v>
                </c:pt>
                <c:pt idx="616">
                  <c:v>-1.9273785045603601E-4</c:v>
                </c:pt>
                <c:pt idx="617" formatCode="0.00E+00">
                  <c:v>-3.4343854373984198E-5</c:v>
                </c:pt>
                <c:pt idx="618">
                  <c:v>1.43164250522249E-3</c:v>
                </c:pt>
                <c:pt idx="619">
                  <c:v>1.6805836783429201E-3</c:v>
                </c:pt>
                <c:pt idx="620">
                  <c:v>-4.9639398770341496E-4</c:v>
                </c:pt>
                <c:pt idx="621">
                  <c:v>-1.3888928643921901E-3</c:v>
                </c:pt>
                <c:pt idx="622">
                  <c:v>-9.6874452324087002E-4</c:v>
                </c:pt>
                <c:pt idx="623">
                  <c:v>5.6616475732411604E-4</c:v>
                </c:pt>
                <c:pt idx="624">
                  <c:v>1.0311822079475199E-3</c:v>
                </c:pt>
                <c:pt idx="625">
                  <c:v>-1.06808942944004E-4</c:v>
                </c:pt>
                <c:pt idx="626">
                  <c:v>-1.5983457450394499E-4</c:v>
                </c:pt>
                <c:pt idx="627">
                  <c:v>-8.4842167022857601E-4</c:v>
                </c:pt>
                <c:pt idx="628">
                  <c:v>1.2670713497088799E-3</c:v>
                </c:pt>
                <c:pt idx="629">
                  <c:v>7.9606982835236603E-4</c:v>
                </c:pt>
                <c:pt idx="630">
                  <c:v>-1.4164929239540299E-3</c:v>
                </c:pt>
                <c:pt idx="631">
                  <c:v>2.23484481816343E-3</c:v>
                </c:pt>
                <c:pt idx="632">
                  <c:v>7.9350214146509601E-4</c:v>
                </c:pt>
                <c:pt idx="633">
                  <c:v>-1.33865593909838E-3</c:v>
                </c:pt>
                <c:pt idx="634">
                  <c:v>8.6641474163281801E-4</c:v>
                </c:pt>
                <c:pt idx="635">
                  <c:v>-9.1948847696555602E-4</c:v>
                </c:pt>
                <c:pt idx="636">
                  <c:v>6.1504408830688798E-4</c:v>
                </c:pt>
                <c:pt idx="637">
                  <c:v>-1.60250712190697E-3</c:v>
                </c:pt>
                <c:pt idx="638">
                  <c:v>-1.3247575412430599E-3</c:v>
                </c:pt>
                <c:pt idx="639">
                  <c:v>-1.60838983022667E-3</c:v>
                </c:pt>
                <c:pt idx="640">
                  <c:v>2.0320217664309701E-3</c:v>
                </c:pt>
                <c:pt idx="641">
                  <c:v>8.7080778331549897E-4</c:v>
                </c:pt>
                <c:pt idx="642">
                  <c:v>2.6580323124913399E-3</c:v>
                </c:pt>
                <c:pt idx="643">
                  <c:v>2.1431065068238E-3</c:v>
                </c:pt>
                <c:pt idx="644">
                  <c:v>1.8973887692917699E-3</c:v>
                </c:pt>
                <c:pt idx="645">
                  <c:v>2.31608748526897E-4</c:v>
                </c:pt>
                <c:pt idx="646">
                  <c:v>1.05656144566125E-3</c:v>
                </c:pt>
                <c:pt idx="647">
                  <c:v>-8.71265759811215E-4</c:v>
                </c:pt>
                <c:pt idx="648">
                  <c:v>-9.7697126131795391E-4</c:v>
                </c:pt>
                <c:pt idx="649">
                  <c:v>2.6317176323851399E-3</c:v>
                </c:pt>
                <c:pt idx="650">
                  <c:v>-4.9112273239251597E-4</c:v>
                </c:pt>
                <c:pt idx="651">
                  <c:v>1.04125620266167E-3</c:v>
                </c:pt>
                <c:pt idx="652">
                  <c:v>-8.9702127965351E-4</c:v>
                </c:pt>
                <c:pt idx="653" formatCode="0.00E+00">
                  <c:v>1.5933908007530199E-5</c:v>
                </c:pt>
                <c:pt idx="654">
                  <c:v>1.1328336300228301E-3</c:v>
                </c:pt>
                <c:pt idx="655">
                  <c:v>-1.0530849365490199E-3</c:v>
                </c:pt>
                <c:pt idx="656">
                  <c:v>8.5385729039542198E-4</c:v>
                </c:pt>
                <c:pt idx="657">
                  <c:v>2.1909684175765499E-3</c:v>
                </c:pt>
                <c:pt idx="658">
                  <c:v>1.85052097774767E-3</c:v>
                </c:pt>
                <c:pt idx="659">
                  <c:v>1.72729393982872E-3</c:v>
                </c:pt>
                <c:pt idx="660">
                  <c:v>9.3752793968413905E-4</c:v>
                </c:pt>
                <c:pt idx="661">
                  <c:v>4.0831217598977302E-4</c:v>
                </c:pt>
                <c:pt idx="662">
                  <c:v>1.3681569215459499E-3</c:v>
                </c:pt>
                <c:pt idx="663">
                  <c:v>1.9674965070350498E-3</c:v>
                </c:pt>
                <c:pt idx="664">
                  <c:v>1.5770439130159001E-3</c:v>
                </c:pt>
                <c:pt idx="665">
                  <c:v>4.3841525490447399E-4</c:v>
                </c:pt>
                <c:pt idx="666">
                  <c:v>2.1774917070741702E-3</c:v>
                </c:pt>
                <c:pt idx="667">
                  <c:v>1.5452344962080501E-3</c:v>
                </c:pt>
                <c:pt idx="668">
                  <c:v>-5.9024441533170801E-4</c:v>
                </c:pt>
                <c:pt idx="669">
                  <c:v>1.54809827169106E-3</c:v>
                </c:pt>
                <c:pt idx="670">
                  <c:v>5.1079301835504497E-4</c:v>
                </c:pt>
                <c:pt idx="671">
                  <c:v>-1.1702809896259201E-4</c:v>
                </c:pt>
                <c:pt idx="672" formatCode="0.00E+00">
                  <c:v>-5.1465470362959698E-5</c:v>
                </c:pt>
                <c:pt idx="673">
                  <c:v>8.7389371255142101E-4</c:v>
                </c:pt>
                <c:pt idx="674">
                  <c:v>-7.4556167470624405E-4</c:v>
                </c:pt>
                <c:pt idx="675">
                  <c:v>6.0293948704226495E-4</c:v>
                </c:pt>
                <c:pt idx="676">
                  <c:v>6.3022670044985904E-4</c:v>
                </c:pt>
                <c:pt idx="677">
                  <c:v>7.5498975664791497E-4</c:v>
                </c:pt>
                <c:pt idx="678">
                  <c:v>-1.5971786650653E-4</c:v>
                </c:pt>
                <c:pt idx="679">
                  <c:v>4.56619009332404E-4</c:v>
                </c:pt>
                <c:pt idx="680">
                  <c:v>1.9243975398316399E-3</c:v>
                </c:pt>
                <c:pt idx="681">
                  <c:v>6.30851297836841E-4</c:v>
                </c:pt>
                <c:pt idx="682">
                  <c:v>5.8633336940426897E-4</c:v>
                </c:pt>
                <c:pt idx="683">
                  <c:v>1.15632068993189E-3</c:v>
                </c:pt>
                <c:pt idx="684">
                  <c:v>1.0802390361188199E-4</c:v>
                </c:pt>
                <c:pt idx="685">
                  <c:v>5.1774153970336799E-4</c:v>
                </c:pt>
                <c:pt idx="686">
                  <c:v>2.4545303599855699E-3</c:v>
                </c:pt>
                <c:pt idx="687">
                  <c:v>4.6652468266280699E-4</c:v>
                </c:pt>
                <c:pt idx="688">
                  <c:v>8.6024902367374298E-4</c:v>
                </c:pt>
                <c:pt idx="689">
                  <c:v>7.8075877650474299E-4</c:v>
                </c:pt>
                <c:pt idx="690">
                  <c:v>7.99408130630762E-4</c:v>
                </c:pt>
                <c:pt idx="691" formatCode="0.00E+00">
                  <c:v>2.30838082985404E-6</c:v>
                </c:pt>
                <c:pt idx="692" formatCode="0.00E+00">
                  <c:v>-7.1550195681053193E-5</c:v>
                </c:pt>
                <c:pt idx="693">
                  <c:v>-2.4830477993609902E-4</c:v>
                </c:pt>
                <c:pt idx="694">
                  <c:v>2.56560224286318E-4</c:v>
                </c:pt>
                <c:pt idx="695">
                  <c:v>6.8980532520098196E-4</c:v>
                </c:pt>
                <c:pt idx="696">
                  <c:v>5.4683400662700098E-4</c:v>
                </c:pt>
                <c:pt idx="697">
                  <c:v>1.17191687318621E-3</c:v>
                </c:pt>
                <c:pt idx="698">
                  <c:v>1.2559139683649999E-3</c:v>
                </c:pt>
                <c:pt idx="699">
                  <c:v>9.9103666516970994E-4</c:v>
                </c:pt>
                <c:pt idx="700">
                  <c:v>-9.6587633196934595E-4</c:v>
                </c:pt>
                <c:pt idx="701">
                  <c:v>1.6887470285478099E-3</c:v>
                </c:pt>
                <c:pt idx="702">
                  <c:v>1.16579741117141E-3</c:v>
                </c:pt>
                <c:pt idx="703" formatCode="0.00E+00">
                  <c:v>9.9878790572159002E-5</c:v>
                </c:pt>
                <c:pt idx="704">
                  <c:v>1.7631922052715201E-3</c:v>
                </c:pt>
                <c:pt idx="705">
                  <c:v>7.19727576660703E-4</c:v>
                </c:pt>
                <c:pt idx="706">
                  <c:v>6.5068749210793605E-4</c:v>
                </c:pt>
                <c:pt idx="707">
                  <c:v>2.6079602997946698E-4</c:v>
                </c:pt>
                <c:pt idx="708">
                  <c:v>1.0409716665254201E-3</c:v>
                </c:pt>
                <c:pt idx="709">
                  <c:v>1.5827878305322199E-4</c:v>
                </c:pt>
                <c:pt idx="710" formatCode="0.00E+00">
                  <c:v>2.0593431741935701E-5</c:v>
                </c:pt>
                <c:pt idx="711">
                  <c:v>1.3192390512393301E-3</c:v>
                </c:pt>
                <c:pt idx="712">
                  <c:v>4.6499562289447699E-4</c:v>
                </c:pt>
                <c:pt idx="713">
                  <c:v>8.5299331560136896E-4</c:v>
                </c:pt>
                <c:pt idx="714">
                  <c:v>1.44115233286899E-3</c:v>
                </c:pt>
                <c:pt idx="715">
                  <c:v>8.2921865825306203E-4</c:v>
                </c:pt>
                <c:pt idx="716">
                  <c:v>8.4753593310116497E-4</c:v>
                </c:pt>
                <c:pt idx="717">
                  <c:v>1.2112208563440599E-3</c:v>
                </c:pt>
                <c:pt idx="718">
                  <c:v>2.21291026258446E-3</c:v>
                </c:pt>
                <c:pt idx="719">
                  <c:v>9.0293745164113598E-4</c:v>
                </c:pt>
                <c:pt idx="720">
                  <c:v>-7.3561624754383203E-4</c:v>
                </c:pt>
                <c:pt idx="721">
                  <c:v>1.84032644020246E-3</c:v>
                </c:pt>
                <c:pt idx="722">
                  <c:v>1.3694123618445699E-3</c:v>
                </c:pt>
                <c:pt idx="723">
                  <c:v>-2.8512280489316998E-4</c:v>
                </c:pt>
                <c:pt idx="724">
                  <c:v>-1.4366312602506399E-3</c:v>
                </c:pt>
                <c:pt idx="725" formatCode="0.00E+00">
                  <c:v>5.0604609275573799E-5</c:v>
                </c:pt>
                <c:pt idx="726" formatCode="0.00E+00">
                  <c:v>-6.7156568018677794E-5</c:v>
                </c:pt>
                <c:pt idx="727">
                  <c:v>5.54281805321734E-4</c:v>
                </c:pt>
                <c:pt idx="728">
                  <c:v>2.7413910910920698E-4</c:v>
                </c:pt>
                <c:pt idx="729">
                  <c:v>1.4386158388855601E-3</c:v>
                </c:pt>
                <c:pt idx="730">
                  <c:v>4.3208055575564799E-4</c:v>
                </c:pt>
                <c:pt idx="731">
                  <c:v>2.7550999642252702E-4</c:v>
                </c:pt>
                <c:pt idx="732">
                  <c:v>-2.83428418032308E-4</c:v>
                </c:pt>
                <c:pt idx="733">
                  <c:v>5.4371313424212699E-4</c:v>
                </c:pt>
                <c:pt idx="734">
                  <c:v>1.6169599815677601E-3</c:v>
                </c:pt>
                <c:pt idx="735">
                  <c:v>2.8477479664049002E-4</c:v>
                </c:pt>
                <c:pt idx="736" formatCode="0.00E+00">
                  <c:v>-6.3672027497117806E-5</c:v>
                </c:pt>
                <c:pt idx="737">
                  <c:v>2.0744955045515299E-4</c:v>
                </c:pt>
                <c:pt idx="738">
                  <c:v>-2.2010078097147001E-4</c:v>
                </c:pt>
                <c:pt idx="739">
                  <c:v>-1.6628390662284901E-4</c:v>
                </c:pt>
                <c:pt idx="740">
                  <c:v>-4.6303204987814301E-4</c:v>
                </c:pt>
                <c:pt idx="741">
                  <c:v>-3.5537056248484601E-4</c:v>
                </c:pt>
                <c:pt idx="742">
                  <c:v>8.1444222859377896E-4</c:v>
                </c:pt>
                <c:pt idx="743">
                  <c:v>1.93861471862686E-3</c:v>
                </c:pt>
                <c:pt idx="744">
                  <c:v>1.1664855976124299E-3</c:v>
                </c:pt>
                <c:pt idx="745">
                  <c:v>1.7965033476761501E-3</c:v>
                </c:pt>
                <c:pt idx="746">
                  <c:v>2.09820247088785E-4</c:v>
                </c:pt>
                <c:pt idx="747">
                  <c:v>2.3044549338436002E-3</c:v>
                </c:pt>
                <c:pt idx="748">
                  <c:v>4.93485573013452E-4</c:v>
                </c:pt>
                <c:pt idx="749">
                  <c:v>2.2402520362259999E-3</c:v>
                </c:pt>
                <c:pt idx="750">
                  <c:v>1.33805492442419E-3</c:v>
                </c:pt>
                <c:pt idx="751" formatCode="0.00E+00">
                  <c:v>-4.8854098149283599E-5</c:v>
                </c:pt>
                <c:pt idx="752">
                  <c:v>1.8260936083137401E-3</c:v>
                </c:pt>
                <c:pt idx="753">
                  <c:v>2.28643867605489E-3</c:v>
                </c:pt>
                <c:pt idx="754">
                  <c:v>1.53636638994119E-3</c:v>
                </c:pt>
                <c:pt idx="755">
                  <c:v>5.5539956618140204E-4</c:v>
                </c:pt>
                <c:pt idx="756">
                  <c:v>3.7993880670080801E-4</c:v>
                </c:pt>
                <c:pt idx="757">
                  <c:v>-7.19735419258477E-4</c:v>
                </c:pt>
                <c:pt idx="758">
                  <c:v>6.2990418973736496E-4</c:v>
                </c:pt>
                <c:pt idx="759">
                  <c:v>9.6456579934062398E-4</c:v>
                </c:pt>
                <c:pt idx="760">
                  <c:v>1.03923322854419E-3</c:v>
                </c:pt>
                <c:pt idx="761">
                  <c:v>4.9199994107841899E-4</c:v>
                </c:pt>
                <c:pt idx="762">
                  <c:v>1.8026529755411399E-3</c:v>
                </c:pt>
                <c:pt idx="763">
                  <c:v>2.2960372197683399E-4</c:v>
                </c:pt>
                <c:pt idx="764">
                  <c:v>-3.0482464640499998E-4</c:v>
                </c:pt>
                <c:pt idx="765">
                  <c:v>-2.7100313174924901E-4</c:v>
                </c:pt>
                <c:pt idx="766">
                  <c:v>1.44704747311921E-3</c:v>
                </c:pt>
                <c:pt idx="767">
                  <c:v>2.7177896161222101E-3</c:v>
                </c:pt>
                <c:pt idx="768">
                  <c:v>1.70454864363727E-3</c:v>
                </c:pt>
                <c:pt idx="769">
                  <c:v>1.18094596076748E-3</c:v>
                </c:pt>
                <c:pt idx="770">
                  <c:v>8.3122770760784203E-4</c:v>
                </c:pt>
                <c:pt idx="771">
                  <c:v>3.4119695596661603E-4</c:v>
                </c:pt>
                <c:pt idx="772">
                  <c:v>-3.2664415952940998E-4</c:v>
                </c:pt>
                <c:pt idx="773">
                  <c:v>1.37771879934095E-3</c:v>
                </c:pt>
                <c:pt idx="774">
                  <c:v>1.4123567035123101E-3</c:v>
                </c:pt>
                <c:pt idx="775">
                  <c:v>2.51968669052362E-4</c:v>
                </c:pt>
                <c:pt idx="776">
                  <c:v>1.4400216126550199E-3</c:v>
                </c:pt>
                <c:pt idx="777">
                  <c:v>1.3950036309913099E-3</c:v>
                </c:pt>
                <c:pt idx="778">
                  <c:v>1.81850072214546E-3</c:v>
                </c:pt>
                <c:pt idx="779">
                  <c:v>-4.0290767607031598E-4</c:v>
                </c:pt>
                <c:pt idx="780">
                  <c:v>1.5260777525852899E-3</c:v>
                </c:pt>
                <c:pt idx="781">
                  <c:v>1.5737531955019399E-3</c:v>
                </c:pt>
                <c:pt idx="782">
                  <c:v>1.2314693340546999E-3</c:v>
                </c:pt>
                <c:pt idx="783">
                  <c:v>6.9457653429836599E-4</c:v>
                </c:pt>
                <c:pt idx="784" formatCode="0.00E+00">
                  <c:v>-4.19163091335624E-5</c:v>
                </c:pt>
                <c:pt idx="785">
                  <c:v>2.9655744779728899E-3</c:v>
                </c:pt>
                <c:pt idx="786">
                  <c:v>2.2964956236512998E-3</c:v>
                </c:pt>
                <c:pt idx="787">
                  <c:v>1.54409977884173E-3</c:v>
                </c:pt>
                <c:pt idx="788" formatCode="0.00E+00">
                  <c:v>-5.1162708670230805E-7</c:v>
                </c:pt>
                <c:pt idx="789">
                  <c:v>-1.9159228192540799E-4</c:v>
                </c:pt>
                <c:pt idx="790">
                  <c:v>-6.3356347091186004E-4</c:v>
                </c:pt>
                <c:pt idx="791">
                  <c:v>-1.44358968769252E-4</c:v>
                </c:pt>
                <c:pt idx="792">
                  <c:v>7.2376275850480505E-4</c:v>
                </c:pt>
                <c:pt idx="793">
                  <c:v>-3.0227247343787698E-4</c:v>
                </c:pt>
                <c:pt idx="794">
                  <c:v>2.4954918895555601E-3</c:v>
                </c:pt>
                <c:pt idx="795">
                  <c:v>-3.5292793797896398E-4</c:v>
                </c:pt>
                <c:pt idx="796">
                  <c:v>3.5104637852649399E-4</c:v>
                </c:pt>
                <c:pt idx="797">
                  <c:v>1.6509491695968399E-3</c:v>
                </c:pt>
                <c:pt idx="798">
                  <c:v>1.64215382639992E-3</c:v>
                </c:pt>
                <c:pt idx="799">
                  <c:v>1.12997136312847E-3</c:v>
                </c:pt>
                <c:pt idx="800">
                  <c:v>1.43436811403622E-3</c:v>
                </c:pt>
                <c:pt idx="801">
                  <c:v>8.1018908862970395E-4</c:v>
                </c:pt>
                <c:pt idx="802">
                  <c:v>6.6742223144427497E-4</c:v>
                </c:pt>
                <c:pt idx="803">
                  <c:v>2.11510835682338E-3</c:v>
                </c:pt>
                <c:pt idx="804">
                  <c:v>6.5457957820192901E-4</c:v>
                </c:pt>
                <c:pt idx="805">
                  <c:v>1.6757001183788599E-3</c:v>
                </c:pt>
                <c:pt idx="806">
                  <c:v>4.4807421860767902E-4</c:v>
                </c:pt>
                <c:pt idx="807">
                  <c:v>2.7184039357804301E-4</c:v>
                </c:pt>
                <c:pt idx="808">
                  <c:v>6.8075093372791903E-4</c:v>
                </c:pt>
                <c:pt idx="809">
                  <c:v>-5.10396158446551E-4</c:v>
                </c:pt>
                <c:pt idx="810">
                  <c:v>-1.4814276178528899E-4</c:v>
                </c:pt>
                <c:pt idx="811">
                  <c:v>1.7859559202764699E-4</c:v>
                </c:pt>
                <c:pt idx="812">
                  <c:v>1.41369884241408E-3</c:v>
                </c:pt>
                <c:pt idx="813">
                  <c:v>1.49893858323219E-3</c:v>
                </c:pt>
                <c:pt idx="814">
                  <c:v>1.7480277407314799E-3</c:v>
                </c:pt>
                <c:pt idx="815">
                  <c:v>1.92505461294735E-3</c:v>
                </c:pt>
                <c:pt idx="816" formatCode="0.00E+00">
                  <c:v>7.4504090872355204E-5</c:v>
                </c:pt>
                <c:pt idx="817">
                  <c:v>-4.2686884619341602E-4</c:v>
                </c:pt>
                <c:pt idx="818">
                  <c:v>4.6620737364505598E-4</c:v>
                </c:pt>
                <c:pt idx="819">
                  <c:v>1.50798169841052E-3</c:v>
                </c:pt>
                <c:pt idx="820">
                  <c:v>8.5235674362233902E-4</c:v>
                </c:pt>
                <c:pt idx="821">
                  <c:v>-7.1083584951124905E-4</c:v>
                </c:pt>
                <c:pt idx="822">
                  <c:v>8.2793394990383603E-4</c:v>
                </c:pt>
                <c:pt idx="823">
                  <c:v>-5.1126848350028901E-4</c:v>
                </c:pt>
                <c:pt idx="824">
                  <c:v>2.2154197986151299E-3</c:v>
                </c:pt>
                <c:pt idx="825">
                  <c:v>-2.9661954574405702E-4</c:v>
                </c:pt>
                <c:pt idx="826">
                  <c:v>1.94259186432203E-3</c:v>
                </c:pt>
                <c:pt idx="827" formatCode="0.00E+00">
                  <c:v>7.4657466397910202E-5</c:v>
                </c:pt>
                <c:pt idx="828">
                  <c:v>4.9997879243708296E-4</c:v>
                </c:pt>
                <c:pt idx="829">
                  <c:v>7.59730465005717E-4</c:v>
                </c:pt>
                <c:pt idx="830">
                  <c:v>2.0468912400583399E-3</c:v>
                </c:pt>
                <c:pt idx="831">
                  <c:v>-1.8429993743806399E-4</c:v>
                </c:pt>
                <c:pt idx="832">
                  <c:v>8.3275399568544098E-4</c:v>
                </c:pt>
                <c:pt idx="833">
                  <c:v>1.20825182571839E-3</c:v>
                </c:pt>
                <c:pt idx="834">
                  <c:v>7.2911909887380104E-4</c:v>
                </c:pt>
                <c:pt idx="835">
                  <c:v>1.92173139564045E-3</c:v>
                </c:pt>
                <c:pt idx="836">
                  <c:v>1.1782222535330199E-3</c:v>
                </c:pt>
                <c:pt idx="837">
                  <c:v>1.12425568500628E-3</c:v>
                </c:pt>
                <c:pt idx="838">
                  <c:v>1.6323202074265801E-3</c:v>
                </c:pt>
                <c:pt idx="839">
                  <c:v>1.3932597453073499E-3</c:v>
                </c:pt>
                <c:pt idx="840">
                  <c:v>2.21210243226431E-4</c:v>
                </c:pt>
                <c:pt idx="841">
                  <c:v>1.61650301187291E-3</c:v>
                </c:pt>
                <c:pt idx="842">
                  <c:v>1.5545592733022401E-3</c:v>
                </c:pt>
                <c:pt idx="843">
                  <c:v>9.1512695203502096E-4</c:v>
                </c:pt>
                <c:pt idx="844">
                  <c:v>-1.28662976377461E-3</c:v>
                </c:pt>
                <c:pt idx="845">
                  <c:v>4.6296378773036498E-4</c:v>
                </c:pt>
                <c:pt idx="846">
                  <c:v>1.2616354333091599E-3</c:v>
                </c:pt>
                <c:pt idx="847">
                  <c:v>1.6629596804876699E-4</c:v>
                </c:pt>
                <c:pt idx="848">
                  <c:v>1.6027333629534E-3</c:v>
                </c:pt>
                <c:pt idx="849">
                  <c:v>1.0571729003529501E-3</c:v>
                </c:pt>
                <c:pt idx="850">
                  <c:v>2.4895570456388801E-3</c:v>
                </c:pt>
                <c:pt idx="851">
                  <c:v>2.1297872380732401E-3</c:v>
                </c:pt>
                <c:pt idx="852">
                  <c:v>7.2222688669215001E-4</c:v>
                </c:pt>
                <c:pt idx="853">
                  <c:v>8.9019756728215703E-4</c:v>
                </c:pt>
                <c:pt idx="854">
                  <c:v>2.0545632968295199E-3</c:v>
                </c:pt>
                <c:pt idx="855">
                  <c:v>3.0523353586239799E-4</c:v>
                </c:pt>
                <c:pt idx="856">
                  <c:v>1.24956981507363E-3</c:v>
                </c:pt>
                <c:pt idx="857">
                  <c:v>1.20858926518045E-3</c:v>
                </c:pt>
                <c:pt idx="858">
                  <c:v>1.11802887422148E-3</c:v>
                </c:pt>
                <c:pt idx="859">
                  <c:v>7.7400103396063505E-4</c:v>
                </c:pt>
                <c:pt idx="860">
                  <c:v>2.3062343884329901E-3</c:v>
                </c:pt>
                <c:pt idx="861">
                  <c:v>9.11168377587852E-4</c:v>
                </c:pt>
                <c:pt idx="862">
                  <c:v>1.5482518473008901E-3</c:v>
                </c:pt>
                <c:pt idx="863">
                  <c:v>2.8011406532128099E-3</c:v>
                </c:pt>
                <c:pt idx="864" formatCode="0.00E+00">
                  <c:v>9.8657482529061305E-5</c:v>
                </c:pt>
                <c:pt idx="865">
                  <c:v>1.4834744096709699E-3</c:v>
                </c:pt>
                <c:pt idx="866" formatCode="0.00E+00">
                  <c:v>-5.4729736459882597E-5</c:v>
                </c:pt>
                <c:pt idx="867">
                  <c:v>-1.80826711511835E-4</c:v>
                </c:pt>
                <c:pt idx="868">
                  <c:v>1.2218682387329001E-3</c:v>
                </c:pt>
                <c:pt idx="869">
                  <c:v>2.49242550961632E-4</c:v>
                </c:pt>
                <c:pt idx="870">
                  <c:v>7.4122209576471402E-4</c:v>
                </c:pt>
                <c:pt idx="871">
                  <c:v>7.8618988957765803E-4</c:v>
                </c:pt>
                <c:pt idx="872">
                  <c:v>3.33442480653977E-4</c:v>
                </c:pt>
                <c:pt idx="873">
                  <c:v>1.2695156254268201E-3</c:v>
                </c:pt>
                <c:pt idx="874">
                  <c:v>1.6574875683738699E-3</c:v>
                </c:pt>
                <c:pt idx="875">
                  <c:v>2.7549396025329399E-3</c:v>
                </c:pt>
                <c:pt idx="876">
                  <c:v>8.3443305235264803E-4</c:v>
                </c:pt>
                <c:pt idx="877" formatCode="0.00E+00">
                  <c:v>9.3578719024124004E-5</c:v>
                </c:pt>
                <c:pt idx="878">
                  <c:v>1.2568681807783801E-3</c:v>
                </c:pt>
                <c:pt idx="879">
                  <c:v>2.2242251775477301E-4</c:v>
                </c:pt>
                <c:pt idx="880">
                  <c:v>1.42810501903805E-4</c:v>
                </c:pt>
                <c:pt idx="881">
                  <c:v>9.8083411870686799E-4</c:v>
                </c:pt>
                <c:pt idx="882">
                  <c:v>8.5241919436820403E-4</c:v>
                </c:pt>
                <c:pt idx="883">
                  <c:v>1.13992573818699E-3</c:v>
                </c:pt>
                <c:pt idx="884">
                  <c:v>4.6646547464747801E-4</c:v>
                </c:pt>
                <c:pt idx="885">
                  <c:v>1.4165374258758999E-3</c:v>
                </c:pt>
                <c:pt idx="886">
                  <c:v>3.8410519157471002E-4</c:v>
                </c:pt>
                <c:pt idx="887">
                  <c:v>5.8859630905518296E-4</c:v>
                </c:pt>
                <c:pt idx="888">
                  <c:v>8.4669464709540595E-4</c:v>
                </c:pt>
                <c:pt idx="889">
                  <c:v>1.8169948199422501E-3</c:v>
                </c:pt>
                <c:pt idx="890">
                  <c:v>-4.0416611238550598E-4</c:v>
                </c:pt>
                <c:pt idx="891">
                  <c:v>-8.6052416731982097E-4</c:v>
                </c:pt>
                <c:pt idx="892">
                  <c:v>-9.6384797657901599E-4</c:v>
                </c:pt>
                <c:pt idx="893">
                  <c:v>-1.31705548093393E-3</c:v>
                </c:pt>
                <c:pt idx="894">
                  <c:v>3.6534609687933101E-4</c:v>
                </c:pt>
                <c:pt idx="895">
                  <c:v>-1.25539083299574E-4</c:v>
                </c:pt>
                <c:pt idx="896">
                  <c:v>6.8116882367729998E-4</c:v>
                </c:pt>
                <c:pt idx="897">
                  <c:v>1.22378961644028E-3</c:v>
                </c:pt>
                <c:pt idx="898">
                  <c:v>5.8849016982627804E-4</c:v>
                </c:pt>
                <c:pt idx="899">
                  <c:v>-2.40549826957757E-4</c:v>
                </c:pt>
                <c:pt idx="900">
                  <c:v>-3.0591714105161798E-4</c:v>
                </c:pt>
                <c:pt idx="901">
                  <c:v>-4.63361581061681E-4</c:v>
                </c:pt>
                <c:pt idx="902">
                  <c:v>7.9927615191052205E-4</c:v>
                </c:pt>
                <c:pt idx="903">
                  <c:v>9.0461679613783796E-4</c:v>
                </c:pt>
                <c:pt idx="904">
                  <c:v>1.2298728408324201E-3</c:v>
                </c:pt>
                <c:pt idx="905">
                  <c:v>1.2084107972436401E-3</c:v>
                </c:pt>
                <c:pt idx="906">
                  <c:v>2.1845914258806999E-4</c:v>
                </c:pt>
                <c:pt idx="907">
                  <c:v>5.5516512188407395E-4</c:v>
                </c:pt>
                <c:pt idx="908">
                  <c:v>-2.4709162529541002E-4</c:v>
                </c:pt>
                <c:pt idx="909">
                  <c:v>9.1033820154027905E-4</c:v>
                </c:pt>
                <c:pt idx="910">
                  <c:v>7.63168425203977E-4</c:v>
                </c:pt>
                <c:pt idx="911">
                  <c:v>-2.6160955386594198E-4</c:v>
                </c:pt>
                <c:pt idx="912">
                  <c:v>-6.2545683788763204E-4</c:v>
                </c:pt>
                <c:pt idx="913">
                  <c:v>1.6729794332453699E-3</c:v>
                </c:pt>
                <c:pt idx="914">
                  <c:v>6.4212006637004004E-4</c:v>
                </c:pt>
                <c:pt idx="915">
                  <c:v>5.1536836508529597E-4</c:v>
                </c:pt>
                <c:pt idx="916">
                  <c:v>3.5783148650206099E-4</c:v>
                </c:pt>
                <c:pt idx="917">
                  <c:v>-1.39826683847533E-4</c:v>
                </c:pt>
                <c:pt idx="918">
                  <c:v>-3.1027151302154998E-4</c:v>
                </c:pt>
                <c:pt idx="919" formatCode="0.00E+00">
                  <c:v>7.6270604549502405E-5</c:v>
                </c:pt>
                <c:pt idx="920">
                  <c:v>-1.45421376152568E-3</c:v>
                </c:pt>
                <c:pt idx="921">
                  <c:v>3.7209114671347802E-4</c:v>
                </c:pt>
                <c:pt idx="922">
                  <c:v>7.1353035279379698E-4</c:v>
                </c:pt>
                <c:pt idx="923">
                  <c:v>8.6655780219379295E-4</c:v>
                </c:pt>
                <c:pt idx="924">
                  <c:v>1.05721065563378E-3</c:v>
                </c:pt>
                <c:pt idx="925">
                  <c:v>2.9449124300381599E-4</c:v>
                </c:pt>
                <c:pt idx="926">
                  <c:v>1.25537459383743E-3</c:v>
                </c:pt>
                <c:pt idx="927">
                  <c:v>1.5297514594437E-4</c:v>
                </c:pt>
                <c:pt idx="928" formatCode="0.00E+00">
                  <c:v>2.2962778482667501E-5</c:v>
                </c:pt>
                <c:pt idx="929">
                  <c:v>2.0232864849504101E-3</c:v>
                </c:pt>
                <c:pt idx="930">
                  <c:v>1.7176593352659199E-3</c:v>
                </c:pt>
                <c:pt idx="931">
                  <c:v>9.3830406371063003E-4</c:v>
                </c:pt>
                <c:pt idx="932" formatCode="0.00E+00">
                  <c:v>6.4153459241964099E-5</c:v>
                </c:pt>
                <c:pt idx="933">
                  <c:v>1.1027284464697701E-3</c:v>
                </c:pt>
                <c:pt idx="934">
                  <c:v>-8.1746895984726202E-4</c:v>
                </c:pt>
                <c:pt idx="935">
                  <c:v>5.5058751509195298E-4</c:v>
                </c:pt>
                <c:pt idx="936">
                  <c:v>1.27749550305484E-3</c:v>
                </c:pt>
                <c:pt idx="937">
                  <c:v>-1.84353701316991E-4</c:v>
                </c:pt>
                <c:pt idx="938">
                  <c:v>5.8278721352600599E-4</c:v>
                </c:pt>
                <c:pt idx="939">
                  <c:v>1.2940579533517601E-3</c:v>
                </c:pt>
                <c:pt idx="940">
                  <c:v>3.5992201890925501E-4</c:v>
                </c:pt>
                <c:pt idx="941">
                  <c:v>1.79065732656656E-3</c:v>
                </c:pt>
                <c:pt idx="942">
                  <c:v>4.9461530970262E-4</c:v>
                </c:pt>
                <c:pt idx="943">
                  <c:v>1.2409117543875901E-3</c:v>
                </c:pt>
                <c:pt idx="944">
                  <c:v>-1.05307600637315E-4</c:v>
                </c:pt>
                <c:pt idx="945">
                  <c:v>2.1974032440877801E-3</c:v>
                </c:pt>
                <c:pt idx="946">
                  <c:v>7.3711925014003699E-4</c:v>
                </c:pt>
                <c:pt idx="947">
                  <c:v>1.39117476051054E-3</c:v>
                </c:pt>
                <c:pt idx="948">
                  <c:v>1.74688819674145E-3</c:v>
                </c:pt>
                <c:pt idx="949">
                  <c:v>6.2863874423320398E-4</c:v>
                </c:pt>
                <c:pt idx="950">
                  <c:v>2.5408060074319999E-3</c:v>
                </c:pt>
                <c:pt idx="951">
                  <c:v>2.4631319873351502E-3</c:v>
                </c:pt>
                <c:pt idx="952">
                  <c:v>2.6048684581902299E-3</c:v>
                </c:pt>
                <c:pt idx="953" formatCode="0.00E+00">
                  <c:v>2.2890344287866598E-6</c:v>
                </c:pt>
                <c:pt idx="954">
                  <c:v>1.7162827115090901E-3</c:v>
                </c:pt>
                <c:pt idx="955">
                  <c:v>9.0402292340935699E-4</c:v>
                </c:pt>
                <c:pt idx="956">
                  <c:v>9.0926667585550095E-4</c:v>
                </c:pt>
                <c:pt idx="957">
                  <c:v>1.6329503364680099E-4</c:v>
                </c:pt>
                <c:pt idx="958">
                  <c:v>1.02739467598126E-3</c:v>
                </c:pt>
                <c:pt idx="959">
                  <c:v>7.8128632450257896E-4</c:v>
                </c:pt>
                <c:pt idx="960">
                  <c:v>1.57722152958755E-3</c:v>
                </c:pt>
                <c:pt idx="961">
                  <c:v>1.0388658327501301E-3</c:v>
                </c:pt>
                <c:pt idx="962">
                  <c:v>8.8401736379666203E-4</c:v>
                </c:pt>
                <c:pt idx="963">
                  <c:v>1.78739283482935E-3</c:v>
                </c:pt>
                <c:pt idx="964">
                  <c:v>2.00658762443585E-3</c:v>
                </c:pt>
                <c:pt idx="965">
                  <c:v>8.3785659242884296E-4</c:v>
                </c:pt>
                <c:pt idx="966">
                  <c:v>1.6033037009474799E-3</c:v>
                </c:pt>
                <c:pt idx="967">
                  <c:v>1.60773312172462E-3</c:v>
                </c:pt>
                <c:pt idx="968">
                  <c:v>1.16048688078087E-3</c:v>
                </c:pt>
                <c:pt idx="969">
                  <c:v>1.6884825917021101E-3</c:v>
                </c:pt>
                <c:pt idx="970">
                  <c:v>1.4787665920875299E-3</c:v>
                </c:pt>
                <c:pt idx="971">
                  <c:v>1.2573935217846399E-3</c:v>
                </c:pt>
                <c:pt idx="972">
                  <c:v>1.2249809059565399E-3</c:v>
                </c:pt>
                <c:pt idx="973">
                  <c:v>9.4919264885360698E-4</c:v>
                </c:pt>
                <c:pt idx="974">
                  <c:v>1.48805025759024E-3</c:v>
                </c:pt>
                <c:pt idx="975">
                  <c:v>1.4110542051279701E-3</c:v>
                </c:pt>
                <c:pt idx="976">
                  <c:v>8.7652031851321005E-4</c:v>
                </c:pt>
                <c:pt idx="977">
                  <c:v>1.01540298298137E-3</c:v>
                </c:pt>
                <c:pt idx="978">
                  <c:v>1.38640847716791E-3</c:v>
                </c:pt>
                <c:pt idx="979">
                  <c:v>1.39707627377498E-3</c:v>
                </c:pt>
                <c:pt idx="980">
                  <c:v>1.3566726351989899E-3</c:v>
                </c:pt>
                <c:pt idx="981">
                  <c:v>1.0682857164787201E-3</c:v>
                </c:pt>
                <c:pt idx="982">
                  <c:v>5.8913500596771305E-4</c:v>
                </c:pt>
                <c:pt idx="983">
                  <c:v>1.45193973278858E-3</c:v>
                </c:pt>
                <c:pt idx="984">
                  <c:v>1.0728407513776E-4</c:v>
                </c:pt>
                <c:pt idx="985">
                  <c:v>8.1625790174499804E-4</c:v>
                </c:pt>
                <c:pt idx="986">
                  <c:v>2.0414870122543801E-3</c:v>
                </c:pt>
                <c:pt idx="987">
                  <c:v>9.7498068378921695E-4</c:v>
                </c:pt>
                <c:pt idx="988">
                  <c:v>1.12136150445837E-3</c:v>
                </c:pt>
                <c:pt idx="989">
                  <c:v>9.4692772860423702E-4</c:v>
                </c:pt>
                <c:pt idx="990">
                  <c:v>8.0138255598456297E-4</c:v>
                </c:pt>
                <c:pt idx="991">
                  <c:v>2.3402814436642399E-3</c:v>
                </c:pt>
                <c:pt idx="992">
                  <c:v>2.08931959812027E-3</c:v>
                </c:pt>
                <c:pt idx="993">
                  <c:v>3.6672611106769101E-4</c:v>
                </c:pt>
                <c:pt idx="994">
                  <c:v>1.8430729947342701E-3</c:v>
                </c:pt>
                <c:pt idx="995">
                  <c:v>1.47259741610612E-3</c:v>
                </c:pt>
                <c:pt idx="996">
                  <c:v>8.0755558199300604E-4</c:v>
                </c:pt>
                <c:pt idx="997">
                  <c:v>1.7158489148353601E-3</c:v>
                </c:pt>
                <c:pt idx="998">
                  <c:v>8.8396922583117697E-4</c:v>
                </c:pt>
                <c:pt idx="999">
                  <c:v>2.17588787514171E-3</c:v>
                </c:pt>
                <c:pt idx="1000">
                  <c:v>1.40538830040668E-3</c:v>
                </c:pt>
                <c:pt idx="1001">
                  <c:v>1.9216219804920099E-3</c:v>
                </c:pt>
                <c:pt idx="1002">
                  <c:v>1.2072141144130401E-3</c:v>
                </c:pt>
                <c:pt idx="1003">
                  <c:v>1.84809322248079E-3</c:v>
                </c:pt>
                <c:pt idx="1004">
                  <c:v>2.70228758247361E-3</c:v>
                </c:pt>
                <c:pt idx="1005">
                  <c:v>1.40884106989912E-3</c:v>
                </c:pt>
                <c:pt idx="1006">
                  <c:v>1.9989824882628601E-3</c:v>
                </c:pt>
                <c:pt idx="1007">
                  <c:v>1.4489851355222101E-3</c:v>
                </c:pt>
                <c:pt idx="1008">
                  <c:v>2.0040487123953801E-3</c:v>
                </c:pt>
                <c:pt idx="1009">
                  <c:v>1.3997959844312901E-3</c:v>
                </c:pt>
                <c:pt idx="1010">
                  <c:v>1.57088946830246E-3</c:v>
                </c:pt>
                <c:pt idx="1011">
                  <c:v>1.2728213311522399E-3</c:v>
                </c:pt>
                <c:pt idx="1012">
                  <c:v>9.0422283509702201E-4</c:v>
                </c:pt>
                <c:pt idx="1013">
                  <c:v>2.42032388229666E-3</c:v>
                </c:pt>
                <c:pt idx="1014">
                  <c:v>1.7337904223791399E-3</c:v>
                </c:pt>
                <c:pt idx="1015">
                  <c:v>2.0718555422347099E-3</c:v>
                </c:pt>
                <c:pt idx="1016">
                  <c:v>1.4439517932999201E-3</c:v>
                </c:pt>
                <c:pt idx="1017">
                  <c:v>1.81262780581245E-3</c:v>
                </c:pt>
                <c:pt idx="1018">
                  <c:v>2.5647041228188199E-3</c:v>
                </c:pt>
                <c:pt idx="1019">
                  <c:v>3.9039122164177901E-4</c:v>
                </c:pt>
                <c:pt idx="1020">
                  <c:v>2.1979142549449502E-3</c:v>
                </c:pt>
                <c:pt idx="1021">
                  <c:v>2.2232007231991202E-3</c:v>
                </c:pt>
                <c:pt idx="1022">
                  <c:v>1.4012413514387101E-3</c:v>
                </c:pt>
                <c:pt idx="1023">
                  <c:v>1.262189612352E-3</c:v>
                </c:pt>
                <c:pt idx="1024">
                  <c:v>1.1170875163064599E-3</c:v>
                </c:pt>
                <c:pt idx="1025">
                  <c:v>1.7115068497655099E-3</c:v>
                </c:pt>
                <c:pt idx="1026">
                  <c:v>1.91033345867544E-3</c:v>
                </c:pt>
                <c:pt idx="1027">
                  <c:v>1.3478027696212801E-3</c:v>
                </c:pt>
                <c:pt idx="1028">
                  <c:v>1.5122563971945401E-3</c:v>
                </c:pt>
                <c:pt idx="1029">
                  <c:v>2.2781998409882199E-3</c:v>
                </c:pt>
                <c:pt idx="1030">
                  <c:v>1.5193137500298501E-3</c:v>
                </c:pt>
                <c:pt idx="1031">
                  <c:v>1.3023570878757499E-3</c:v>
                </c:pt>
                <c:pt idx="1032">
                  <c:v>2.2404754254800401E-4</c:v>
                </c:pt>
                <c:pt idx="1033">
                  <c:v>2.1148835970316899E-4</c:v>
                </c:pt>
                <c:pt idx="1034">
                  <c:v>1.1156744840079399E-3</c:v>
                </c:pt>
                <c:pt idx="1035">
                  <c:v>1.23181696950315E-3</c:v>
                </c:pt>
                <c:pt idx="1036">
                  <c:v>1.77167923156484E-3</c:v>
                </c:pt>
                <c:pt idx="1037">
                  <c:v>1.9346770887416101E-3</c:v>
                </c:pt>
                <c:pt idx="1038">
                  <c:v>1.01433143594723E-3</c:v>
                </c:pt>
                <c:pt idx="1039">
                  <c:v>1.66449542970519E-3</c:v>
                </c:pt>
                <c:pt idx="1040">
                  <c:v>1.27897040783682E-3</c:v>
                </c:pt>
                <c:pt idx="1041">
                  <c:v>2.4934893145444198E-3</c:v>
                </c:pt>
                <c:pt idx="1042">
                  <c:v>3.00020854333179E-3</c:v>
                </c:pt>
                <c:pt idx="1043">
                  <c:v>2.00347415752257E-3</c:v>
                </c:pt>
                <c:pt idx="1044">
                  <c:v>2.4164501746503598E-3</c:v>
                </c:pt>
                <c:pt idx="1045" formatCode="0.00E+00">
                  <c:v>2.62049321605172E-5</c:v>
                </c:pt>
                <c:pt idx="1046">
                  <c:v>1.95095177110831E-3</c:v>
                </c:pt>
                <c:pt idx="1047">
                  <c:v>2.1473906401545E-3</c:v>
                </c:pt>
                <c:pt idx="1048">
                  <c:v>2.34964356881451E-3</c:v>
                </c:pt>
                <c:pt idx="1049">
                  <c:v>9.5177793871938001E-4</c:v>
                </c:pt>
                <c:pt idx="1050">
                  <c:v>2.3458275822398099E-4</c:v>
                </c:pt>
                <c:pt idx="1051">
                  <c:v>1.2026553036374799E-3</c:v>
                </c:pt>
                <c:pt idx="1052">
                  <c:v>9.5518377529439104E-4</c:v>
                </c:pt>
                <c:pt idx="1053">
                  <c:v>1.1297433591554E-3</c:v>
                </c:pt>
                <c:pt idx="1054">
                  <c:v>9.1619812247189505E-4</c:v>
                </c:pt>
                <c:pt idx="1055">
                  <c:v>1.28056419252506E-3</c:v>
                </c:pt>
                <c:pt idx="1056">
                  <c:v>2.2172540143377E-3</c:v>
                </c:pt>
                <c:pt idx="1057">
                  <c:v>1.9664532639305601E-3</c:v>
                </c:pt>
                <c:pt idx="1058">
                  <c:v>1.33446929027184E-3</c:v>
                </c:pt>
                <c:pt idx="1059">
                  <c:v>1.0518163348803599E-3</c:v>
                </c:pt>
                <c:pt idx="1060">
                  <c:v>4.22529225416559E-4</c:v>
                </c:pt>
                <c:pt idx="1061">
                  <c:v>9.7623498387196901E-4</c:v>
                </c:pt>
                <c:pt idx="1062">
                  <c:v>4.2244363312931899E-4</c:v>
                </c:pt>
                <c:pt idx="1063">
                  <c:v>1.1769023557690801E-3</c:v>
                </c:pt>
                <c:pt idx="1064">
                  <c:v>1.94103443733002E-3</c:v>
                </c:pt>
                <c:pt idx="1065">
                  <c:v>1.4717968982550401E-3</c:v>
                </c:pt>
                <c:pt idx="1066">
                  <c:v>1.6492020365084801E-3</c:v>
                </c:pt>
                <c:pt idx="1067">
                  <c:v>1.14099839194849E-3</c:v>
                </c:pt>
                <c:pt idx="1068">
                  <c:v>7.7733572587039405E-4</c:v>
                </c:pt>
                <c:pt idx="1069">
                  <c:v>1.32884250335697E-3</c:v>
                </c:pt>
                <c:pt idx="1070">
                  <c:v>1.4747143869041899E-4</c:v>
                </c:pt>
                <c:pt idx="1071">
                  <c:v>1.8118898921217501E-3</c:v>
                </c:pt>
                <c:pt idx="1072">
                  <c:v>9.8829136045340896E-4</c:v>
                </c:pt>
                <c:pt idx="1073">
                  <c:v>9.8839109927464897E-4</c:v>
                </c:pt>
                <c:pt idx="1074">
                  <c:v>1.47562102864682E-3</c:v>
                </c:pt>
                <c:pt idx="1075">
                  <c:v>1.1466249418483499E-3</c:v>
                </c:pt>
                <c:pt idx="1076">
                  <c:v>1.2397341388749E-3</c:v>
                </c:pt>
                <c:pt idx="1077">
                  <c:v>1.7437327794983901E-3</c:v>
                </c:pt>
                <c:pt idx="1078">
                  <c:v>2.7275341058538398E-3</c:v>
                </c:pt>
                <c:pt idx="1079">
                  <c:v>2.23112900951843E-3</c:v>
                </c:pt>
                <c:pt idx="1080">
                  <c:v>6.8798520596735396E-4</c:v>
                </c:pt>
                <c:pt idx="1081">
                  <c:v>2.2646031613310202E-3</c:v>
                </c:pt>
                <c:pt idx="1082">
                  <c:v>2.7600626145192699E-3</c:v>
                </c:pt>
                <c:pt idx="1083">
                  <c:v>1.09933974142418E-3</c:v>
                </c:pt>
                <c:pt idx="1084">
                  <c:v>7.6592253385325299E-4</c:v>
                </c:pt>
                <c:pt idx="1085">
                  <c:v>2.1149471166657901E-3</c:v>
                </c:pt>
                <c:pt idx="1086">
                  <c:v>1.51821861914391E-3</c:v>
                </c:pt>
                <c:pt idx="1087">
                  <c:v>1.43346815242148E-3</c:v>
                </c:pt>
                <c:pt idx="1088">
                  <c:v>5.26865555969974E-4</c:v>
                </c:pt>
                <c:pt idx="1089">
                  <c:v>1.9527496254884099E-3</c:v>
                </c:pt>
                <c:pt idx="1090">
                  <c:v>1.36161446030772E-3</c:v>
                </c:pt>
                <c:pt idx="1091">
                  <c:v>1.38646025794996E-3</c:v>
                </c:pt>
                <c:pt idx="1092">
                  <c:v>8.4683759486102299E-4</c:v>
                </c:pt>
                <c:pt idx="1093">
                  <c:v>1.47656015997802E-3</c:v>
                </c:pt>
                <c:pt idx="1094">
                  <c:v>8.9516859670190501E-4</c:v>
                </c:pt>
                <c:pt idx="1095">
                  <c:v>5.5476358850972999E-4</c:v>
                </c:pt>
                <c:pt idx="1096">
                  <c:v>1.4036867365454101E-3</c:v>
                </c:pt>
                <c:pt idx="1097">
                  <c:v>1.1165918974211501E-3</c:v>
                </c:pt>
                <c:pt idx="1098">
                  <c:v>2.6561088018130799E-4</c:v>
                </c:pt>
                <c:pt idx="1099">
                  <c:v>-2.33342945062458E-4</c:v>
                </c:pt>
                <c:pt idx="1100">
                  <c:v>1.7618481048063E-3</c:v>
                </c:pt>
                <c:pt idx="1101">
                  <c:v>6.3009006387962601E-4</c:v>
                </c:pt>
                <c:pt idx="1102">
                  <c:v>1.4194902552154001E-3</c:v>
                </c:pt>
                <c:pt idx="1103">
                  <c:v>4.79368170993108E-4</c:v>
                </c:pt>
                <c:pt idx="1104">
                  <c:v>3.6296227622117201E-4</c:v>
                </c:pt>
                <c:pt idx="1105">
                  <c:v>5.1544616716479202E-4</c:v>
                </c:pt>
                <c:pt idx="1106">
                  <c:v>8.1968353611009304E-4</c:v>
                </c:pt>
                <c:pt idx="1107">
                  <c:v>2.1626711478296199E-4</c:v>
                </c:pt>
                <c:pt idx="1108">
                  <c:v>3.8993082447129199E-4</c:v>
                </c:pt>
                <c:pt idx="1109">
                  <c:v>5.8705557907851101E-4</c:v>
                </c:pt>
                <c:pt idx="1110">
                  <c:v>1.49292259042902E-3</c:v>
                </c:pt>
                <c:pt idx="1111">
                  <c:v>1.3653570644486599E-3</c:v>
                </c:pt>
                <c:pt idx="1112">
                  <c:v>2.0155050336944199E-4</c:v>
                </c:pt>
                <c:pt idx="1113">
                  <c:v>3.34261320809159E-4</c:v>
                </c:pt>
                <c:pt idx="1114">
                  <c:v>-3.15013602159258E-4</c:v>
                </c:pt>
                <c:pt idx="1115">
                  <c:v>1.1041094221204699E-3</c:v>
                </c:pt>
                <c:pt idx="1116">
                  <c:v>3.58527738385662E-4</c:v>
                </c:pt>
                <c:pt idx="1117">
                  <c:v>5.3884843540591095E-4</c:v>
                </c:pt>
                <c:pt idx="1118">
                  <c:v>1.53523260352433E-3</c:v>
                </c:pt>
                <c:pt idx="1119">
                  <c:v>1.17718896749892E-3</c:v>
                </c:pt>
                <c:pt idx="1120">
                  <c:v>1.49024878531008E-3</c:v>
                </c:pt>
                <c:pt idx="1121">
                  <c:v>3.7649782151606399E-4</c:v>
                </c:pt>
                <c:pt idx="1122">
                  <c:v>1.8622674074069E-3</c:v>
                </c:pt>
                <c:pt idx="1123">
                  <c:v>1.74099854492824E-3</c:v>
                </c:pt>
                <c:pt idx="1124">
                  <c:v>9.7894918025340596E-4</c:v>
                </c:pt>
                <c:pt idx="1125">
                  <c:v>4.1744277940192399E-4</c:v>
                </c:pt>
                <c:pt idx="1126">
                  <c:v>-3.7242575409654802E-4</c:v>
                </c:pt>
                <c:pt idx="1127">
                  <c:v>3.90977002388015E-4</c:v>
                </c:pt>
                <c:pt idx="1128">
                  <c:v>1.1020240868889601E-3</c:v>
                </c:pt>
                <c:pt idx="1129" formatCode="0.00E+00">
                  <c:v>4.3505068364314904E-6</c:v>
                </c:pt>
                <c:pt idx="1130">
                  <c:v>1.0673058727488399E-3</c:v>
                </c:pt>
                <c:pt idx="1131">
                  <c:v>1.2474009375120501E-3</c:v>
                </c:pt>
                <c:pt idx="1132">
                  <c:v>5.8628929494344698E-4</c:v>
                </c:pt>
                <c:pt idx="1133">
                  <c:v>8.9329867659513002E-4</c:v>
                </c:pt>
                <c:pt idx="1134">
                  <c:v>9.36402341997751E-4</c:v>
                </c:pt>
                <c:pt idx="1135">
                  <c:v>1.33736491785546E-3</c:v>
                </c:pt>
                <c:pt idx="1136">
                  <c:v>4.0174633078254998E-4</c:v>
                </c:pt>
                <c:pt idx="1137">
                  <c:v>3.1529998856334301E-4</c:v>
                </c:pt>
                <c:pt idx="1138">
                  <c:v>1.4546230570280699E-3</c:v>
                </c:pt>
                <c:pt idx="1139">
                  <c:v>1.67902851882655E-3</c:v>
                </c:pt>
                <c:pt idx="1140">
                  <c:v>9.3828295167668399E-4</c:v>
                </c:pt>
                <c:pt idx="1141" formatCode="0.00E+00">
                  <c:v>-9.9731988288049507E-7</c:v>
                </c:pt>
                <c:pt idx="1142">
                  <c:v>1.2579340520030801E-3</c:v>
                </c:pt>
                <c:pt idx="1143">
                  <c:v>6.1281450409637005E-4</c:v>
                </c:pt>
                <c:pt idx="1144">
                  <c:v>8.5647099212260696E-4</c:v>
                </c:pt>
                <c:pt idx="1145">
                  <c:v>7.49936767776474E-4</c:v>
                </c:pt>
                <c:pt idx="1146">
                  <c:v>3.1773513000940697E-4</c:v>
                </c:pt>
                <c:pt idx="1147">
                  <c:v>1.09281558875099E-3</c:v>
                </c:pt>
                <c:pt idx="1148">
                  <c:v>-3.7784722535808202E-4</c:v>
                </c:pt>
                <c:pt idx="1149">
                  <c:v>7.9590184037830298E-4</c:v>
                </c:pt>
                <c:pt idx="1150">
                  <c:v>1.32648081020773E-3</c:v>
                </c:pt>
                <c:pt idx="1151">
                  <c:v>4.1826030411468802E-4</c:v>
                </c:pt>
                <c:pt idx="1152">
                  <c:v>8.52252135856981E-4</c:v>
                </c:pt>
                <c:pt idx="1153">
                  <c:v>7.9776318030020104E-4</c:v>
                </c:pt>
                <c:pt idx="1154">
                  <c:v>5.7087733022159802E-4</c:v>
                </c:pt>
                <c:pt idx="1155">
                  <c:v>1.41901944537293E-3</c:v>
                </c:pt>
                <c:pt idx="1156">
                  <c:v>1.1033484375103299E-3</c:v>
                </c:pt>
                <c:pt idx="1157">
                  <c:v>6.2693289188500104E-4</c:v>
                </c:pt>
                <c:pt idx="1158">
                  <c:v>1.45645642622971E-3</c:v>
                </c:pt>
                <c:pt idx="1159">
                  <c:v>4.80842727428051E-4</c:v>
                </c:pt>
                <c:pt idx="1160">
                  <c:v>1.0788587488287499E-3</c:v>
                </c:pt>
                <c:pt idx="1161">
                  <c:v>1.68046424620438E-3</c:v>
                </c:pt>
                <c:pt idx="1162">
                  <c:v>7.1865211921473104E-4</c:v>
                </c:pt>
                <c:pt idx="1163">
                  <c:v>1.02210965540474E-3</c:v>
                </c:pt>
                <c:pt idx="1164">
                  <c:v>5.7295253146466302E-4</c:v>
                </c:pt>
                <c:pt idx="1165">
                  <c:v>1.29895425848947E-3</c:v>
                </c:pt>
                <c:pt idx="1166">
                  <c:v>1.6774991345569401E-3</c:v>
                </c:pt>
                <c:pt idx="1167">
                  <c:v>8.7895852128506296E-4</c:v>
                </c:pt>
                <c:pt idx="1168">
                  <c:v>1.0770248444584799E-3</c:v>
                </c:pt>
                <c:pt idx="1169">
                  <c:v>7.7537938260778105E-4</c:v>
                </c:pt>
                <c:pt idx="1170">
                  <c:v>1.69983450350226E-3</c:v>
                </c:pt>
                <c:pt idx="1171">
                  <c:v>1.27622328076679E-3</c:v>
                </c:pt>
                <c:pt idx="1172">
                  <c:v>4.2782755656693201E-4</c:v>
                </c:pt>
                <c:pt idx="1173">
                  <c:v>1.5766355636009099E-3</c:v>
                </c:pt>
                <c:pt idx="1174">
                  <c:v>1.02740826023227E-3</c:v>
                </c:pt>
                <c:pt idx="1175">
                  <c:v>6.9633856756557203E-4</c:v>
                </c:pt>
                <c:pt idx="1176">
                  <c:v>4.2671180794294998E-4</c:v>
                </c:pt>
                <c:pt idx="1177">
                  <c:v>1.7235245845322999E-4</c:v>
                </c:pt>
                <c:pt idx="1178">
                  <c:v>7.2623216677139698E-4</c:v>
                </c:pt>
                <c:pt idx="1179">
                  <c:v>1.21971253033152E-3</c:v>
                </c:pt>
                <c:pt idx="1180">
                  <c:v>9.4887749782599504E-4</c:v>
                </c:pt>
                <c:pt idx="1181">
                  <c:v>6.9466602445979002E-4</c:v>
                </c:pt>
                <c:pt idx="1182">
                  <c:v>1.4713634810039899E-3</c:v>
                </c:pt>
                <c:pt idx="1183">
                  <c:v>1.2438397773897501E-3</c:v>
                </c:pt>
                <c:pt idx="1184">
                  <c:v>1.35018116088215E-3</c:v>
                </c:pt>
                <c:pt idx="1185">
                  <c:v>5.9444394493963701E-4</c:v>
                </c:pt>
                <c:pt idx="1186">
                  <c:v>4.9810644875730595E-4</c:v>
                </c:pt>
                <c:pt idx="1187">
                  <c:v>5.4664605394032901E-4</c:v>
                </c:pt>
                <c:pt idx="1188">
                  <c:v>1.0144053852596401E-3</c:v>
                </c:pt>
                <c:pt idx="1189">
                  <c:v>4.25093313672386E-4</c:v>
                </c:pt>
                <c:pt idx="1190">
                  <c:v>-1.92196872713193E-4</c:v>
                </c:pt>
                <c:pt idx="1191" formatCode="0.00E+00">
                  <c:v>4.0747243333601202E-5</c:v>
                </c:pt>
                <c:pt idx="1192">
                  <c:v>1.18893935793777E-4</c:v>
                </c:pt>
                <c:pt idx="1193">
                  <c:v>1.09354064942584E-3</c:v>
                </c:pt>
                <c:pt idx="1194" formatCode="0.00E+00">
                  <c:v>8.7892644855081203E-5</c:v>
                </c:pt>
                <c:pt idx="1195">
                  <c:v>7.6415003915489602E-4</c:v>
                </c:pt>
                <c:pt idx="1196">
                  <c:v>6.7281197131979103E-4</c:v>
                </c:pt>
                <c:pt idx="1197">
                  <c:v>6.5379990303862504E-4</c:v>
                </c:pt>
                <c:pt idx="1198">
                  <c:v>7.6293496995202305E-4</c:v>
                </c:pt>
                <c:pt idx="1199">
                  <c:v>1.38707757495417E-3</c:v>
                </c:pt>
                <c:pt idx="1200">
                  <c:v>8.7579586181201602E-4</c:v>
                </c:pt>
                <c:pt idx="1201">
                  <c:v>1.15866849034188E-3</c:v>
                </c:pt>
                <c:pt idx="1202">
                  <c:v>1.36967896571934E-3</c:v>
                </c:pt>
                <c:pt idx="1203">
                  <c:v>8.0555102202985098E-4</c:v>
                </c:pt>
                <c:pt idx="1204">
                  <c:v>1.0745782689570199E-3</c:v>
                </c:pt>
                <c:pt idx="1205">
                  <c:v>1.00640687800327E-3</c:v>
                </c:pt>
                <c:pt idx="1206">
                  <c:v>6.7808319996261602E-4</c:v>
                </c:pt>
                <c:pt idx="1207">
                  <c:v>7.4242462474683097E-4</c:v>
                </c:pt>
                <c:pt idx="1208">
                  <c:v>5.2404674528778701E-4</c:v>
                </c:pt>
                <c:pt idx="1209">
                  <c:v>5.3046179764043003E-4</c:v>
                </c:pt>
                <c:pt idx="1210">
                  <c:v>5.0489137522765097E-4</c:v>
                </c:pt>
                <c:pt idx="1211">
                  <c:v>1.14388478806368E-3</c:v>
                </c:pt>
                <c:pt idx="1212">
                  <c:v>8.2996292345439103E-4</c:v>
                </c:pt>
                <c:pt idx="1213">
                  <c:v>4.1965312847941502E-4</c:v>
                </c:pt>
                <c:pt idx="1214">
                  <c:v>1.04575991059674E-3</c:v>
                </c:pt>
                <c:pt idx="1215">
                  <c:v>8.2248912564432603E-4</c:v>
                </c:pt>
                <c:pt idx="1216">
                  <c:v>9.8980918464948811E-4</c:v>
                </c:pt>
                <c:pt idx="1217">
                  <c:v>1.27716966935053E-3</c:v>
                </c:pt>
                <c:pt idx="1218">
                  <c:v>1.4391791696928399E-3</c:v>
                </c:pt>
                <c:pt idx="1219">
                  <c:v>1.5918011160610799E-3</c:v>
                </c:pt>
                <c:pt idx="1220">
                  <c:v>1.6176102108010999E-3</c:v>
                </c:pt>
                <c:pt idx="1221">
                  <c:v>1.48975593514209E-3</c:v>
                </c:pt>
                <c:pt idx="1222">
                  <c:v>1.75068200495931E-3</c:v>
                </c:pt>
                <c:pt idx="1223">
                  <c:v>1.4052340199958799E-3</c:v>
                </c:pt>
                <c:pt idx="1224">
                  <c:v>1.0874988442491E-3</c:v>
                </c:pt>
                <c:pt idx="1225">
                  <c:v>1.5028276971986499E-3</c:v>
                </c:pt>
                <c:pt idx="1226">
                  <c:v>5.0952664744938799E-4</c:v>
                </c:pt>
                <c:pt idx="1227">
                  <c:v>1.65899524879264E-3</c:v>
                </c:pt>
                <c:pt idx="1228">
                  <c:v>1.23853918352925E-3</c:v>
                </c:pt>
                <c:pt idx="1229">
                  <c:v>1.7220849820912001E-3</c:v>
                </c:pt>
                <c:pt idx="1230">
                  <c:v>1.38475745307754E-3</c:v>
                </c:pt>
                <c:pt idx="1231">
                  <c:v>1.6681626942635099E-3</c:v>
                </c:pt>
                <c:pt idx="1232">
                  <c:v>6.2025094255084199E-4</c:v>
                </c:pt>
                <c:pt idx="1233">
                  <c:v>8.8117688294647495E-4</c:v>
                </c:pt>
                <c:pt idx="1234">
                  <c:v>1.20536454041477E-3</c:v>
                </c:pt>
                <c:pt idx="1235">
                  <c:v>7.4564293568775604E-4</c:v>
                </c:pt>
                <c:pt idx="1236">
                  <c:v>1.2495464962649699E-3</c:v>
                </c:pt>
                <c:pt idx="1237">
                  <c:v>1.9453823949879699E-3</c:v>
                </c:pt>
                <c:pt idx="1238">
                  <c:v>6.6254608843998805E-4</c:v>
                </c:pt>
                <c:pt idx="1239">
                  <c:v>9.8357404965324297E-4</c:v>
                </c:pt>
                <c:pt idx="1240">
                  <c:v>1.6920088474718399E-3</c:v>
                </c:pt>
                <c:pt idx="1241">
                  <c:v>2.0123649389907198E-3</c:v>
                </c:pt>
                <c:pt idx="1242">
                  <c:v>1.6876193783295799E-3</c:v>
                </c:pt>
                <c:pt idx="1243">
                  <c:v>1.4083541774178199E-3</c:v>
                </c:pt>
                <c:pt idx="1244">
                  <c:v>1.2359466667490699E-3</c:v>
                </c:pt>
                <c:pt idx="1245">
                  <c:v>9.8836235993405197E-4</c:v>
                </c:pt>
                <c:pt idx="1246">
                  <c:v>2.2847397037723898E-3</c:v>
                </c:pt>
                <c:pt idx="1247">
                  <c:v>1.6181822795571399E-3</c:v>
                </c:pt>
                <c:pt idx="1248">
                  <c:v>1.50751092231641E-3</c:v>
                </c:pt>
                <c:pt idx="1249">
                  <c:v>2.3070116521273498E-3</c:v>
                </c:pt>
                <c:pt idx="1250">
                  <c:v>1.9731501456832301E-3</c:v>
                </c:pt>
                <c:pt idx="1251">
                  <c:v>1.3399585757855399E-3</c:v>
                </c:pt>
                <c:pt idx="1252">
                  <c:v>1.15986873682241E-3</c:v>
                </c:pt>
                <c:pt idx="1253">
                  <c:v>4.70572836881624E-4</c:v>
                </c:pt>
                <c:pt idx="1254">
                  <c:v>1.2670722286523099E-3</c:v>
                </c:pt>
                <c:pt idx="1255">
                  <c:v>1.1360702524245299E-3</c:v>
                </c:pt>
                <c:pt idx="1256">
                  <c:v>1.4789786306691399E-3</c:v>
                </c:pt>
                <c:pt idx="1257">
                  <c:v>9.7152649797573802E-4</c:v>
                </c:pt>
                <c:pt idx="1258">
                  <c:v>1.65727305700827E-3</c:v>
                </c:pt>
                <c:pt idx="1259">
                  <c:v>1.68903934239509E-3</c:v>
                </c:pt>
                <c:pt idx="1260">
                  <c:v>9.9873263839089397E-4</c:v>
                </c:pt>
                <c:pt idx="1261">
                  <c:v>5.6859875161862695E-4</c:v>
                </c:pt>
                <c:pt idx="1262">
                  <c:v>9.1862018145234901E-4</c:v>
                </c:pt>
                <c:pt idx="1263">
                  <c:v>1.3981617809734599E-3</c:v>
                </c:pt>
                <c:pt idx="1264">
                  <c:v>1.3346024436098401E-3</c:v>
                </c:pt>
                <c:pt idx="1265">
                  <c:v>1.2062378352255701E-3</c:v>
                </c:pt>
                <c:pt idx="1266">
                  <c:v>1.40763521311373E-3</c:v>
                </c:pt>
                <c:pt idx="1267">
                  <c:v>7.0625670871981802E-4</c:v>
                </c:pt>
                <c:pt idx="1268">
                  <c:v>7.1299721362360203E-4</c:v>
                </c:pt>
                <c:pt idx="1269">
                  <c:v>1.5430951883244799E-3</c:v>
                </c:pt>
                <c:pt idx="1270">
                  <c:v>1.0841658657383499E-3</c:v>
                </c:pt>
                <c:pt idx="1271">
                  <c:v>1.1124775665585201E-3</c:v>
                </c:pt>
                <c:pt idx="1272">
                  <c:v>8.95520920940016E-4</c:v>
                </c:pt>
                <c:pt idx="1273">
                  <c:v>1.1866625890548301E-3</c:v>
                </c:pt>
                <c:pt idx="1274">
                  <c:v>9.08408097050437E-4</c:v>
                </c:pt>
                <c:pt idx="1275">
                  <c:v>1.73373276733465E-3</c:v>
                </c:pt>
                <c:pt idx="1276">
                  <c:v>1.1192501650123001E-3</c:v>
                </c:pt>
                <c:pt idx="1277">
                  <c:v>1.4981396849920001E-3</c:v>
                </c:pt>
                <c:pt idx="1278">
                  <c:v>1.0328925075467699E-3</c:v>
                </c:pt>
                <c:pt idx="1279">
                  <c:v>1.0540786453968401E-3</c:v>
                </c:pt>
                <c:pt idx="1280">
                  <c:v>6.7871633970015602E-4</c:v>
                </c:pt>
                <c:pt idx="1281">
                  <c:v>1.42281583696028E-3</c:v>
                </c:pt>
                <c:pt idx="1282">
                  <c:v>6.6170001550595696E-4</c:v>
                </c:pt>
                <c:pt idx="1283">
                  <c:v>1.0042816918938401E-3</c:v>
                </c:pt>
                <c:pt idx="1284">
                  <c:v>7.1188906399983001E-4</c:v>
                </c:pt>
                <c:pt idx="1285">
                  <c:v>1.47624669611436E-3</c:v>
                </c:pt>
                <c:pt idx="1286">
                  <c:v>1.24860520328102E-4</c:v>
                </c:pt>
                <c:pt idx="1287">
                  <c:v>1.3387398549870901E-3</c:v>
                </c:pt>
                <c:pt idx="1288">
                  <c:v>9.0761906418080902E-4</c:v>
                </c:pt>
                <c:pt idx="1289">
                  <c:v>9.02766218351568E-4</c:v>
                </c:pt>
                <c:pt idx="1290">
                  <c:v>7.1243069625158699E-4</c:v>
                </c:pt>
                <c:pt idx="1291">
                  <c:v>1.3282832146347299E-3</c:v>
                </c:pt>
                <c:pt idx="1292">
                  <c:v>9.7257756244449698E-4</c:v>
                </c:pt>
                <c:pt idx="1293">
                  <c:v>1.1007248230648599E-3</c:v>
                </c:pt>
                <c:pt idx="1294">
                  <c:v>1.21736222309415E-3</c:v>
                </c:pt>
                <c:pt idx="1295">
                  <c:v>1.22754258150631E-3</c:v>
                </c:pt>
                <c:pt idx="1296">
                  <c:v>1.2443436288887E-3</c:v>
                </c:pt>
                <c:pt idx="1297">
                  <c:v>8.7824945700978798E-4</c:v>
                </c:pt>
                <c:pt idx="1298">
                  <c:v>1.4720305955973E-3</c:v>
                </c:pt>
                <c:pt idx="1299">
                  <c:v>1.7880114636177401E-3</c:v>
                </c:pt>
                <c:pt idx="1300">
                  <c:v>1.0058121309396699E-3</c:v>
                </c:pt>
                <c:pt idx="1301">
                  <c:v>1.5655717621645699E-3</c:v>
                </c:pt>
                <c:pt idx="1302">
                  <c:v>1.11043018182246E-3</c:v>
                </c:pt>
                <c:pt idx="1303">
                  <c:v>9.9032126760634502E-4</c:v>
                </c:pt>
                <c:pt idx="1304">
                  <c:v>7.4435418581681801E-4</c:v>
                </c:pt>
                <c:pt idx="1305">
                  <c:v>1.5991107490033901E-3</c:v>
                </c:pt>
                <c:pt idx="1306">
                  <c:v>9.8260026481666396E-4</c:v>
                </c:pt>
                <c:pt idx="1307">
                  <c:v>1.07082847566323E-3</c:v>
                </c:pt>
                <c:pt idx="1308">
                  <c:v>1.14534398450439E-3</c:v>
                </c:pt>
                <c:pt idx="1309">
                  <c:v>1.5978072705178301E-3</c:v>
                </c:pt>
                <c:pt idx="1310">
                  <c:v>8.2515313312670499E-4</c:v>
                </c:pt>
                <c:pt idx="1311">
                  <c:v>1.9499035144016101E-3</c:v>
                </c:pt>
                <c:pt idx="1312">
                  <c:v>1.1518598447955799E-3</c:v>
                </c:pt>
                <c:pt idx="1313">
                  <c:v>1.52278091175299E-3</c:v>
                </c:pt>
                <c:pt idx="1314">
                  <c:v>1.7146895863450499E-3</c:v>
                </c:pt>
                <c:pt idx="1315">
                  <c:v>1.7014264085856001E-3</c:v>
                </c:pt>
                <c:pt idx="1316">
                  <c:v>1.29365514889283E-3</c:v>
                </c:pt>
                <c:pt idx="1317">
                  <c:v>2.1048620970185701E-3</c:v>
                </c:pt>
                <c:pt idx="1318">
                  <c:v>1.78300580496812E-3</c:v>
                </c:pt>
                <c:pt idx="1319">
                  <c:v>1.4121618612568301E-3</c:v>
                </c:pt>
                <c:pt idx="1320">
                  <c:v>1.22407613388827E-3</c:v>
                </c:pt>
                <c:pt idx="1321">
                  <c:v>1.3102975264867899E-3</c:v>
                </c:pt>
                <c:pt idx="1322">
                  <c:v>1.2985006373352E-3</c:v>
                </c:pt>
                <c:pt idx="1323">
                  <c:v>1.5225148110652299E-3</c:v>
                </c:pt>
                <c:pt idx="1324">
                  <c:v>1.3004508939442E-3</c:v>
                </c:pt>
                <c:pt idx="1325">
                  <c:v>6.90687951705663E-4</c:v>
                </c:pt>
                <c:pt idx="1326">
                  <c:v>1.0676221986799901E-3</c:v>
                </c:pt>
                <c:pt idx="1327">
                  <c:v>1.2466306510974801E-3</c:v>
                </c:pt>
                <c:pt idx="1328">
                  <c:v>2.3549932742403502E-3</c:v>
                </c:pt>
                <c:pt idx="1329">
                  <c:v>1.5648304001849799E-3</c:v>
                </c:pt>
                <c:pt idx="1330">
                  <c:v>1.48182862959549E-3</c:v>
                </c:pt>
                <c:pt idx="1331">
                  <c:v>1.17630311424392E-3</c:v>
                </c:pt>
                <c:pt idx="1332">
                  <c:v>1.18215961639962E-3</c:v>
                </c:pt>
                <c:pt idx="1333">
                  <c:v>1.19018375139855E-3</c:v>
                </c:pt>
                <c:pt idx="1334">
                  <c:v>8.66298851330664E-4</c:v>
                </c:pt>
                <c:pt idx="1335">
                  <c:v>1.5037231671204E-3</c:v>
                </c:pt>
                <c:pt idx="1336">
                  <c:v>1.15080046230563E-3</c:v>
                </c:pt>
                <c:pt idx="1337">
                  <c:v>1.20195864839702E-3</c:v>
                </c:pt>
                <c:pt idx="1338">
                  <c:v>1.5555807975557499E-3</c:v>
                </c:pt>
                <c:pt idx="1339">
                  <c:v>1.4408122856438799E-3</c:v>
                </c:pt>
                <c:pt idx="1340">
                  <c:v>1.12994526909662E-3</c:v>
                </c:pt>
                <c:pt idx="1341">
                  <c:v>1.8640826457774701E-3</c:v>
                </c:pt>
                <c:pt idx="1342">
                  <c:v>1.18757193339562E-3</c:v>
                </c:pt>
                <c:pt idx="1343">
                  <c:v>1.07614004341452E-3</c:v>
                </c:pt>
                <c:pt idx="1344">
                  <c:v>1.7616286404644201E-3</c:v>
                </c:pt>
                <c:pt idx="1345">
                  <c:v>1.79918533767875E-3</c:v>
                </c:pt>
                <c:pt idx="1346">
                  <c:v>1.6650542944183599E-3</c:v>
                </c:pt>
                <c:pt idx="1347">
                  <c:v>1.6678935178770201E-3</c:v>
                </c:pt>
                <c:pt idx="1348">
                  <c:v>1.22773829468452E-3</c:v>
                </c:pt>
                <c:pt idx="1349">
                  <c:v>1.39387113026279E-3</c:v>
                </c:pt>
                <c:pt idx="1350">
                  <c:v>1.90060919193635E-3</c:v>
                </c:pt>
                <c:pt idx="1351">
                  <c:v>1.60108636923606E-3</c:v>
                </c:pt>
                <c:pt idx="1352">
                  <c:v>1.2952261669144001E-3</c:v>
                </c:pt>
                <c:pt idx="1353">
                  <c:v>1.3381925713564699E-3</c:v>
                </c:pt>
                <c:pt idx="1354">
                  <c:v>9.8522904967789896E-4</c:v>
                </c:pt>
                <c:pt idx="1355">
                  <c:v>1.06346922028573E-3</c:v>
                </c:pt>
                <c:pt idx="1356">
                  <c:v>1.8435667380570201E-3</c:v>
                </c:pt>
                <c:pt idx="1357">
                  <c:v>1.17462741687163E-3</c:v>
                </c:pt>
                <c:pt idx="1358">
                  <c:v>1.44078973573983E-3</c:v>
                </c:pt>
                <c:pt idx="1359">
                  <c:v>1.0287063862915199E-3</c:v>
                </c:pt>
                <c:pt idx="1360">
                  <c:v>1.22670172290617E-3</c:v>
                </c:pt>
                <c:pt idx="1361">
                  <c:v>5.7941395029111498E-4</c:v>
                </c:pt>
                <c:pt idx="1362">
                  <c:v>1.66054691031843E-3</c:v>
                </c:pt>
                <c:pt idx="1363">
                  <c:v>1.1304333865678701E-3</c:v>
                </c:pt>
                <c:pt idx="1364">
                  <c:v>1.7196914755969999E-3</c:v>
                </c:pt>
                <c:pt idx="1365">
                  <c:v>1.3884596433454801E-3</c:v>
                </c:pt>
                <c:pt idx="1366">
                  <c:v>1.4566908519146301E-3</c:v>
                </c:pt>
                <c:pt idx="1367">
                  <c:v>1.5194117073305299E-3</c:v>
                </c:pt>
                <c:pt idx="1368">
                  <c:v>1.5011775218555299E-3</c:v>
                </c:pt>
                <c:pt idx="1369">
                  <c:v>1.6056820524633501E-3</c:v>
                </c:pt>
                <c:pt idx="1370">
                  <c:v>1.18976087247199E-3</c:v>
                </c:pt>
                <c:pt idx="1371">
                  <c:v>7.3007771784200002E-4</c:v>
                </c:pt>
                <c:pt idx="1372">
                  <c:v>4.7086915867134202E-4</c:v>
                </c:pt>
                <c:pt idx="1373">
                  <c:v>1.1184466430202199E-3</c:v>
                </c:pt>
                <c:pt idx="1374">
                  <c:v>9.6774682904048395E-4</c:v>
                </c:pt>
                <c:pt idx="1375">
                  <c:v>9.2206785993712102E-4</c:v>
                </c:pt>
                <c:pt idx="1376">
                  <c:v>3.5332212831730702E-4</c:v>
                </c:pt>
                <c:pt idx="1377">
                  <c:v>9.6756219030416505E-4</c:v>
                </c:pt>
                <c:pt idx="1378">
                  <c:v>7.70236891301372E-4</c:v>
                </c:pt>
                <c:pt idx="1379">
                  <c:v>1.13786654968789E-3</c:v>
                </c:pt>
                <c:pt idx="1380">
                  <c:v>1.4386214167078399E-4</c:v>
                </c:pt>
                <c:pt idx="1381">
                  <c:v>7.9636407771002302E-4</c:v>
                </c:pt>
                <c:pt idx="1382">
                  <c:v>3.9172449216631501E-4</c:v>
                </c:pt>
                <c:pt idx="1383">
                  <c:v>8.2129122708679005E-4</c:v>
                </c:pt>
                <c:pt idx="1384">
                  <c:v>8.7513414353695301E-4</c:v>
                </c:pt>
                <c:pt idx="1385">
                  <c:v>1.4202383134628599E-3</c:v>
                </c:pt>
                <c:pt idx="1386">
                  <c:v>8.4818615962993103E-4</c:v>
                </c:pt>
                <c:pt idx="1387">
                  <c:v>4.4750893863258799E-4</c:v>
                </c:pt>
                <c:pt idx="1388">
                  <c:v>8.3713834279047804E-4</c:v>
                </c:pt>
                <c:pt idx="1389">
                  <c:v>9.4331433921919104E-4</c:v>
                </c:pt>
                <c:pt idx="1390">
                  <c:v>8.7933071217487604E-4</c:v>
                </c:pt>
                <c:pt idx="1391">
                  <c:v>1.22651099592718E-3</c:v>
                </c:pt>
                <c:pt idx="1392">
                  <c:v>8.6263204466294099E-4</c:v>
                </c:pt>
                <c:pt idx="1393">
                  <c:v>6.4281326782723196E-4</c:v>
                </c:pt>
                <c:pt idx="1394">
                  <c:v>1.4132993995974799E-3</c:v>
                </c:pt>
                <c:pt idx="1395">
                  <c:v>5.5846701532588205E-4</c:v>
                </c:pt>
                <c:pt idx="1396">
                  <c:v>1.6779203407508701E-3</c:v>
                </c:pt>
                <c:pt idx="1397">
                  <c:v>1.4922285286342E-3</c:v>
                </c:pt>
                <c:pt idx="1398">
                  <c:v>1.12864846193794E-3</c:v>
                </c:pt>
                <c:pt idx="1399">
                  <c:v>7.7409800656294905E-4</c:v>
                </c:pt>
                <c:pt idx="1400">
                  <c:v>1.5479886944609099E-3</c:v>
                </c:pt>
                <c:pt idx="1401">
                  <c:v>1.49751770415259E-3</c:v>
                </c:pt>
                <c:pt idx="1402">
                  <c:v>6.8781533399691296E-4</c:v>
                </c:pt>
                <c:pt idx="1403">
                  <c:v>9.5363268779515302E-4</c:v>
                </c:pt>
                <c:pt idx="1404">
                  <c:v>2.3190902574001801E-4</c:v>
                </c:pt>
                <c:pt idx="1405">
                  <c:v>8.7602645038355902E-4</c:v>
                </c:pt>
                <c:pt idx="1406">
                  <c:v>1.0047132786560799E-3</c:v>
                </c:pt>
                <c:pt idx="1407">
                  <c:v>7.4595800898789096E-4</c:v>
                </c:pt>
                <c:pt idx="1408">
                  <c:v>1.17361092575059E-3</c:v>
                </c:pt>
                <c:pt idx="1409">
                  <c:v>9.8801559107225697E-4</c:v>
                </c:pt>
                <c:pt idx="1410">
                  <c:v>4.9777579692134597E-4</c:v>
                </c:pt>
                <c:pt idx="1411">
                  <c:v>6.3838331018231404E-4</c:v>
                </c:pt>
                <c:pt idx="1412">
                  <c:v>7.4969855511539704E-4</c:v>
                </c:pt>
                <c:pt idx="1413">
                  <c:v>1.54076671214815E-3</c:v>
                </c:pt>
                <c:pt idx="1414">
                  <c:v>1.60749406469837E-3</c:v>
                </c:pt>
                <c:pt idx="1415">
                  <c:v>1.2712230363527901E-3</c:v>
                </c:pt>
                <c:pt idx="1416">
                  <c:v>1.37308356137795E-3</c:v>
                </c:pt>
                <c:pt idx="1417">
                  <c:v>1.42133381476052E-3</c:v>
                </c:pt>
                <c:pt idx="1418">
                  <c:v>1.45064372235242E-3</c:v>
                </c:pt>
                <c:pt idx="1419">
                  <c:v>1.7778362306260401E-3</c:v>
                </c:pt>
                <c:pt idx="1420">
                  <c:v>1.83644183075568E-3</c:v>
                </c:pt>
                <c:pt idx="1421">
                  <c:v>1.39176248432455E-3</c:v>
                </c:pt>
                <c:pt idx="1422">
                  <c:v>1.8340765605454E-3</c:v>
                </c:pt>
                <c:pt idx="1423">
                  <c:v>1.5218618625757901E-3</c:v>
                </c:pt>
                <c:pt idx="1424">
                  <c:v>1.0452863061784399E-3</c:v>
                </c:pt>
                <c:pt idx="1425">
                  <c:v>1.0952491739002299E-3</c:v>
                </c:pt>
                <c:pt idx="1426">
                  <c:v>1.84979279048979E-3</c:v>
                </c:pt>
                <c:pt idx="1427">
                  <c:v>1.52532070551349E-3</c:v>
                </c:pt>
                <c:pt idx="1428">
                  <c:v>1.6883722649745001E-3</c:v>
                </c:pt>
                <c:pt idx="1429">
                  <c:v>8.8425912458272302E-4</c:v>
                </c:pt>
                <c:pt idx="1430">
                  <c:v>1.0749857659234101E-3</c:v>
                </c:pt>
                <c:pt idx="1431">
                  <c:v>8.8768340613302901E-4</c:v>
                </c:pt>
                <c:pt idx="1432">
                  <c:v>9.9772384974850903E-4</c:v>
                </c:pt>
                <c:pt idx="1433">
                  <c:v>1.0797757103247799E-3</c:v>
                </c:pt>
                <c:pt idx="1434">
                  <c:v>7.9604441205438398E-4</c:v>
                </c:pt>
                <c:pt idx="1435">
                  <c:v>1.60555310878754E-3</c:v>
                </c:pt>
                <c:pt idx="1436">
                  <c:v>1.5693683782531901E-3</c:v>
                </c:pt>
                <c:pt idx="1437">
                  <c:v>1.45643132614299E-3</c:v>
                </c:pt>
                <c:pt idx="1438">
                  <c:v>1.12370999165481E-3</c:v>
                </c:pt>
                <c:pt idx="1439">
                  <c:v>1.6950399318221101E-3</c:v>
                </c:pt>
                <c:pt idx="1440">
                  <c:v>9.5496973932308296E-4</c:v>
                </c:pt>
                <c:pt idx="1441">
                  <c:v>1.1559132618116899E-3</c:v>
                </c:pt>
                <c:pt idx="1442">
                  <c:v>1.17310063155782E-3</c:v>
                </c:pt>
                <c:pt idx="1443">
                  <c:v>1.68780013881433E-3</c:v>
                </c:pt>
                <c:pt idx="1444">
                  <c:v>9.6643342435973599E-4</c:v>
                </c:pt>
                <c:pt idx="1445">
                  <c:v>5.4033861170719403E-4</c:v>
                </c:pt>
                <c:pt idx="1446">
                  <c:v>8.8028330404475903E-4</c:v>
                </c:pt>
                <c:pt idx="1447">
                  <c:v>6.7050935442149997E-4</c:v>
                </c:pt>
                <c:pt idx="1448">
                  <c:v>1.26122390303004E-3</c:v>
                </c:pt>
                <c:pt idx="1449">
                  <c:v>1.36553409620678E-3</c:v>
                </c:pt>
                <c:pt idx="1450">
                  <c:v>1.12264544224978E-3</c:v>
                </c:pt>
                <c:pt idx="1451">
                  <c:v>1.5712753278248801E-3</c:v>
                </c:pt>
                <c:pt idx="1452">
                  <c:v>9.9841133887835706E-4</c:v>
                </c:pt>
                <c:pt idx="1453">
                  <c:v>7.9096995665482901E-4</c:v>
                </c:pt>
                <c:pt idx="1454">
                  <c:v>4.8480473696112898E-4</c:v>
                </c:pt>
                <c:pt idx="1455">
                  <c:v>4.9921877956164999E-4</c:v>
                </c:pt>
                <c:pt idx="1456">
                  <c:v>9.2401196514479902E-4</c:v>
                </c:pt>
                <c:pt idx="1457">
                  <c:v>1.3873382248553599E-3</c:v>
                </c:pt>
                <c:pt idx="1458">
                  <c:v>1.3460735713046899E-3</c:v>
                </c:pt>
                <c:pt idx="1459">
                  <c:v>8.91261848156803E-4</c:v>
                </c:pt>
                <c:pt idx="1460">
                  <c:v>1.09921891133663E-3</c:v>
                </c:pt>
                <c:pt idx="1461">
                  <c:v>4.9933215600154296E-4</c:v>
                </c:pt>
                <c:pt idx="1462">
                  <c:v>3.2123492738984699E-4</c:v>
                </c:pt>
                <c:pt idx="1463">
                  <c:v>1.17639995111124E-3</c:v>
                </c:pt>
                <c:pt idx="1464">
                  <c:v>7.9197875993034699E-4</c:v>
                </c:pt>
                <c:pt idx="1465">
                  <c:v>1.03285508138367E-3</c:v>
                </c:pt>
                <c:pt idx="1466">
                  <c:v>1.1933695302446699E-3</c:v>
                </c:pt>
                <c:pt idx="1467">
                  <c:v>9.0160987839806299E-4</c:v>
                </c:pt>
                <c:pt idx="1468">
                  <c:v>1.18015331793446E-3</c:v>
                </c:pt>
                <c:pt idx="1469">
                  <c:v>1.1176357169463201E-3</c:v>
                </c:pt>
                <c:pt idx="1470">
                  <c:v>7.3168052406281199E-4</c:v>
                </c:pt>
                <c:pt idx="1471">
                  <c:v>1.3548733293359499E-3</c:v>
                </c:pt>
                <c:pt idx="1472">
                  <c:v>1.1085302263541901E-3</c:v>
                </c:pt>
                <c:pt idx="1473">
                  <c:v>8.5164444734048403E-4</c:v>
                </c:pt>
                <c:pt idx="1474">
                  <c:v>5.2400337022773995E-4</c:v>
                </c:pt>
                <c:pt idx="1475">
                  <c:v>2.9864650627146698E-4</c:v>
                </c:pt>
                <c:pt idx="1476">
                  <c:v>9.4483988215540704E-4</c:v>
                </c:pt>
                <c:pt idx="1477">
                  <c:v>1.3535009023847499E-3</c:v>
                </c:pt>
                <c:pt idx="1478">
                  <c:v>5.29949858955038E-4</c:v>
                </c:pt>
                <c:pt idx="1479">
                  <c:v>8.8869746198809104E-4</c:v>
                </c:pt>
                <c:pt idx="1480">
                  <c:v>3.7527764740383202E-4</c:v>
                </c:pt>
                <c:pt idx="1481">
                  <c:v>3.0863380659508098E-4</c:v>
                </c:pt>
                <c:pt idx="1482">
                  <c:v>4.9870938418976503E-4</c:v>
                </c:pt>
                <c:pt idx="1483">
                  <c:v>2.5459737551728297E-4</c:v>
                </c:pt>
                <c:pt idx="1484">
                  <c:v>6.9294426412620802E-4</c:v>
                </c:pt>
                <c:pt idx="1485">
                  <c:v>2.0338681623454101E-4</c:v>
                </c:pt>
                <c:pt idx="1486">
                  <c:v>3.2339955737061303E-4</c:v>
                </c:pt>
                <c:pt idx="1487">
                  <c:v>3.58590100137798E-4</c:v>
                </c:pt>
                <c:pt idx="1488">
                  <c:v>4.82296503655156E-4</c:v>
                </c:pt>
                <c:pt idx="1489">
                  <c:v>5.3748942968105499E-4</c:v>
                </c:pt>
                <c:pt idx="1490">
                  <c:v>2.7995198596368799E-4</c:v>
                </c:pt>
                <c:pt idx="1491" formatCode="0.00E+00">
                  <c:v>2.5685197292782899E-5</c:v>
                </c:pt>
                <c:pt idx="1492">
                  <c:v>4.11608146486722E-4</c:v>
                </c:pt>
                <c:pt idx="1493">
                  <c:v>7.8291508860073604E-4</c:v>
                </c:pt>
                <c:pt idx="1494">
                  <c:v>2.2276083834438999E-4</c:v>
                </c:pt>
                <c:pt idx="1495">
                  <c:v>4.1432160000234598E-4</c:v>
                </c:pt>
                <c:pt idx="1496">
                  <c:v>9.9779306712180602E-4</c:v>
                </c:pt>
                <c:pt idx="1497">
                  <c:v>3.6803961279783501E-4</c:v>
                </c:pt>
                <c:pt idx="1498">
                  <c:v>6.5589431457294502E-4</c:v>
                </c:pt>
                <c:pt idx="1499">
                  <c:v>8.84227319119726E-4</c:v>
                </c:pt>
                <c:pt idx="1500">
                  <c:v>3.5107793488527801E-4</c:v>
                </c:pt>
                <c:pt idx="1501">
                  <c:v>1.06793765619337E-3</c:v>
                </c:pt>
                <c:pt idx="1502">
                  <c:v>1.15763147301034E-3</c:v>
                </c:pt>
                <c:pt idx="1503">
                  <c:v>6.0573154913277504E-4</c:v>
                </c:pt>
                <c:pt idx="1504">
                  <c:v>3.9401882575304401E-4</c:v>
                </c:pt>
                <c:pt idx="1505">
                  <c:v>1.00613463713782E-3</c:v>
                </c:pt>
                <c:pt idx="1506">
                  <c:v>1.2960070043589299E-3</c:v>
                </c:pt>
                <c:pt idx="1507">
                  <c:v>1.0808026507370201E-3</c:v>
                </c:pt>
                <c:pt idx="1508">
                  <c:v>8.4332380213860802E-4</c:v>
                </c:pt>
                <c:pt idx="1509">
                  <c:v>7.4470652548281799E-4</c:v>
                </c:pt>
                <c:pt idx="1510">
                  <c:v>6.7157511028308095E-4</c:v>
                </c:pt>
                <c:pt idx="1511">
                  <c:v>1.26737495035403E-3</c:v>
                </c:pt>
                <c:pt idx="1512">
                  <c:v>5.8070904334406195E-4</c:v>
                </c:pt>
                <c:pt idx="1513">
                  <c:v>3.8038823132268302E-4</c:v>
                </c:pt>
                <c:pt idx="1514">
                  <c:v>1.01331813396865E-3</c:v>
                </c:pt>
                <c:pt idx="1515">
                  <c:v>4.7724901662675299E-4</c:v>
                </c:pt>
                <c:pt idx="1516">
                  <c:v>9.9857235872896307E-4</c:v>
                </c:pt>
                <c:pt idx="1517">
                  <c:v>1.07573225292276E-3</c:v>
                </c:pt>
                <c:pt idx="1518">
                  <c:v>6.8628580837619402E-4</c:v>
                </c:pt>
                <c:pt idx="1519">
                  <c:v>1.18998324504689E-3</c:v>
                </c:pt>
                <c:pt idx="1520">
                  <c:v>9.8843820585273797E-4</c:v>
                </c:pt>
                <c:pt idx="1521">
                  <c:v>3.7980514994595597E-4</c:v>
                </c:pt>
                <c:pt idx="1522">
                  <c:v>8.8101040887632797E-4</c:v>
                </c:pt>
                <c:pt idx="1523">
                  <c:v>6.6970710201908097E-4</c:v>
                </c:pt>
                <c:pt idx="1524">
                  <c:v>5.71761927767027E-4</c:v>
                </c:pt>
                <c:pt idx="1525">
                  <c:v>6.3151724271470798E-4</c:v>
                </c:pt>
                <c:pt idx="1526">
                  <c:v>5.0203759027623001E-4</c:v>
                </c:pt>
                <c:pt idx="1527">
                  <c:v>1.1108943728826599E-3</c:v>
                </c:pt>
                <c:pt idx="1528">
                  <c:v>6.2626143561632505E-4</c:v>
                </c:pt>
                <c:pt idx="1529">
                  <c:v>4.05733971120503E-4</c:v>
                </c:pt>
                <c:pt idx="1530">
                  <c:v>8.4803932247519995E-4</c:v>
                </c:pt>
                <c:pt idx="1531">
                  <c:v>6.3521027337041895E-4</c:v>
                </c:pt>
                <c:pt idx="1532">
                  <c:v>8.46673920539425E-4</c:v>
                </c:pt>
                <c:pt idx="1533">
                  <c:v>6.8901650069913003E-4</c:v>
                </c:pt>
                <c:pt idx="1534">
                  <c:v>9.1554846477139701E-4</c:v>
                </c:pt>
                <c:pt idx="1535">
                  <c:v>1.1767348804462201E-3</c:v>
                </c:pt>
                <c:pt idx="1536">
                  <c:v>8.8469213581060296E-4</c:v>
                </c:pt>
                <c:pt idx="1537">
                  <c:v>1.27847140570354E-3</c:v>
                </c:pt>
                <c:pt idx="1538">
                  <c:v>9.7070772787045804E-4</c:v>
                </c:pt>
                <c:pt idx="1539">
                  <c:v>1.0937407656333199E-3</c:v>
                </c:pt>
                <c:pt idx="1540">
                  <c:v>1.1121993782579199E-3</c:v>
                </c:pt>
                <c:pt idx="1541">
                  <c:v>6.7372040412243305E-4</c:v>
                </c:pt>
                <c:pt idx="1542">
                  <c:v>1.66736841225469E-3</c:v>
                </c:pt>
                <c:pt idx="1543">
                  <c:v>1.39515602253678E-3</c:v>
                </c:pt>
                <c:pt idx="1544">
                  <c:v>1.1276492600820599E-3</c:v>
                </c:pt>
                <c:pt idx="1545">
                  <c:v>1.04798621389001E-3</c:v>
                </c:pt>
                <c:pt idx="1546">
                  <c:v>8.2039485314865199E-4</c:v>
                </c:pt>
                <c:pt idx="1547">
                  <c:v>1.1284603808997299E-3</c:v>
                </c:pt>
                <c:pt idx="1548">
                  <c:v>1.10991936444996E-3</c:v>
                </c:pt>
                <c:pt idx="1549">
                  <c:v>1.2543016829526701E-3</c:v>
                </c:pt>
                <c:pt idx="1550">
                  <c:v>1.12852174982832E-3</c:v>
                </c:pt>
                <c:pt idx="1551">
                  <c:v>1.3670024755144401E-3</c:v>
                </c:pt>
                <c:pt idx="1552">
                  <c:v>1.0588572207368501E-3</c:v>
                </c:pt>
                <c:pt idx="1553">
                  <c:v>1.4123069497526E-3</c:v>
                </c:pt>
                <c:pt idx="1554">
                  <c:v>7.8047397074890298E-4</c:v>
                </c:pt>
                <c:pt idx="1555">
                  <c:v>2.3662830580287899E-4</c:v>
                </c:pt>
                <c:pt idx="1556">
                  <c:v>8.60119594738737E-4</c:v>
                </c:pt>
                <c:pt idx="1557">
                  <c:v>9.34689644464439E-4</c:v>
                </c:pt>
                <c:pt idx="1558">
                  <c:v>7.9141619459587704E-4</c:v>
                </c:pt>
                <c:pt idx="1559">
                  <c:v>1.1000125614599101E-3</c:v>
                </c:pt>
                <c:pt idx="1560">
                  <c:v>1.0747259642636599E-3</c:v>
                </c:pt>
                <c:pt idx="1561">
                  <c:v>1.1707437507319899E-3</c:v>
                </c:pt>
                <c:pt idx="1562">
                  <c:v>1.0456391592893E-3</c:v>
                </c:pt>
                <c:pt idx="1563">
                  <c:v>1.02337493478857E-3</c:v>
                </c:pt>
                <c:pt idx="1564">
                  <c:v>3.6991571324542102E-4</c:v>
                </c:pt>
                <c:pt idx="1565">
                  <c:v>6.9351105544395201E-4</c:v>
                </c:pt>
                <c:pt idx="1566">
                  <c:v>1.43133666037954E-4</c:v>
                </c:pt>
                <c:pt idx="1567">
                  <c:v>5.8938117607699396E-4</c:v>
                </c:pt>
                <c:pt idx="1568">
                  <c:v>7.0250114936712003E-4</c:v>
                </c:pt>
                <c:pt idx="1569">
                  <c:v>9.26263123424083E-4</c:v>
                </c:pt>
                <c:pt idx="1570">
                  <c:v>6.1417706659251203E-4</c:v>
                </c:pt>
                <c:pt idx="1571">
                  <c:v>1.5047770163857401E-3</c:v>
                </c:pt>
                <c:pt idx="1572">
                  <c:v>9.2052766201112797E-4</c:v>
                </c:pt>
                <c:pt idx="1573">
                  <c:v>1.10604984514226E-3</c:v>
                </c:pt>
                <c:pt idx="1574">
                  <c:v>1.28959942102047E-3</c:v>
                </c:pt>
                <c:pt idx="1575">
                  <c:v>1.55903976216991E-3</c:v>
                </c:pt>
                <c:pt idx="1576">
                  <c:v>1.3469804129301001E-3</c:v>
                </c:pt>
                <c:pt idx="1577">
                  <c:v>1.3035146394494599E-3</c:v>
                </c:pt>
                <c:pt idx="1578">
                  <c:v>1.40136754477516E-3</c:v>
                </c:pt>
                <c:pt idx="1579">
                  <c:v>1.7079120283111601E-3</c:v>
                </c:pt>
                <c:pt idx="1580">
                  <c:v>1.17505375031326E-3</c:v>
                </c:pt>
                <c:pt idx="1581">
                  <c:v>1.6990792046545999E-3</c:v>
                </c:pt>
                <c:pt idx="1582">
                  <c:v>1.0343667626129E-3</c:v>
                </c:pt>
                <c:pt idx="1583">
                  <c:v>1.4605016602644101E-3</c:v>
                </c:pt>
                <c:pt idx="1584">
                  <c:v>1.5809095833392199E-3</c:v>
                </c:pt>
                <c:pt idx="1585">
                  <c:v>1.7527434261054701E-3</c:v>
                </c:pt>
                <c:pt idx="1586">
                  <c:v>1.0938229470651101E-3</c:v>
                </c:pt>
                <c:pt idx="1587">
                  <c:v>8.5817938678215604E-4</c:v>
                </c:pt>
                <c:pt idx="1588">
                  <c:v>1.13421764270732E-3</c:v>
                </c:pt>
                <c:pt idx="1589">
                  <c:v>1.2876721512785399E-3</c:v>
                </c:pt>
                <c:pt idx="1590">
                  <c:v>1.19147138199184E-3</c:v>
                </c:pt>
                <c:pt idx="1591">
                  <c:v>1.26409516305683E-3</c:v>
                </c:pt>
                <c:pt idx="1592">
                  <c:v>9.4686480122749804E-4</c:v>
                </c:pt>
                <c:pt idx="1593">
                  <c:v>1.7176021114361101E-3</c:v>
                </c:pt>
                <c:pt idx="1594">
                  <c:v>8.6302950421397696E-4</c:v>
                </c:pt>
                <c:pt idx="1595">
                  <c:v>6.41665489502414E-4</c:v>
                </c:pt>
                <c:pt idx="1596">
                  <c:v>8.2222579507207003E-4</c:v>
                </c:pt>
                <c:pt idx="1597">
                  <c:v>9.9448525012324897E-4</c:v>
                </c:pt>
                <c:pt idx="1598">
                  <c:v>8.77095736188427E-4</c:v>
                </c:pt>
                <c:pt idx="1599">
                  <c:v>6.3711669321325195E-4</c:v>
                </c:pt>
                <c:pt idx="1600">
                  <c:v>8.471960939451E-4</c:v>
                </c:pt>
                <c:pt idx="1601">
                  <c:v>5.7312800875598E-4</c:v>
                </c:pt>
                <c:pt idx="1602">
                  <c:v>8.6711490881997402E-4</c:v>
                </c:pt>
                <c:pt idx="1603">
                  <c:v>7.60234532765896E-4</c:v>
                </c:pt>
                <c:pt idx="1604">
                  <c:v>1.4317364024936899E-3</c:v>
                </c:pt>
                <c:pt idx="1605">
                  <c:v>1.3359817068392601E-3</c:v>
                </c:pt>
                <c:pt idx="1606">
                  <c:v>1.0584621372676799E-3</c:v>
                </c:pt>
                <c:pt idx="1607">
                  <c:v>1.35748587888225E-3</c:v>
                </c:pt>
                <c:pt idx="1608">
                  <c:v>1.35569085694726E-3</c:v>
                </c:pt>
                <c:pt idx="1609">
                  <c:v>8.5418073382422801E-4</c:v>
                </c:pt>
                <c:pt idx="1610">
                  <c:v>1.2356327609497799E-3</c:v>
                </c:pt>
                <c:pt idx="1611">
                  <c:v>1.31862813892615E-3</c:v>
                </c:pt>
                <c:pt idx="1612">
                  <c:v>1.6021698843060399E-3</c:v>
                </c:pt>
                <c:pt idx="1613">
                  <c:v>1.30443785119165E-3</c:v>
                </c:pt>
                <c:pt idx="1614">
                  <c:v>8.3644983496101197E-4</c:v>
                </c:pt>
                <c:pt idx="1615">
                  <c:v>1.04392546796369E-3</c:v>
                </c:pt>
                <c:pt idx="1616">
                  <c:v>4.70435324489511E-4</c:v>
                </c:pt>
                <c:pt idx="1617">
                  <c:v>1.1541589324141201E-3</c:v>
                </c:pt>
                <c:pt idx="1618">
                  <c:v>1.0900657624788701E-3</c:v>
                </c:pt>
                <c:pt idx="1619">
                  <c:v>1.3064437798250199E-3</c:v>
                </c:pt>
                <c:pt idx="1620">
                  <c:v>7.2819475698434103E-4</c:v>
                </c:pt>
                <c:pt idx="1621">
                  <c:v>8.88611908737681E-4</c:v>
                </c:pt>
                <c:pt idx="1622">
                  <c:v>1.5963120022311501E-3</c:v>
                </c:pt>
                <c:pt idx="1623">
                  <c:v>1.25746473095E-3</c:v>
                </c:pt>
                <c:pt idx="1624">
                  <c:v>1.03835044368156E-3</c:v>
                </c:pt>
                <c:pt idx="1625">
                  <c:v>1.57517285878006E-3</c:v>
                </c:pt>
                <c:pt idx="1626">
                  <c:v>1.1277171731513299E-3</c:v>
                </c:pt>
                <c:pt idx="1627">
                  <c:v>1.5839974356021999E-3</c:v>
                </c:pt>
                <c:pt idx="1628">
                  <c:v>1.3848904066780701E-3</c:v>
                </c:pt>
                <c:pt idx="1629">
                  <c:v>1.4098821489493701E-3</c:v>
                </c:pt>
                <c:pt idx="1630">
                  <c:v>1.09434855775222E-3</c:v>
                </c:pt>
                <c:pt idx="1631">
                  <c:v>1.2341935588577001E-3</c:v>
                </c:pt>
                <c:pt idx="1632">
                  <c:v>9.2429875515472396E-4</c:v>
                </c:pt>
                <c:pt idx="1633">
                  <c:v>1.2711391166033499E-3</c:v>
                </c:pt>
                <c:pt idx="1634">
                  <c:v>9.9743219881671692E-4</c:v>
                </c:pt>
                <c:pt idx="1635">
                  <c:v>1.41847143949216E-3</c:v>
                </c:pt>
                <c:pt idx="1636">
                  <c:v>1.44811967093848E-3</c:v>
                </c:pt>
                <c:pt idx="1637">
                  <c:v>1.0762163273649501E-3</c:v>
                </c:pt>
                <c:pt idx="1638">
                  <c:v>1.3964012211347199E-3</c:v>
                </c:pt>
                <c:pt idx="1639">
                  <c:v>1.1304349403737199E-3</c:v>
                </c:pt>
                <c:pt idx="1640">
                  <c:v>1.3680449880779199E-3</c:v>
                </c:pt>
                <c:pt idx="1641">
                  <c:v>1.13264466544279E-3</c:v>
                </c:pt>
                <c:pt idx="1642">
                  <c:v>1.21855302897891E-3</c:v>
                </c:pt>
                <c:pt idx="1643">
                  <c:v>1.18528969927022E-3</c:v>
                </c:pt>
                <c:pt idx="1644">
                  <c:v>1.5887793300523E-3</c:v>
                </c:pt>
                <c:pt idx="1645">
                  <c:v>1.5500359555680799E-3</c:v>
                </c:pt>
                <c:pt idx="1646">
                  <c:v>1.5498088254332499E-3</c:v>
                </c:pt>
                <c:pt idx="1647">
                  <c:v>1.3645892253249599E-3</c:v>
                </c:pt>
                <c:pt idx="1648">
                  <c:v>1.5083372303741299E-3</c:v>
                </c:pt>
                <c:pt idx="1649">
                  <c:v>1.15415156940625E-3</c:v>
                </c:pt>
                <c:pt idx="1650">
                  <c:v>3.6003227240661298E-4</c:v>
                </c:pt>
                <c:pt idx="1651">
                  <c:v>1.37202835199233E-3</c:v>
                </c:pt>
                <c:pt idx="1652">
                  <c:v>9.8806423249543206E-4</c:v>
                </c:pt>
                <c:pt idx="1653">
                  <c:v>1.52694465928159E-3</c:v>
                </c:pt>
                <c:pt idx="1654">
                  <c:v>1.0411649584389001E-3</c:v>
                </c:pt>
                <c:pt idx="1655">
                  <c:v>8.8505796254353096E-4</c:v>
                </c:pt>
                <c:pt idx="1656">
                  <c:v>8.5397601864003396E-4</c:v>
                </c:pt>
                <c:pt idx="1657">
                  <c:v>8.2775790452616603E-4</c:v>
                </c:pt>
                <c:pt idx="1658">
                  <c:v>1.08606535587862E-3</c:v>
                </c:pt>
                <c:pt idx="1659">
                  <c:v>7.9392681746781103E-4</c:v>
                </c:pt>
                <c:pt idx="1660">
                  <c:v>1.2289218177947299E-3</c:v>
                </c:pt>
                <c:pt idx="1661">
                  <c:v>1.1707976165346E-3</c:v>
                </c:pt>
                <c:pt idx="1662">
                  <c:v>1.07298529898216E-3</c:v>
                </c:pt>
                <c:pt idx="1663">
                  <c:v>8.3148932435531705E-4</c:v>
                </c:pt>
                <c:pt idx="1664">
                  <c:v>1.24940405738352E-3</c:v>
                </c:pt>
                <c:pt idx="1665">
                  <c:v>1.4203642375591899E-3</c:v>
                </c:pt>
                <c:pt idx="1666">
                  <c:v>1.5239961255121301E-3</c:v>
                </c:pt>
                <c:pt idx="1667">
                  <c:v>9.6212333502698603E-4</c:v>
                </c:pt>
                <c:pt idx="1668">
                  <c:v>1.16957803317081E-3</c:v>
                </c:pt>
                <c:pt idx="1669">
                  <c:v>1.0180272031801601E-3</c:v>
                </c:pt>
                <c:pt idx="1670">
                  <c:v>1.5513338490454401E-3</c:v>
                </c:pt>
                <c:pt idx="1671">
                  <c:v>1.6030623126406099E-3</c:v>
                </c:pt>
                <c:pt idx="1672">
                  <c:v>1.59374766290457E-3</c:v>
                </c:pt>
                <c:pt idx="1673">
                  <c:v>1.63371717823173E-3</c:v>
                </c:pt>
                <c:pt idx="1674">
                  <c:v>1.56834067277521E-3</c:v>
                </c:pt>
                <c:pt idx="1675">
                  <c:v>1.3150225750674599E-3</c:v>
                </c:pt>
                <c:pt idx="1676">
                  <c:v>1.1490383360910101E-3</c:v>
                </c:pt>
                <c:pt idx="1677">
                  <c:v>9.4039986263042496E-4</c:v>
                </c:pt>
                <c:pt idx="1678">
                  <c:v>1.29272793740843E-3</c:v>
                </c:pt>
                <c:pt idx="1679">
                  <c:v>6.9125374789544497E-4</c:v>
                </c:pt>
                <c:pt idx="1680">
                  <c:v>1.62286159576903E-3</c:v>
                </c:pt>
                <c:pt idx="1681">
                  <c:v>1.1220041486098801E-3</c:v>
                </c:pt>
                <c:pt idx="1682">
                  <c:v>9.1321671585985198E-4</c:v>
                </c:pt>
                <c:pt idx="1683">
                  <c:v>8.8907270056136399E-4</c:v>
                </c:pt>
                <c:pt idx="1684">
                  <c:v>1.28569919169138E-3</c:v>
                </c:pt>
                <c:pt idx="1685">
                  <c:v>1.1145264513752601E-3</c:v>
                </c:pt>
                <c:pt idx="1686">
                  <c:v>6.9179795398260099E-4</c:v>
                </c:pt>
                <c:pt idx="1687">
                  <c:v>1.0835165960026601E-3</c:v>
                </c:pt>
                <c:pt idx="1688">
                  <c:v>1.18729975559137E-3</c:v>
                </c:pt>
                <c:pt idx="1689">
                  <c:v>1.0884049415587299E-3</c:v>
                </c:pt>
                <c:pt idx="1690">
                  <c:v>1.7833546046492901E-3</c:v>
                </c:pt>
                <c:pt idx="1691">
                  <c:v>1.4874987764618001E-3</c:v>
                </c:pt>
                <c:pt idx="1692">
                  <c:v>1.5649833095330299E-3</c:v>
                </c:pt>
                <c:pt idx="1693">
                  <c:v>1.88362771145486E-3</c:v>
                </c:pt>
                <c:pt idx="1694">
                  <c:v>1.5731832345019499E-3</c:v>
                </c:pt>
                <c:pt idx="1695">
                  <c:v>1.2346628566747701E-3</c:v>
                </c:pt>
                <c:pt idx="1696">
                  <c:v>1.1803797940817E-3</c:v>
                </c:pt>
                <c:pt idx="1697">
                  <c:v>1.24029846339537E-3</c:v>
                </c:pt>
                <c:pt idx="1698">
                  <c:v>9.6610896157421102E-4</c:v>
                </c:pt>
                <c:pt idx="1699">
                  <c:v>1.53636525193142E-3</c:v>
                </c:pt>
                <c:pt idx="1700">
                  <c:v>1.3007827082826399E-3</c:v>
                </c:pt>
                <c:pt idx="1701">
                  <c:v>1.2786397134746099E-3</c:v>
                </c:pt>
                <c:pt idx="1702">
                  <c:v>1.6463091905358101E-3</c:v>
                </c:pt>
                <c:pt idx="1703">
                  <c:v>1.4930057278273101E-3</c:v>
                </c:pt>
                <c:pt idx="1704">
                  <c:v>1.0227137476304499E-3</c:v>
                </c:pt>
                <c:pt idx="1705">
                  <c:v>1.09473303275353E-3</c:v>
                </c:pt>
                <c:pt idx="1706">
                  <c:v>1.09342840252249E-3</c:v>
                </c:pt>
                <c:pt idx="1707">
                  <c:v>1.2041131786658301E-3</c:v>
                </c:pt>
                <c:pt idx="1708">
                  <c:v>1.1666551041671499E-3</c:v>
                </c:pt>
                <c:pt idx="1709">
                  <c:v>1.23710715179742E-3</c:v>
                </c:pt>
                <c:pt idx="1710">
                  <c:v>1.1894052964727499E-3</c:v>
                </c:pt>
                <c:pt idx="1711">
                  <c:v>7.7779490942449204E-4</c:v>
                </c:pt>
                <c:pt idx="1712">
                  <c:v>8.8335945768020505E-4</c:v>
                </c:pt>
                <c:pt idx="1713">
                  <c:v>1.5368411313868399E-3</c:v>
                </c:pt>
                <c:pt idx="1714">
                  <c:v>1.40372156469496E-3</c:v>
                </c:pt>
                <c:pt idx="1715">
                  <c:v>1.20734710711473E-3</c:v>
                </c:pt>
                <c:pt idx="1716">
                  <c:v>1.15291516440981E-3</c:v>
                </c:pt>
                <c:pt idx="1717">
                  <c:v>1.11410976489372E-3</c:v>
                </c:pt>
                <c:pt idx="1718">
                  <c:v>6.4920868777355596E-4</c:v>
                </c:pt>
                <c:pt idx="1719">
                  <c:v>1.11018303032078E-3</c:v>
                </c:pt>
                <c:pt idx="1720">
                  <c:v>1.3851018009069999E-3</c:v>
                </c:pt>
                <c:pt idx="1721">
                  <c:v>7.5200579810498003E-4</c:v>
                </c:pt>
                <c:pt idx="1722">
                  <c:v>1.0483241889959599E-3</c:v>
                </c:pt>
                <c:pt idx="1723">
                  <c:v>1.17360041229367E-3</c:v>
                </c:pt>
                <c:pt idx="1724">
                  <c:v>1.33824446262921E-3</c:v>
                </c:pt>
                <c:pt idx="1725">
                  <c:v>8.0327407794232E-4</c:v>
                </c:pt>
                <c:pt idx="1726">
                  <c:v>1.4090878763063999E-3</c:v>
                </c:pt>
                <c:pt idx="1727">
                  <c:v>1.0594797304148301E-3</c:v>
                </c:pt>
                <c:pt idx="1728">
                  <c:v>1.2411275525417501E-3</c:v>
                </c:pt>
                <c:pt idx="1729">
                  <c:v>1.2872479654861099E-3</c:v>
                </c:pt>
                <c:pt idx="1730">
                  <c:v>1.76682737822785E-3</c:v>
                </c:pt>
                <c:pt idx="1731">
                  <c:v>1.1300416745719001E-3</c:v>
                </c:pt>
                <c:pt idx="1732">
                  <c:v>1.54414525605291E-3</c:v>
                </c:pt>
                <c:pt idx="1733">
                  <c:v>1.1267545848477E-3</c:v>
                </c:pt>
                <c:pt idx="1734">
                  <c:v>8.8053236862519998E-4</c:v>
                </c:pt>
                <c:pt idx="1735">
                  <c:v>7.9702787635715596E-4</c:v>
                </c:pt>
                <c:pt idx="1736">
                  <c:v>1.6020890330318901E-3</c:v>
                </c:pt>
                <c:pt idx="1737">
                  <c:v>8.9414475985326997E-4</c:v>
                </c:pt>
                <c:pt idx="1738">
                  <c:v>1.09833955817937E-3</c:v>
                </c:pt>
                <c:pt idx="1739">
                  <c:v>1.00577334171635E-3</c:v>
                </c:pt>
                <c:pt idx="1740">
                  <c:v>1.2383468577960501E-3</c:v>
                </c:pt>
                <c:pt idx="1741">
                  <c:v>1.2037568191000699E-3</c:v>
                </c:pt>
                <c:pt idx="1742">
                  <c:v>1.3499812412024999E-3</c:v>
                </c:pt>
                <c:pt idx="1743">
                  <c:v>7.2786495266514105E-4</c:v>
                </c:pt>
                <c:pt idx="1744">
                  <c:v>1.3340759986467899E-3</c:v>
                </c:pt>
                <c:pt idx="1745">
                  <c:v>1.76557831533251E-3</c:v>
                </c:pt>
                <c:pt idx="1746">
                  <c:v>1.1762891497701E-3</c:v>
                </c:pt>
                <c:pt idx="1747">
                  <c:v>1.69264093498169E-3</c:v>
                </c:pt>
                <c:pt idx="1748">
                  <c:v>1.68084794574251E-3</c:v>
                </c:pt>
                <c:pt idx="1749">
                  <c:v>1.2027014317067201E-3</c:v>
                </c:pt>
                <c:pt idx="1750">
                  <c:v>1.3073590838192E-3</c:v>
                </c:pt>
                <c:pt idx="1751">
                  <c:v>1.1506419167430001E-3</c:v>
                </c:pt>
                <c:pt idx="1752">
                  <c:v>1.0274873057735301E-3</c:v>
                </c:pt>
                <c:pt idx="1753">
                  <c:v>9.7002843590270104E-4</c:v>
                </c:pt>
                <c:pt idx="1754">
                  <c:v>1.1397429459288099E-3</c:v>
                </c:pt>
                <c:pt idx="1755">
                  <c:v>6.5136070339299004E-4</c:v>
                </c:pt>
                <c:pt idx="1756">
                  <c:v>8.0554752084360196E-4</c:v>
                </c:pt>
                <c:pt idx="1757">
                  <c:v>1.0920878613061499E-3</c:v>
                </c:pt>
                <c:pt idx="1758">
                  <c:v>7.8371789579047301E-4</c:v>
                </c:pt>
                <c:pt idx="1759">
                  <c:v>1.18156494998206E-3</c:v>
                </c:pt>
                <c:pt idx="1760">
                  <c:v>8.3168456570189696E-4</c:v>
                </c:pt>
                <c:pt idx="1761">
                  <c:v>9.7397868085485103E-4</c:v>
                </c:pt>
                <c:pt idx="1762">
                  <c:v>9.2044413792074402E-4</c:v>
                </c:pt>
                <c:pt idx="1763">
                  <c:v>1.4349158420554099E-3</c:v>
                </c:pt>
                <c:pt idx="1764">
                  <c:v>1.2606677490012901E-3</c:v>
                </c:pt>
                <c:pt idx="1765">
                  <c:v>1.5317045695857599E-3</c:v>
                </c:pt>
                <c:pt idx="1766">
                  <c:v>8.9684354543710198E-4</c:v>
                </c:pt>
                <c:pt idx="1767">
                  <c:v>1.03110368673845E-3</c:v>
                </c:pt>
                <c:pt idx="1768">
                  <c:v>1.0645534053915801E-3</c:v>
                </c:pt>
                <c:pt idx="1769">
                  <c:v>1.1221129583171301E-3</c:v>
                </c:pt>
                <c:pt idx="1770">
                  <c:v>7.9858378272320305E-4</c:v>
                </c:pt>
                <c:pt idx="1771">
                  <c:v>1.64863047300177E-3</c:v>
                </c:pt>
                <c:pt idx="1772">
                  <c:v>1.56687030026469E-3</c:v>
                </c:pt>
                <c:pt idx="1773">
                  <c:v>1.77782444294886E-3</c:v>
                </c:pt>
                <c:pt idx="1774">
                  <c:v>1.2887849420829601E-3</c:v>
                </c:pt>
                <c:pt idx="1775">
                  <c:v>1.50388839588561E-3</c:v>
                </c:pt>
                <c:pt idx="1776">
                  <c:v>1.29669211757113E-3</c:v>
                </c:pt>
                <c:pt idx="1777">
                  <c:v>1.46925836661666E-3</c:v>
                </c:pt>
                <c:pt idx="1778">
                  <c:v>1.63210220671852E-3</c:v>
                </c:pt>
                <c:pt idx="1779">
                  <c:v>1.4917053601392299E-3</c:v>
                </c:pt>
                <c:pt idx="1780">
                  <c:v>1.1697971189304299E-3</c:v>
                </c:pt>
                <c:pt idx="1781">
                  <c:v>1.3101993540182201E-3</c:v>
                </c:pt>
                <c:pt idx="1782">
                  <c:v>1.2035216849828501E-3</c:v>
                </c:pt>
                <c:pt idx="1783">
                  <c:v>1.39238448876545E-3</c:v>
                </c:pt>
                <c:pt idx="1784">
                  <c:v>1.70438882817934E-3</c:v>
                </c:pt>
                <c:pt idx="1785">
                  <c:v>1.11172047039607E-3</c:v>
                </c:pt>
                <c:pt idx="1786">
                  <c:v>9.4938272350481696E-4</c:v>
                </c:pt>
                <c:pt idx="1787">
                  <c:v>1.09578150295995E-3</c:v>
                </c:pt>
                <c:pt idx="1788">
                  <c:v>9.8573893224326403E-4</c:v>
                </c:pt>
                <c:pt idx="1789">
                  <c:v>1.2245947350335599E-3</c:v>
                </c:pt>
                <c:pt idx="1790">
                  <c:v>1.41197468693068E-3</c:v>
                </c:pt>
                <c:pt idx="1791">
                  <c:v>1.44076187138637E-3</c:v>
                </c:pt>
                <c:pt idx="1792">
                  <c:v>1.5741653599745599E-3</c:v>
                </c:pt>
                <c:pt idx="1793">
                  <c:v>1.4236416008093799E-3</c:v>
                </c:pt>
                <c:pt idx="1794">
                  <c:v>1.45307244759252E-3</c:v>
                </c:pt>
                <c:pt idx="1795">
                  <c:v>1.3092489883765701E-3</c:v>
                </c:pt>
                <c:pt idx="1796">
                  <c:v>1.6440443895723001E-3</c:v>
                </c:pt>
                <c:pt idx="1797">
                  <c:v>1.12125775192732E-3</c:v>
                </c:pt>
                <c:pt idx="1798">
                  <c:v>1.08718718272257E-3</c:v>
                </c:pt>
                <c:pt idx="1799">
                  <c:v>1.4250059723896701E-3</c:v>
                </c:pt>
                <c:pt idx="1800">
                  <c:v>1.17860432601846E-3</c:v>
                </c:pt>
                <c:pt idx="1801">
                  <c:v>1.7161670011797601E-3</c:v>
                </c:pt>
                <c:pt idx="1802">
                  <c:v>1.73714565671393E-3</c:v>
                </c:pt>
                <c:pt idx="1803">
                  <c:v>1.22963637162395E-3</c:v>
                </c:pt>
                <c:pt idx="1804">
                  <c:v>1.06877226294454E-3</c:v>
                </c:pt>
                <c:pt idx="1805">
                  <c:v>1.0331937635186901E-3</c:v>
                </c:pt>
                <c:pt idx="1806">
                  <c:v>1.22824835405262E-3</c:v>
                </c:pt>
                <c:pt idx="1807">
                  <c:v>1.29124564349227E-3</c:v>
                </c:pt>
                <c:pt idx="1808">
                  <c:v>1.3397218152710201E-3</c:v>
                </c:pt>
                <c:pt idx="1809">
                  <c:v>1.0477435098060399E-3</c:v>
                </c:pt>
                <c:pt idx="1810">
                  <c:v>1.9458323033732701E-3</c:v>
                </c:pt>
                <c:pt idx="1811">
                  <c:v>1.4073351121222299E-3</c:v>
                </c:pt>
                <c:pt idx="1812">
                  <c:v>1.1756701434365499E-3</c:v>
                </c:pt>
                <c:pt idx="1813">
                  <c:v>1.00382510383454E-3</c:v>
                </c:pt>
                <c:pt idx="1814">
                  <c:v>1.5825582470818699E-3</c:v>
                </c:pt>
                <c:pt idx="1815">
                  <c:v>1.4622746837342801E-3</c:v>
                </c:pt>
                <c:pt idx="1816">
                  <c:v>1.17648942372268E-3</c:v>
                </c:pt>
                <c:pt idx="1817">
                  <c:v>1.4520491873311701E-3</c:v>
                </c:pt>
                <c:pt idx="1818">
                  <c:v>1.31249237769184E-3</c:v>
                </c:pt>
                <c:pt idx="1819">
                  <c:v>1.51926618203148E-3</c:v>
                </c:pt>
                <c:pt idx="1820">
                  <c:v>1.15251337256871E-3</c:v>
                </c:pt>
                <c:pt idx="1821">
                  <c:v>1.76474464275491E-3</c:v>
                </c:pt>
                <c:pt idx="1822">
                  <c:v>1.80972518072771E-3</c:v>
                </c:pt>
                <c:pt idx="1823">
                  <c:v>1.0623118260644699E-3</c:v>
                </c:pt>
                <c:pt idx="1824">
                  <c:v>1.3830081196225801E-3</c:v>
                </c:pt>
                <c:pt idx="1825">
                  <c:v>1.5386342335648401E-3</c:v>
                </c:pt>
                <c:pt idx="1826">
                  <c:v>1.08826821994749E-3</c:v>
                </c:pt>
                <c:pt idx="1827">
                  <c:v>1.59746368202911E-3</c:v>
                </c:pt>
                <c:pt idx="1828">
                  <c:v>1.35359762938519E-3</c:v>
                </c:pt>
                <c:pt idx="1829">
                  <c:v>1.72343871519505E-3</c:v>
                </c:pt>
                <c:pt idx="1830">
                  <c:v>1.7505069330324399E-3</c:v>
                </c:pt>
                <c:pt idx="1831">
                  <c:v>1.3147627086038699E-3</c:v>
                </c:pt>
                <c:pt idx="1832">
                  <c:v>1.76500288585256E-3</c:v>
                </c:pt>
                <c:pt idx="1833">
                  <c:v>1.9157929912514901E-3</c:v>
                </c:pt>
                <c:pt idx="1834">
                  <c:v>2.1790612718866598E-3</c:v>
                </c:pt>
                <c:pt idx="1835">
                  <c:v>1.4286016087593301E-3</c:v>
                </c:pt>
                <c:pt idx="1836">
                  <c:v>1.64557239464778E-3</c:v>
                </c:pt>
                <c:pt idx="1837">
                  <c:v>1.2785653880025901E-3</c:v>
                </c:pt>
                <c:pt idx="1838">
                  <c:v>1.80076051939091E-3</c:v>
                </c:pt>
                <c:pt idx="1839">
                  <c:v>1.40201968698396E-3</c:v>
                </c:pt>
                <c:pt idx="1840">
                  <c:v>1.5041709455509301E-3</c:v>
                </c:pt>
                <c:pt idx="1841">
                  <c:v>1.4856188737922701E-3</c:v>
                </c:pt>
                <c:pt idx="1842">
                  <c:v>1.62371735724872E-3</c:v>
                </c:pt>
                <c:pt idx="1843">
                  <c:v>2.02458266064659E-3</c:v>
                </c:pt>
                <c:pt idx="1844">
                  <c:v>1.4021346377783401E-3</c:v>
                </c:pt>
                <c:pt idx="1845">
                  <c:v>1.81701583866561E-3</c:v>
                </c:pt>
                <c:pt idx="1846">
                  <c:v>1.63639140572032E-3</c:v>
                </c:pt>
                <c:pt idx="1847">
                  <c:v>1.1391731358707199E-3</c:v>
                </c:pt>
                <c:pt idx="1848">
                  <c:v>1.4442781008155599E-3</c:v>
                </c:pt>
                <c:pt idx="1849">
                  <c:v>1.30416479044905E-3</c:v>
                </c:pt>
                <c:pt idx="1850">
                  <c:v>1.5556710938296201E-3</c:v>
                </c:pt>
                <c:pt idx="1851">
                  <c:v>1.56824595009162E-3</c:v>
                </c:pt>
                <c:pt idx="1852">
                  <c:v>1.60918910052056E-3</c:v>
                </c:pt>
                <c:pt idx="1853">
                  <c:v>1.5836453879044001E-3</c:v>
                </c:pt>
                <c:pt idx="1854">
                  <c:v>1.5733424456288001E-3</c:v>
                </c:pt>
                <c:pt idx="1855">
                  <c:v>1.65590249261341E-3</c:v>
                </c:pt>
                <c:pt idx="1856">
                  <c:v>1.35407715792924E-3</c:v>
                </c:pt>
                <c:pt idx="1857">
                  <c:v>1.4200399112615501E-3</c:v>
                </c:pt>
                <c:pt idx="1858">
                  <c:v>1.6128804760536699E-3</c:v>
                </c:pt>
                <c:pt idx="1859">
                  <c:v>1.2824801864762001E-3</c:v>
                </c:pt>
                <c:pt idx="1860">
                  <c:v>1.21304242845437E-3</c:v>
                </c:pt>
                <c:pt idx="1861">
                  <c:v>1.3499425517014599E-3</c:v>
                </c:pt>
                <c:pt idx="1862">
                  <c:v>1.32027034503517E-3</c:v>
                </c:pt>
                <c:pt idx="1863">
                  <c:v>1.3797523804255499E-3</c:v>
                </c:pt>
                <c:pt idx="1864">
                  <c:v>1.5734324400350399E-3</c:v>
                </c:pt>
                <c:pt idx="1865">
                  <c:v>1.8478988679286399E-3</c:v>
                </c:pt>
                <c:pt idx="1866">
                  <c:v>1.3501274825565501E-3</c:v>
                </c:pt>
                <c:pt idx="1867">
                  <c:v>1.8089540902229799E-3</c:v>
                </c:pt>
                <c:pt idx="1868">
                  <c:v>1.50796131100957E-3</c:v>
                </c:pt>
                <c:pt idx="1869">
                  <c:v>1.7697536994348601E-3</c:v>
                </c:pt>
                <c:pt idx="1870">
                  <c:v>1.51818739488755E-3</c:v>
                </c:pt>
                <c:pt idx="1871">
                  <c:v>1.52937242954408E-3</c:v>
                </c:pt>
                <c:pt idx="1872">
                  <c:v>1.10094516337312E-3</c:v>
                </c:pt>
                <c:pt idx="1873">
                  <c:v>9.6617114389717395E-4</c:v>
                </c:pt>
                <c:pt idx="1874">
                  <c:v>1.2466627641231601E-3</c:v>
                </c:pt>
                <c:pt idx="1875">
                  <c:v>6.4385353646471499E-4</c:v>
                </c:pt>
                <c:pt idx="1876">
                  <c:v>1.1974009385285101E-3</c:v>
                </c:pt>
                <c:pt idx="1877">
                  <c:v>1.3714505983125199E-3</c:v>
                </c:pt>
                <c:pt idx="1878">
                  <c:v>1.5126448270737099E-3</c:v>
                </c:pt>
                <c:pt idx="1879">
                  <c:v>1.4317607786494E-3</c:v>
                </c:pt>
                <c:pt idx="1880">
                  <c:v>1.3178640512866301E-3</c:v>
                </c:pt>
                <c:pt idx="1881">
                  <c:v>1.3470631515541899E-3</c:v>
                </c:pt>
                <c:pt idx="1882">
                  <c:v>1.13144513895434E-3</c:v>
                </c:pt>
                <c:pt idx="1883">
                  <c:v>8.0242881573473702E-4</c:v>
                </c:pt>
                <c:pt idx="1884">
                  <c:v>6.9337387715301901E-4</c:v>
                </c:pt>
                <c:pt idx="1885">
                  <c:v>1.16715257761608E-3</c:v>
                </c:pt>
                <c:pt idx="1886">
                  <c:v>1.2111279557087101E-3</c:v>
                </c:pt>
                <c:pt idx="1887">
                  <c:v>1.52950249126754E-3</c:v>
                </c:pt>
                <c:pt idx="1888">
                  <c:v>1.52625040691577E-3</c:v>
                </c:pt>
                <c:pt idx="1889">
                  <c:v>1.48034218389588E-3</c:v>
                </c:pt>
                <c:pt idx="1890">
                  <c:v>1.46336976066144E-3</c:v>
                </c:pt>
                <c:pt idx="1891">
                  <c:v>9.2796602962708498E-4</c:v>
                </c:pt>
                <c:pt idx="1892">
                  <c:v>1.36655288472086E-3</c:v>
                </c:pt>
                <c:pt idx="1893">
                  <c:v>1.16626439606946E-3</c:v>
                </c:pt>
                <c:pt idx="1894">
                  <c:v>1.5256533032799199E-3</c:v>
                </c:pt>
                <c:pt idx="1895">
                  <c:v>1.2070299848136799E-3</c:v>
                </c:pt>
                <c:pt idx="1896">
                  <c:v>1.13287889736608E-3</c:v>
                </c:pt>
                <c:pt idx="1897">
                  <c:v>1.7131211985219599E-3</c:v>
                </c:pt>
                <c:pt idx="1898">
                  <c:v>1.9751489296888402E-3</c:v>
                </c:pt>
                <c:pt idx="1899">
                  <c:v>1.8426445006365299E-3</c:v>
                </c:pt>
                <c:pt idx="1900">
                  <c:v>1.6940478261262899E-3</c:v>
                </c:pt>
                <c:pt idx="1901">
                  <c:v>1.65379141978094E-3</c:v>
                </c:pt>
                <c:pt idx="1902">
                  <c:v>1.5079986589626E-3</c:v>
                </c:pt>
                <c:pt idx="1903">
                  <c:v>1.2721138678009299E-3</c:v>
                </c:pt>
                <c:pt idx="1904">
                  <c:v>1.2790614574063499E-3</c:v>
                </c:pt>
                <c:pt idx="1905">
                  <c:v>1.7484167505103E-3</c:v>
                </c:pt>
                <c:pt idx="1906">
                  <c:v>2.2729160675898702E-3</c:v>
                </c:pt>
                <c:pt idx="1907">
                  <c:v>2.01677560198798E-3</c:v>
                </c:pt>
                <c:pt idx="1908">
                  <c:v>1.9612543305215502E-3</c:v>
                </c:pt>
                <c:pt idx="1909">
                  <c:v>1.7563705389520999E-3</c:v>
                </c:pt>
                <c:pt idx="1910">
                  <c:v>1.6483182748438701E-3</c:v>
                </c:pt>
                <c:pt idx="1911">
                  <c:v>1.3361650420209801E-3</c:v>
                </c:pt>
                <c:pt idx="1912">
                  <c:v>1.6629917304490499E-3</c:v>
                </c:pt>
                <c:pt idx="1913">
                  <c:v>2.2278644141925301E-3</c:v>
                </c:pt>
                <c:pt idx="1914">
                  <c:v>1.52121333128835E-3</c:v>
                </c:pt>
                <c:pt idx="1915">
                  <c:v>1.7870282425648399E-3</c:v>
                </c:pt>
                <c:pt idx="1916">
                  <c:v>1.5655816645929301E-3</c:v>
                </c:pt>
                <c:pt idx="1917">
                  <c:v>1.6964527709318899E-3</c:v>
                </c:pt>
                <c:pt idx="1918">
                  <c:v>1.6472614032034801E-3</c:v>
                </c:pt>
                <c:pt idx="1919">
                  <c:v>1.48323459886494E-3</c:v>
                </c:pt>
                <c:pt idx="1920">
                  <c:v>1.9065349519697601E-3</c:v>
                </c:pt>
                <c:pt idx="1921">
                  <c:v>1.82065772908505E-3</c:v>
                </c:pt>
                <c:pt idx="1922">
                  <c:v>2.0170893446646802E-3</c:v>
                </c:pt>
                <c:pt idx="1923">
                  <c:v>1.57977447463445E-3</c:v>
                </c:pt>
                <c:pt idx="1924">
                  <c:v>1.8322684797235E-3</c:v>
                </c:pt>
                <c:pt idx="1925">
                  <c:v>1.92387732542813E-3</c:v>
                </c:pt>
                <c:pt idx="1926">
                  <c:v>2.08393632212298E-3</c:v>
                </c:pt>
                <c:pt idx="1927">
                  <c:v>1.92484382337732E-3</c:v>
                </c:pt>
                <c:pt idx="1928">
                  <c:v>1.8983031313603699E-3</c:v>
                </c:pt>
                <c:pt idx="1929">
                  <c:v>1.40817346975562E-3</c:v>
                </c:pt>
                <c:pt idx="1930">
                  <c:v>1.59969769264155E-3</c:v>
                </c:pt>
                <c:pt idx="1931">
                  <c:v>2.0042546427712698E-3</c:v>
                </c:pt>
                <c:pt idx="1932">
                  <c:v>1.7464455430734199E-3</c:v>
                </c:pt>
                <c:pt idx="1933">
                  <c:v>1.98635259154049E-3</c:v>
                </c:pt>
                <c:pt idx="1934">
                  <c:v>2.2960487614708302E-3</c:v>
                </c:pt>
                <c:pt idx="1935">
                  <c:v>1.66141617227424E-3</c:v>
                </c:pt>
                <c:pt idx="1936">
                  <c:v>2.1366986445612202E-3</c:v>
                </c:pt>
                <c:pt idx="1937">
                  <c:v>1.9508396033930499E-3</c:v>
                </c:pt>
                <c:pt idx="1938">
                  <c:v>2.0329444034003401E-3</c:v>
                </c:pt>
                <c:pt idx="1939">
                  <c:v>1.42428521244573E-3</c:v>
                </c:pt>
                <c:pt idx="1940">
                  <c:v>1.7851701958582699E-3</c:v>
                </c:pt>
                <c:pt idx="1941">
                  <c:v>1.7171306618510101E-3</c:v>
                </c:pt>
                <c:pt idx="1942">
                  <c:v>1.8558351590215599E-3</c:v>
                </c:pt>
                <c:pt idx="1943">
                  <c:v>2.0644482754571501E-3</c:v>
                </c:pt>
                <c:pt idx="1944">
                  <c:v>1.91550928946904E-3</c:v>
                </c:pt>
                <c:pt idx="1945">
                  <c:v>2.0658552691227299E-3</c:v>
                </c:pt>
                <c:pt idx="1946">
                  <c:v>1.86766204715274E-3</c:v>
                </c:pt>
                <c:pt idx="1947">
                  <c:v>1.57282710013819E-3</c:v>
                </c:pt>
                <c:pt idx="1948">
                  <c:v>1.57974935460507E-3</c:v>
                </c:pt>
                <c:pt idx="1949">
                  <c:v>1.75394432114971E-3</c:v>
                </c:pt>
                <c:pt idx="1950">
                  <c:v>1.8996883372738799E-3</c:v>
                </c:pt>
                <c:pt idx="1951">
                  <c:v>1.8705846741380401E-3</c:v>
                </c:pt>
                <c:pt idx="1952">
                  <c:v>2.4270662171551102E-3</c:v>
                </c:pt>
                <c:pt idx="1953">
                  <c:v>2.0065555983015499E-3</c:v>
                </c:pt>
                <c:pt idx="1954">
                  <c:v>2.0200154647362798E-3</c:v>
                </c:pt>
                <c:pt idx="1955">
                  <c:v>1.9535852846253301E-3</c:v>
                </c:pt>
                <c:pt idx="1956">
                  <c:v>2.0476228111212698E-3</c:v>
                </c:pt>
                <c:pt idx="1957">
                  <c:v>2.12696606892327E-3</c:v>
                </c:pt>
                <c:pt idx="1958">
                  <c:v>1.5044945404456E-3</c:v>
                </c:pt>
                <c:pt idx="1959">
                  <c:v>1.9134513571566101E-3</c:v>
                </c:pt>
                <c:pt idx="1960">
                  <c:v>1.9573467427951301E-3</c:v>
                </c:pt>
                <c:pt idx="1961">
                  <c:v>1.9814715599354399E-3</c:v>
                </c:pt>
                <c:pt idx="1962">
                  <c:v>2.2613375972181399E-3</c:v>
                </c:pt>
                <c:pt idx="1963">
                  <c:v>2.3085881981547902E-3</c:v>
                </c:pt>
                <c:pt idx="1964">
                  <c:v>1.6933915291710499E-3</c:v>
                </c:pt>
                <c:pt idx="1965">
                  <c:v>2.0692686809356802E-3</c:v>
                </c:pt>
                <c:pt idx="1966">
                  <c:v>2.1468106872384101E-3</c:v>
                </c:pt>
                <c:pt idx="1967">
                  <c:v>2.0037897812636399E-3</c:v>
                </c:pt>
                <c:pt idx="1968">
                  <c:v>2.1966013661299001E-3</c:v>
                </c:pt>
                <c:pt idx="1969">
                  <c:v>2.2500920743121402E-3</c:v>
                </c:pt>
                <c:pt idx="1970">
                  <c:v>1.9593820651683698E-3</c:v>
                </c:pt>
                <c:pt idx="1971">
                  <c:v>1.9468767513587399E-3</c:v>
                </c:pt>
                <c:pt idx="1972">
                  <c:v>1.54142823323625E-3</c:v>
                </c:pt>
                <c:pt idx="1973">
                  <c:v>2.2913734555049499E-3</c:v>
                </c:pt>
                <c:pt idx="1974">
                  <c:v>1.63152474591763E-3</c:v>
                </c:pt>
                <c:pt idx="1975">
                  <c:v>2.6027831730743799E-3</c:v>
                </c:pt>
                <c:pt idx="1976">
                  <c:v>2.3208257527559399E-3</c:v>
                </c:pt>
                <c:pt idx="1977">
                  <c:v>2.4605239936837998E-3</c:v>
                </c:pt>
                <c:pt idx="1978">
                  <c:v>1.8687348897118399E-3</c:v>
                </c:pt>
                <c:pt idx="1979">
                  <c:v>2.4915776851673899E-3</c:v>
                </c:pt>
                <c:pt idx="1980">
                  <c:v>2.5039875027737702E-3</c:v>
                </c:pt>
                <c:pt idx="1981">
                  <c:v>2.0310919605894002E-3</c:v>
                </c:pt>
                <c:pt idx="1982">
                  <c:v>2.09329729122478E-3</c:v>
                </c:pt>
                <c:pt idx="1983">
                  <c:v>2.3588225228521899E-3</c:v>
                </c:pt>
                <c:pt idx="1984">
                  <c:v>2.1179991646744201E-3</c:v>
                </c:pt>
                <c:pt idx="1985">
                  <c:v>2.3799107567794701E-3</c:v>
                </c:pt>
                <c:pt idx="1986">
                  <c:v>2.2589302240381801E-3</c:v>
                </c:pt>
                <c:pt idx="1987">
                  <c:v>2.0646902010466499E-3</c:v>
                </c:pt>
                <c:pt idx="1988">
                  <c:v>2.00188480149857E-3</c:v>
                </c:pt>
                <c:pt idx="1989">
                  <c:v>2.2466900253221901E-3</c:v>
                </c:pt>
                <c:pt idx="1990">
                  <c:v>2.0382430099899198E-3</c:v>
                </c:pt>
                <c:pt idx="1991">
                  <c:v>1.9021505638137E-3</c:v>
                </c:pt>
                <c:pt idx="1992">
                  <c:v>2.2312774362685602E-3</c:v>
                </c:pt>
                <c:pt idx="1993">
                  <c:v>2.3670847793533499E-3</c:v>
                </c:pt>
                <c:pt idx="1994">
                  <c:v>2.1087608290783701E-3</c:v>
                </c:pt>
                <c:pt idx="1995">
                  <c:v>2.1236646155075702E-3</c:v>
                </c:pt>
                <c:pt idx="1996">
                  <c:v>1.8372509468184701E-3</c:v>
                </c:pt>
                <c:pt idx="1997">
                  <c:v>2.2853540551774501E-3</c:v>
                </c:pt>
                <c:pt idx="1998">
                  <c:v>2.5376183285020699E-3</c:v>
                </c:pt>
                <c:pt idx="1999">
                  <c:v>2.749617526576E-3</c:v>
                </c:pt>
                <c:pt idx="2000">
                  <c:v>2.04089051349862E-3</c:v>
                </c:pt>
                <c:pt idx="2001">
                  <c:v>2.5812648989308302E-3</c:v>
                </c:pt>
                <c:pt idx="2002">
                  <c:v>2.5257253262485802E-3</c:v>
                </c:pt>
                <c:pt idx="2003">
                  <c:v>2.0543325030289699E-3</c:v>
                </c:pt>
                <c:pt idx="2004">
                  <c:v>1.9818244569679701E-3</c:v>
                </c:pt>
                <c:pt idx="2005">
                  <c:v>2.0343409045799799E-3</c:v>
                </c:pt>
                <c:pt idx="2006">
                  <c:v>2.1976261627413502E-3</c:v>
                </c:pt>
                <c:pt idx="2007">
                  <c:v>2.9583966622301798E-3</c:v>
                </c:pt>
                <c:pt idx="2008">
                  <c:v>2.7393636921577398E-3</c:v>
                </c:pt>
                <c:pt idx="2009">
                  <c:v>1.8527505655238201E-3</c:v>
                </c:pt>
                <c:pt idx="2010">
                  <c:v>2.3014651597380101E-3</c:v>
                </c:pt>
                <c:pt idx="2011">
                  <c:v>2.00513347430854E-3</c:v>
                </c:pt>
                <c:pt idx="2012">
                  <c:v>2.2036635227377002E-3</c:v>
                </c:pt>
                <c:pt idx="2013">
                  <c:v>2.0184688512340301E-3</c:v>
                </c:pt>
                <c:pt idx="2014">
                  <c:v>1.9870951588693798E-3</c:v>
                </c:pt>
                <c:pt idx="2015">
                  <c:v>2.2175224531783598E-3</c:v>
                </c:pt>
                <c:pt idx="2016">
                  <c:v>2.0816231025685898E-3</c:v>
                </c:pt>
                <c:pt idx="2017">
                  <c:v>1.9570544996410201E-3</c:v>
                </c:pt>
                <c:pt idx="2018">
                  <c:v>2.3850489938002399E-3</c:v>
                </c:pt>
                <c:pt idx="2019">
                  <c:v>2.0084660931658899E-3</c:v>
                </c:pt>
                <c:pt idx="2020">
                  <c:v>2.4486543472833199E-3</c:v>
                </c:pt>
                <c:pt idx="2021">
                  <c:v>2.0802606415865599E-3</c:v>
                </c:pt>
                <c:pt idx="2022">
                  <c:v>2.6278475853904202E-3</c:v>
                </c:pt>
                <c:pt idx="2023">
                  <c:v>2.45624979987369E-3</c:v>
                </c:pt>
                <c:pt idx="2024">
                  <c:v>2.8636012366424798E-3</c:v>
                </c:pt>
                <c:pt idx="2025">
                  <c:v>2.5261997444234801E-3</c:v>
                </c:pt>
                <c:pt idx="2026">
                  <c:v>2.5176299452830198E-3</c:v>
                </c:pt>
                <c:pt idx="2027">
                  <c:v>2.091586358392E-3</c:v>
                </c:pt>
                <c:pt idx="2028">
                  <c:v>2.4748737892595798E-3</c:v>
                </c:pt>
                <c:pt idx="2029">
                  <c:v>2.4123847169907498E-3</c:v>
                </c:pt>
                <c:pt idx="2030">
                  <c:v>2.4683839050305099E-3</c:v>
                </c:pt>
                <c:pt idx="2031">
                  <c:v>2.4834228327634102E-3</c:v>
                </c:pt>
                <c:pt idx="2032">
                  <c:v>2.5639037728995401E-3</c:v>
                </c:pt>
                <c:pt idx="2033">
                  <c:v>1.8972412477933399E-3</c:v>
                </c:pt>
                <c:pt idx="2034">
                  <c:v>2.8371561619939699E-3</c:v>
                </c:pt>
                <c:pt idx="2035">
                  <c:v>2.60428916998931E-3</c:v>
                </c:pt>
                <c:pt idx="2036">
                  <c:v>2.59251474083767E-3</c:v>
                </c:pt>
                <c:pt idx="2037">
                  <c:v>2.4718888142986001E-3</c:v>
                </c:pt>
                <c:pt idx="2038">
                  <c:v>2.7714656798590899E-3</c:v>
                </c:pt>
                <c:pt idx="2039">
                  <c:v>2.7468621168066799E-3</c:v>
                </c:pt>
                <c:pt idx="2040">
                  <c:v>2.2372514550526102E-3</c:v>
                </c:pt>
                <c:pt idx="2041">
                  <c:v>3.2522153066552699E-3</c:v>
                </c:pt>
                <c:pt idx="2042">
                  <c:v>2.4580289513508602E-3</c:v>
                </c:pt>
                <c:pt idx="2043">
                  <c:v>2.2964431967709398E-3</c:v>
                </c:pt>
                <c:pt idx="2044">
                  <c:v>2.5388099274219898E-3</c:v>
                </c:pt>
                <c:pt idx="2045">
                  <c:v>2.6809217864382701E-3</c:v>
                </c:pt>
                <c:pt idx="2046">
                  <c:v>2.6396805714301299E-3</c:v>
                </c:pt>
                <c:pt idx="2047">
                  <c:v>2.82585734321347E-3</c:v>
                </c:pt>
                <c:pt idx="2048">
                  <c:v>2.0827848792524702E-3</c:v>
                </c:pt>
                <c:pt idx="2049">
                  <c:v>2.3506173925471898E-3</c:v>
                </c:pt>
                <c:pt idx="2050">
                  <c:v>2.9105329251849299E-3</c:v>
                </c:pt>
                <c:pt idx="2051">
                  <c:v>2.52893840037062E-3</c:v>
                </c:pt>
                <c:pt idx="2052">
                  <c:v>2.8375080947683502E-3</c:v>
                </c:pt>
                <c:pt idx="2053">
                  <c:v>2.60181678718729E-3</c:v>
                </c:pt>
                <c:pt idx="2054">
                  <c:v>2.64585626975957E-3</c:v>
                </c:pt>
                <c:pt idx="2055">
                  <c:v>2.6306022290627901E-3</c:v>
                </c:pt>
                <c:pt idx="2056">
                  <c:v>2.7993996585950098E-3</c:v>
                </c:pt>
                <c:pt idx="2057">
                  <c:v>2.7198606295497601E-3</c:v>
                </c:pt>
                <c:pt idx="2058">
                  <c:v>2.8833263068207202E-3</c:v>
                </c:pt>
                <c:pt idx="2059">
                  <c:v>3.1155407771921201E-3</c:v>
                </c:pt>
                <c:pt idx="2060">
                  <c:v>2.78697771551605E-3</c:v>
                </c:pt>
                <c:pt idx="2061">
                  <c:v>2.6897982588010801E-3</c:v>
                </c:pt>
                <c:pt idx="2062">
                  <c:v>2.5663545154667902E-3</c:v>
                </c:pt>
                <c:pt idx="2063">
                  <c:v>2.5096120173022998E-3</c:v>
                </c:pt>
                <c:pt idx="2064">
                  <c:v>2.6477106342269702E-3</c:v>
                </c:pt>
                <c:pt idx="2065">
                  <c:v>2.5292990871989998E-3</c:v>
                </c:pt>
                <c:pt idx="2066">
                  <c:v>2.95119681826333E-3</c:v>
                </c:pt>
                <c:pt idx="2067">
                  <c:v>2.9049866664544299E-3</c:v>
                </c:pt>
                <c:pt idx="2068">
                  <c:v>2.9996424567330202E-3</c:v>
                </c:pt>
                <c:pt idx="2069">
                  <c:v>3.11279592222782E-3</c:v>
                </c:pt>
                <c:pt idx="2070">
                  <c:v>2.76497819859166E-3</c:v>
                </c:pt>
                <c:pt idx="2071">
                  <c:v>2.9280034657028701E-3</c:v>
                </c:pt>
                <c:pt idx="2072">
                  <c:v>3.1120680866280901E-3</c:v>
                </c:pt>
                <c:pt idx="2073">
                  <c:v>3.15648173764152E-3</c:v>
                </c:pt>
                <c:pt idx="2074">
                  <c:v>2.93534220773237E-3</c:v>
                </c:pt>
                <c:pt idx="2075">
                  <c:v>2.66145998100312E-3</c:v>
                </c:pt>
                <c:pt idx="2076">
                  <c:v>2.7116059256551898E-3</c:v>
                </c:pt>
                <c:pt idx="2077">
                  <c:v>2.6566525266330499E-3</c:v>
                </c:pt>
                <c:pt idx="2078">
                  <c:v>2.7214457025893598E-3</c:v>
                </c:pt>
                <c:pt idx="2079">
                  <c:v>3.0498348885826402E-3</c:v>
                </c:pt>
                <c:pt idx="2080">
                  <c:v>2.3593616838216698E-3</c:v>
                </c:pt>
                <c:pt idx="2081">
                  <c:v>2.6625977784875401E-3</c:v>
                </c:pt>
                <c:pt idx="2082">
                  <c:v>2.9963661339247201E-3</c:v>
                </c:pt>
                <c:pt idx="2083">
                  <c:v>3.1584659023804998E-3</c:v>
                </c:pt>
                <c:pt idx="2084">
                  <c:v>3.25595218265412E-3</c:v>
                </c:pt>
                <c:pt idx="2085">
                  <c:v>2.89868475493768E-3</c:v>
                </c:pt>
                <c:pt idx="2086">
                  <c:v>3.0346381957811201E-3</c:v>
                </c:pt>
                <c:pt idx="2087">
                  <c:v>3.17022240774722E-3</c:v>
                </c:pt>
                <c:pt idx="2088">
                  <c:v>3.4404152214693802E-3</c:v>
                </c:pt>
                <c:pt idx="2089">
                  <c:v>3.2786743783779801E-3</c:v>
                </c:pt>
                <c:pt idx="2090">
                  <c:v>3.4440330253727399E-3</c:v>
                </c:pt>
                <c:pt idx="2091">
                  <c:v>2.9716046816330301E-3</c:v>
                </c:pt>
                <c:pt idx="2092">
                  <c:v>3.2627211480701999E-3</c:v>
                </c:pt>
                <c:pt idx="2093">
                  <c:v>3.1823803136952701E-3</c:v>
                </c:pt>
                <c:pt idx="2094">
                  <c:v>3.6338381404899698E-3</c:v>
                </c:pt>
                <c:pt idx="2095">
                  <c:v>3.20409958472361E-3</c:v>
                </c:pt>
                <c:pt idx="2096">
                  <c:v>3.4185645220967402E-3</c:v>
                </c:pt>
                <c:pt idx="2097">
                  <c:v>3.1122793267284502E-3</c:v>
                </c:pt>
                <c:pt idx="2098">
                  <c:v>3.1247846159634801E-3</c:v>
                </c:pt>
                <c:pt idx="2099">
                  <c:v>3.1816944004344301E-3</c:v>
                </c:pt>
                <c:pt idx="2100">
                  <c:v>3.1994785110744501E-3</c:v>
                </c:pt>
                <c:pt idx="2101">
                  <c:v>3.2008720104291402E-3</c:v>
                </c:pt>
                <c:pt idx="2102">
                  <c:v>3.3764677501165498E-3</c:v>
                </c:pt>
                <c:pt idx="2103">
                  <c:v>3.7935141246677401E-3</c:v>
                </c:pt>
                <c:pt idx="2104">
                  <c:v>3.5828629598887102E-3</c:v>
                </c:pt>
                <c:pt idx="2105">
                  <c:v>3.2768629207688398E-3</c:v>
                </c:pt>
                <c:pt idx="2106">
                  <c:v>3.4155815293191302E-3</c:v>
                </c:pt>
                <c:pt idx="2107">
                  <c:v>3.0181148849571298E-3</c:v>
                </c:pt>
                <c:pt idx="2108">
                  <c:v>3.5835277206802598E-3</c:v>
                </c:pt>
                <c:pt idx="2109">
                  <c:v>3.3195768808311999E-3</c:v>
                </c:pt>
                <c:pt idx="2110">
                  <c:v>3.38456663355773E-3</c:v>
                </c:pt>
                <c:pt idx="2111">
                  <c:v>3.41435879976691E-3</c:v>
                </c:pt>
                <c:pt idx="2112">
                  <c:v>2.94779751935013E-3</c:v>
                </c:pt>
                <c:pt idx="2113">
                  <c:v>3.15319617809063E-3</c:v>
                </c:pt>
                <c:pt idx="2114">
                  <c:v>3.6959408279231502E-3</c:v>
                </c:pt>
                <c:pt idx="2115">
                  <c:v>3.4556045712162398E-3</c:v>
                </c:pt>
                <c:pt idx="2116">
                  <c:v>3.3712261794735798E-3</c:v>
                </c:pt>
                <c:pt idx="2117">
                  <c:v>3.25907836149193E-3</c:v>
                </c:pt>
                <c:pt idx="2118">
                  <c:v>3.5336093254547101E-3</c:v>
                </c:pt>
                <c:pt idx="2119">
                  <c:v>3.6028316969600699E-3</c:v>
                </c:pt>
                <c:pt idx="2120">
                  <c:v>3.6699575175403198E-3</c:v>
                </c:pt>
                <c:pt idx="2121">
                  <c:v>3.5898979424643599E-3</c:v>
                </c:pt>
                <c:pt idx="2122">
                  <c:v>3.9571571827507999E-3</c:v>
                </c:pt>
                <c:pt idx="2123">
                  <c:v>3.6091007693170702E-3</c:v>
                </c:pt>
                <c:pt idx="2124">
                  <c:v>3.4414250476696999E-3</c:v>
                </c:pt>
                <c:pt idx="2125">
                  <c:v>3.44883606897262E-3</c:v>
                </c:pt>
                <c:pt idx="2126">
                  <c:v>3.6834862146633502E-3</c:v>
                </c:pt>
                <c:pt idx="2127">
                  <c:v>3.45297408627939E-3</c:v>
                </c:pt>
                <c:pt idx="2128">
                  <c:v>3.2456512268202301E-3</c:v>
                </c:pt>
                <c:pt idx="2129">
                  <c:v>3.3702091454632498E-3</c:v>
                </c:pt>
                <c:pt idx="2130">
                  <c:v>3.2739214948559101E-3</c:v>
                </c:pt>
                <c:pt idx="2131">
                  <c:v>3.3477340910862E-3</c:v>
                </c:pt>
                <c:pt idx="2132">
                  <c:v>3.17081014173571E-3</c:v>
                </c:pt>
                <c:pt idx="2133">
                  <c:v>3.20349243683008E-3</c:v>
                </c:pt>
                <c:pt idx="2134">
                  <c:v>3.2992134402080502E-3</c:v>
                </c:pt>
                <c:pt idx="2135">
                  <c:v>3.53010358891715E-3</c:v>
                </c:pt>
                <c:pt idx="2136">
                  <c:v>3.23503067544026E-3</c:v>
                </c:pt>
                <c:pt idx="2137">
                  <c:v>3.3556240659760699E-3</c:v>
                </c:pt>
                <c:pt idx="2138">
                  <c:v>3.0325489955747901E-3</c:v>
                </c:pt>
                <c:pt idx="2139">
                  <c:v>3.4003823267266201E-3</c:v>
                </c:pt>
                <c:pt idx="2140">
                  <c:v>3.1576818082588599E-3</c:v>
                </c:pt>
                <c:pt idx="2141">
                  <c:v>3.1210286462661201E-3</c:v>
                </c:pt>
                <c:pt idx="2142">
                  <c:v>3.64032176568463E-3</c:v>
                </c:pt>
                <c:pt idx="2143">
                  <c:v>3.52428467527823E-3</c:v>
                </c:pt>
                <c:pt idx="2144">
                  <c:v>3.5841877171312298E-3</c:v>
                </c:pt>
                <c:pt idx="2145">
                  <c:v>3.4326156100299601E-3</c:v>
                </c:pt>
                <c:pt idx="2146">
                  <c:v>3.3117123473867301E-3</c:v>
                </c:pt>
                <c:pt idx="2147">
                  <c:v>3.1042579403076599E-3</c:v>
                </c:pt>
                <c:pt idx="2148">
                  <c:v>3.4964431032678098E-3</c:v>
                </c:pt>
                <c:pt idx="2149">
                  <c:v>2.99593004773362E-3</c:v>
                </c:pt>
                <c:pt idx="2150">
                  <c:v>3.2388764411150901E-3</c:v>
                </c:pt>
                <c:pt idx="2151">
                  <c:v>3.5251888422609999E-3</c:v>
                </c:pt>
                <c:pt idx="2152">
                  <c:v>3.3359848123971302E-3</c:v>
                </c:pt>
                <c:pt idx="2153">
                  <c:v>3.8028354483227202E-3</c:v>
                </c:pt>
                <c:pt idx="2154">
                  <c:v>3.2689258794581099E-3</c:v>
                </c:pt>
                <c:pt idx="2155">
                  <c:v>3.3053299493089202E-3</c:v>
                </c:pt>
                <c:pt idx="2156">
                  <c:v>3.2631293818737401E-3</c:v>
                </c:pt>
                <c:pt idx="2157">
                  <c:v>3.7422157677785301E-3</c:v>
                </c:pt>
                <c:pt idx="2158">
                  <c:v>3.31050296344685E-3</c:v>
                </c:pt>
                <c:pt idx="2159">
                  <c:v>3.5115459729732298E-3</c:v>
                </c:pt>
                <c:pt idx="2160">
                  <c:v>3.5680073130979701E-3</c:v>
                </c:pt>
                <c:pt idx="2161">
                  <c:v>3.2978875939064498E-3</c:v>
                </c:pt>
                <c:pt idx="2162">
                  <c:v>3.9267608623756896E-3</c:v>
                </c:pt>
                <c:pt idx="2163">
                  <c:v>3.7752016596765401E-3</c:v>
                </c:pt>
                <c:pt idx="2164">
                  <c:v>3.5088876017131498E-3</c:v>
                </c:pt>
                <c:pt idx="2165">
                  <c:v>3.51359119063685E-3</c:v>
                </c:pt>
                <c:pt idx="2166">
                  <c:v>3.6979453288734699E-3</c:v>
                </c:pt>
                <c:pt idx="2167">
                  <c:v>3.75510492176527E-3</c:v>
                </c:pt>
                <c:pt idx="2168">
                  <c:v>3.5803939741311198E-3</c:v>
                </c:pt>
                <c:pt idx="2169">
                  <c:v>3.6462654625422398E-3</c:v>
                </c:pt>
                <c:pt idx="2170">
                  <c:v>4.02171543198765E-3</c:v>
                </c:pt>
                <c:pt idx="2171">
                  <c:v>3.5849128301982799E-3</c:v>
                </c:pt>
                <c:pt idx="2172">
                  <c:v>3.91825989121983E-3</c:v>
                </c:pt>
                <c:pt idx="2173">
                  <c:v>3.6657811321296899E-3</c:v>
                </c:pt>
                <c:pt idx="2174">
                  <c:v>3.4507480209022899E-3</c:v>
                </c:pt>
                <c:pt idx="2175">
                  <c:v>3.4176495716406298E-3</c:v>
                </c:pt>
                <c:pt idx="2176">
                  <c:v>3.3193678192063301E-3</c:v>
                </c:pt>
                <c:pt idx="2177">
                  <c:v>3.3471689128203798E-3</c:v>
                </c:pt>
                <c:pt idx="2178">
                  <c:v>3.86389112263937E-3</c:v>
                </c:pt>
                <c:pt idx="2179">
                  <c:v>3.73144093175548E-3</c:v>
                </c:pt>
                <c:pt idx="2180">
                  <c:v>3.4948928390812302E-3</c:v>
                </c:pt>
                <c:pt idx="2181">
                  <c:v>3.5669633814324501E-3</c:v>
                </c:pt>
                <c:pt idx="2182">
                  <c:v>2.9179715582557E-3</c:v>
                </c:pt>
                <c:pt idx="2183">
                  <c:v>3.54431658536416E-3</c:v>
                </c:pt>
                <c:pt idx="2184">
                  <c:v>3.4658898113578401E-3</c:v>
                </c:pt>
                <c:pt idx="2185">
                  <c:v>3.58418803238753E-3</c:v>
                </c:pt>
                <c:pt idx="2186">
                  <c:v>3.32169490337715E-3</c:v>
                </c:pt>
                <c:pt idx="2187">
                  <c:v>3.6205064764133999E-3</c:v>
                </c:pt>
                <c:pt idx="2188">
                  <c:v>3.8625713101345799E-3</c:v>
                </c:pt>
                <c:pt idx="2189">
                  <c:v>4.0347381628640898E-3</c:v>
                </c:pt>
                <c:pt idx="2190">
                  <c:v>3.68059488953964E-3</c:v>
                </c:pt>
                <c:pt idx="2191">
                  <c:v>3.50004843093051E-3</c:v>
                </c:pt>
                <c:pt idx="2192">
                  <c:v>3.8012525862937499E-3</c:v>
                </c:pt>
                <c:pt idx="2193">
                  <c:v>3.8778874405914401E-3</c:v>
                </c:pt>
                <c:pt idx="2194">
                  <c:v>3.5626583702929801E-3</c:v>
                </c:pt>
                <c:pt idx="2195">
                  <c:v>3.61670275550329E-3</c:v>
                </c:pt>
                <c:pt idx="2196">
                  <c:v>3.7222963683982398E-3</c:v>
                </c:pt>
                <c:pt idx="2197">
                  <c:v>3.6538629292443702E-3</c:v>
                </c:pt>
                <c:pt idx="2198">
                  <c:v>3.2146919717805098E-3</c:v>
                </c:pt>
                <c:pt idx="2199">
                  <c:v>3.7296999874418301E-3</c:v>
                </c:pt>
                <c:pt idx="2200">
                  <c:v>3.8777044994446298E-3</c:v>
                </c:pt>
                <c:pt idx="2201">
                  <c:v>3.8496109014054098E-3</c:v>
                </c:pt>
                <c:pt idx="2202">
                  <c:v>3.7214451632532198E-3</c:v>
                </c:pt>
                <c:pt idx="2203">
                  <c:v>3.6351258600312302E-3</c:v>
                </c:pt>
                <c:pt idx="2204">
                  <c:v>3.9574886353782798E-3</c:v>
                </c:pt>
                <c:pt idx="2205">
                  <c:v>3.9582731826973199E-3</c:v>
                </c:pt>
                <c:pt idx="2206">
                  <c:v>3.7990599941224198E-3</c:v>
                </c:pt>
                <c:pt idx="2207">
                  <c:v>3.7863869602190502E-3</c:v>
                </c:pt>
                <c:pt idx="2208">
                  <c:v>3.68368800553913E-3</c:v>
                </c:pt>
                <c:pt idx="2209">
                  <c:v>3.9435630822869903E-3</c:v>
                </c:pt>
                <c:pt idx="2210">
                  <c:v>3.6689228663677798E-3</c:v>
                </c:pt>
                <c:pt idx="2211">
                  <c:v>3.68623718423222E-3</c:v>
                </c:pt>
                <c:pt idx="2212">
                  <c:v>3.8131548388776301E-3</c:v>
                </c:pt>
                <c:pt idx="2213">
                  <c:v>3.4484239305655599E-3</c:v>
                </c:pt>
                <c:pt idx="2214">
                  <c:v>3.3852528009131102E-3</c:v>
                </c:pt>
                <c:pt idx="2215">
                  <c:v>3.6135614364690601E-3</c:v>
                </c:pt>
                <c:pt idx="2216">
                  <c:v>3.3908135848668402E-3</c:v>
                </c:pt>
                <c:pt idx="2217">
                  <c:v>3.7402145106468802E-3</c:v>
                </c:pt>
                <c:pt idx="2218">
                  <c:v>3.6434620747722401E-3</c:v>
                </c:pt>
                <c:pt idx="2219">
                  <c:v>3.8455443224487901E-3</c:v>
                </c:pt>
                <c:pt idx="2220">
                  <c:v>3.73212912267868E-3</c:v>
                </c:pt>
                <c:pt idx="2221">
                  <c:v>3.8761575974129302E-3</c:v>
                </c:pt>
                <c:pt idx="2222">
                  <c:v>3.8224573546915301E-3</c:v>
                </c:pt>
                <c:pt idx="2223">
                  <c:v>3.5895858560597198E-3</c:v>
                </c:pt>
                <c:pt idx="2224">
                  <c:v>3.7459210093395701E-3</c:v>
                </c:pt>
                <c:pt idx="2225">
                  <c:v>3.7205339839491498E-3</c:v>
                </c:pt>
                <c:pt idx="2226">
                  <c:v>3.60459544638605E-3</c:v>
                </c:pt>
                <c:pt idx="2227">
                  <c:v>4.0021614493114498E-3</c:v>
                </c:pt>
                <c:pt idx="2228">
                  <c:v>3.5908561628597798E-3</c:v>
                </c:pt>
                <c:pt idx="2229">
                  <c:v>3.6552598477515102E-3</c:v>
                </c:pt>
                <c:pt idx="2230">
                  <c:v>3.5630012224495198E-3</c:v>
                </c:pt>
                <c:pt idx="2231">
                  <c:v>3.8275895977272702E-3</c:v>
                </c:pt>
                <c:pt idx="2232">
                  <c:v>4.35388665974325E-3</c:v>
                </c:pt>
                <c:pt idx="2233">
                  <c:v>4.2701367324516704E-3</c:v>
                </c:pt>
                <c:pt idx="2234">
                  <c:v>4.04565961488439E-3</c:v>
                </c:pt>
                <c:pt idx="2235">
                  <c:v>3.8417309788295901E-3</c:v>
                </c:pt>
                <c:pt idx="2236">
                  <c:v>3.7843387884535498E-3</c:v>
                </c:pt>
                <c:pt idx="2237">
                  <c:v>3.84149706509749E-3</c:v>
                </c:pt>
                <c:pt idx="2238">
                  <c:v>3.8567238322184802E-3</c:v>
                </c:pt>
                <c:pt idx="2239">
                  <c:v>3.8817028640173298E-3</c:v>
                </c:pt>
                <c:pt idx="2240">
                  <c:v>3.7427814073052201E-3</c:v>
                </c:pt>
                <c:pt idx="2241">
                  <c:v>3.46230854015159E-3</c:v>
                </c:pt>
                <c:pt idx="2242">
                  <c:v>3.6596977344092599E-3</c:v>
                </c:pt>
                <c:pt idx="2243">
                  <c:v>3.6254093799679599E-3</c:v>
                </c:pt>
                <c:pt idx="2244">
                  <c:v>3.8661462217442501E-3</c:v>
                </c:pt>
                <c:pt idx="2245">
                  <c:v>3.6217349966768801E-3</c:v>
                </c:pt>
                <c:pt idx="2246">
                  <c:v>3.4364916036896801E-3</c:v>
                </c:pt>
                <c:pt idx="2247">
                  <c:v>3.5649776930756901E-3</c:v>
                </c:pt>
                <c:pt idx="2248">
                  <c:v>3.6254834050569599E-3</c:v>
                </c:pt>
                <c:pt idx="2249">
                  <c:v>3.52797345297269E-3</c:v>
                </c:pt>
                <c:pt idx="2250">
                  <c:v>3.55089147984299E-3</c:v>
                </c:pt>
                <c:pt idx="2251">
                  <c:v>3.8322337109876498E-3</c:v>
                </c:pt>
                <c:pt idx="2252">
                  <c:v>3.9285832909781698E-3</c:v>
                </c:pt>
                <c:pt idx="2253">
                  <c:v>3.6667476325859399E-3</c:v>
                </c:pt>
                <c:pt idx="2254">
                  <c:v>3.8291564526779101E-3</c:v>
                </c:pt>
                <c:pt idx="2255">
                  <c:v>3.9252710034883504E-3</c:v>
                </c:pt>
                <c:pt idx="2256">
                  <c:v>4.4243117155016902E-3</c:v>
                </c:pt>
                <c:pt idx="2257">
                  <c:v>3.74856914782356E-3</c:v>
                </c:pt>
                <c:pt idx="2258">
                  <c:v>4.0861585732617301E-3</c:v>
                </c:pt>
                <c:pt idx="2259">
                  <c:v>4.0143549692804297E-3</c:v>
                </c:pt>
                <c:pt idx="2260">
                  <c:v>4.11032855035935E-3</c:v>
                </c:pt>
                <c:pt idx="2261">
                  <c:v>3.8828267216545601E-3</c:v>
                </c:pt>
                <c:pt idx="2262">
                  <c:v>3.9373312781001996E-3</c:v>
                </c:pt>
                <c:pt idx="2263">
                  <c:v>4.0930838066914697E-3</c:v>
                </c:pt>
                <c:pt idx="2264">
                  <c:v>4.2165129927554303E-3</c:v>
                </c:pt>
                <c:pt idx="2265">
                  <c:v>4.2355123316092699E-3</c:v>
                </c:pt>
                <c:pt idx="2266">
                  <c:v>3.9266826119917298E-3</c:v>
                </c:pt>
                <c:pt idx="2267">
                  <c:v>4.1799474097662104E-3</c:v>
                </c:pt>
                <c:pt idx="2268">
                  <c:v>4.09511539713368E-3</c:v>
                </c:pt>
                <c:pt idx="2269">
                  <c:v>3.7365545098072299E-3</c:v>
                </c:pt>
                <c:pt idx="2270">
                  <c:v>4.5801696579905998E-3</c:v>
                </c:pt>
                <c:pt idx="2271">
                  <c:v>3.93950057030541E-3</c:v>
                </c:pt>
                <c:pt idx="2272">
                  <c:v>4.1334730075575903E-3</c:v>
                </c:pt>
                <c:pt idx="2273">
                  <c:v>4.2444063245346501E-3</c:v>
                </c:pt>
                <c:pt idx="2274">
                  <c:v>3.8607830003292102E-3</c:v>
                </c:pt>
                <c:pt idx="2275">
                  <c:v>4.6353395840165899E-3</c:v>
                </c:pt>
                <c:pt idx="2276">
                  <c:v>4.5148385941172799E-3</c:v>
                </c:pt>
                <c:pt idx="2277">
                  <c:v>4.4958895339167202E-3</c:v>
                </c:pt>
                <c:pt idx="2278">
                  <c:v>4.5721272709438703E-3</c:v>
                </c:pt>
                <c:pt idx="2279">
                  <c:v>4.7476197687411096E-3</c:v>
                </c:pt>
                <c:pt idx="2280">
                  <c:v>4.6850865588055199E-3</c:v>
                </c:pt>
                <c:pt idx="2281">
                  <c:v>4.2101493535214004E-3</c:v>
                </c:pt>
                <c:pt idx="2282">
                  <c:v>4.5337591411439698E-3</c:v>
                </c:pt>
                <c:pt idx="2283">
                  <c:v>4.0366659157537602E-3</c:v>
                </c:pt>
                <c:pt idx="2284">
                  <c:v>4.4347628424765799E-3</c:v>
                </c:pt>
                <c:pt idx="2285">
                  <c:v>4.2690153567272798E-3</c:v>
                </c:pt>
                <c:pt idx="2286">
                  <c:v>4.42422564437993E-3</c:v>
                </c:pt>
                <c:pt idx="2287">
                  <c:v>4.44733853187831E-3</c:v>
                </c:pt>
                <c:pt idx="2288">
                  <c:v>4.3499372408865198E-3</c:v>
                </c:pt>
                <c:pt idx="2289">
                  <c:v>4.3727675839274902E-3</c:v>
                </c:pt>
                <c:pt idx="2290">
                  <c:v>4.5457461734479997E-3</c:v>
                </c:pt>
                <c:pt idx="2291">
                  <c:v>4.4986095560400601E-3</c:v>
                </c:pt>
                <c:pt idx="2292">
                  <c:v>4.9497179716216401E-3</c:v>
                </c:pt>
                <c:pt idx="2293">
                  <c:v>4.8505556507092004E-3</c:v>
                </c:pt>
                <c:pt idx="2294">
                  <c:v>4.6923002285011702E-3</c:v>
                </c:pt>
                <c:pt idx="2295">
                  <c:v>4.7391708078467999E-3</c:v>
                </c:pt>
                <c:pt idx="2296">
                  <c:v>4.7469447869289503E-3</c:v>
                </c:pt>
                <c:pt idx="2297">
                  <c:v>4.83282186243187E-3</c:v>
                </c:pt>
                <c:pt idx="2298">
                  <c:v>4.6607932206434799E-3</c:v>
                </c:pt>
                <c:pt idx="2299">
                  <c:v>4.8666711712733197E-3</c:v>
                </c:pt>
                <c:pt idx="2300">
                  <c:v>4.8506105008953304E-3</c:v>
                </c:pt>
                <c:pt idx="2301">
                  <c:v>4.86585428104396E-3</c:v>
                </c:pt>
                <c:pt idx="2302">
                  <c:v>4.8331851568047699E-3</c:v>
                </c:pt>
                <c:pt idx="2303">
                  <c:v>5.0557222890202204E-3</c:v>
                </c:pt>
                <c:pt idx="2304">
                  <c:v>4.6235880300560701E-3</c:v>
                </c:pt>
                <c:pt idx="2305">
                  <c:v>4.8177902747460104E-3</c:v>
                </c:pt>
                <c:pt idx="2306">
                  <c:v>5.1169199756214596E-3</c:v>
                </c:pt>
                <c:pt idx="2307">
                  <c:v>4.7758725954712197E-3</c:v>
                </c:pt>
                <c:pt idx="2308">
                  <c:v>5.1280410163148504E-3</c:v>
                </c:pt>
                <c:pt idx="2309">
                  <c:v>5.1269689968535398E-3</c:v>
                </c:pt>
                <c:pt idx="2310">
                  <c:v>5.13986826555261E-3</c:v>
                </c:pt>
                <c:pt idx="2311">
                  <c:v>5.4576689123544504E-3</c:v>
                </c:pt>
                <c:pt idx="2312">
                  <c:v>4.9598429656127797E-3</c:v>
                </c:pt>
                <c:pt idx="2313">
                  <c:v>5.0502254131192499E-3</c:v>
                </c:pt>
                <c:pt idx="2314">
                  <c:v>5.32276877541921E-3</c:v>
                </c:pt>
                <c:pt idx="2315">
                  <c:v>5.6757954675179696E-3</c:v>
                </c:pt>
                <c:pt idx="2316">
                  <c:v>5.4492042017656598E-3</c:v>
                </c:pt>
                <c:pt idx="2317">
                  <c:v>5.7605007705073801E-3</c:v>
                </c:pt>
                <c:pt idx="2318">
                  <c:v>5.2110011170287598E-3</c:v>
                </c:pt>
                <c:pt idx="2319">
                  <c:v>5.3772320389002199E-3</c:v>
                </c:pt>
                <c:pt idx="2320">
                  <c:v>5.5241233060082601E-3</c:v>
                </c:pt>
                <c:pt idx="2321">
                  <c:v>5.3852626101969798E-3</c:v>
                </c:pt>
                <c:pt idx="2322">
                  <c:v>5.3403805553287496E-3</c:v>
                </c:pt>
                <c:pt idx="2323">
                  <c:v>5.0930795745999799E-3</c:v>
                </c:pt>
                <c:pt idx="2324">
                  <c:v>5.2841858861791399E-3</c:v>
                </c:pt>
                <c:pt idx="2325">
                  <c:v>5.1650030054925201E-3</c:v>
                </c:pt>
                <c:pt idx="2326">
                  <c:v>5.1977558266963798E-3</c:v>
                </c:pt>
                <c:pt idx="2327">
                  <c:v>5.0915427905484801E-3</c:v>
                </c:pt>
                <c:pt idx="2328">
                  <c:v>5.5866851054755503E-3</c:v>
                </c:pt>
                <c:pt idx="2329">
                  <c:v>5.1783320456545798E-3</c:v>
                </c:pt>
                <c:pt idx="2330">
                  <c:v>5.1531545756555303E-3</c:v>
                </c:pt>
                <c:pt idx="2331">
                  <c:v>5.2785980708036301E-3</c:v>
                </c:pt>
                <c:pt idx="2332">
                  <c:v>5.0620350167026101E-3</c:v>
                </c:pt>
                <c:pt idx="2333">
                  <c:v>5.3033987480582299E-3</c:v>
                </c:pt>
                <c:pt idx="2334">
                  <c:v>5.2819798873580898E-3</c:v>
                </c:pt>
                <c:pt idx="2335">
                  <c:v>5.3389028663483797E-3</c:v>
                </c:pt>
                <c:pt idx="2336">
                  <c:v>5.13978236766547E-3</c:v>
                </c:pt>
                <c:pt idx="2337">
                  <c:v>5.1312874652643297E-3</c:v>
                </c:pt>
                <c:pt idx="2338">
                  <c:v>5.02159335793711E-3</c:v>
                </c:pt>
                <c:pt idx="2339">
                  <c:v>5.8359591632505198E-3</c:v>
                </c:pt>
                <c:pt idx="2340">
                  <c:v>5.95166064900517E-3</c:v>
                </c:pt>
                <c:pt idx="2341">
                  <c:v>5.5610362424453599E-3</c:v>
                </c:pt>
                <c:pt idx="2342">
                  <c:v>5.4338021975399902E-3</c:v>
                </c:pt>
                <c:pt idx="2343">
                  <c:v>5.7348911015251301E-3</c:v>
                </c:pt>
                <c:pt idx="2344">
                  <c:v>5.9022365583861697E-3</c:v>
                </c:pt>
                <c:pt idx="2345">
                  <c:v>5.6880060640543302E-3</c:v>
                </c:pt>
                <c:pt idx="2346">
                  <c:v>5.6351288733274899E-3</c:v>
                </c:pt>
                <c:pt idx="2347">
                  <c:v>5.0860658591086001E-3</c:v>
                </c:pt>
                <c:pt idx="2348">
                  <c:v>5.2434734239863003E-3</c:v>
                </c:pt>
                <c:pt idx="2349">
                  <c:v>5.4703397935159702E-3</c:v>
                </c:pt>
                <c:pt idx="2350">
                  <c:v>5.5481539018006803E-3</c:v>
                </c:pt>
                <c:pt idx="2351">
                  <c:v>6.1233614236067702E-3</c:v>
                </c:pt>
                <c:pt idx="2352">
                  <c:v>5.6473212471857296E-3</c:v>
                </c:pt>
                <c:pt idx="2353">
                  <c:v>5.3220648242817102E-3</c:v>
                </c:pt>
                <c:pt idx="2354">
                  <c:v>5.6050354610551701E-3</c:v>
                </c:pt>
                <c:pt idx="2355">
                  <c:v>5.2912639776417896E-3</c:v>
                </c:pt>
                <c:pt idx="2356">
                  <c:v>5.4845400720412102E-3</c:v>
                </c:pt>
                <c:pt idx="2357">
                  <c:v>5.8096065641308203E-3</c:v>
                </c:pt>
                <c:pt idx="2358">
                  <c:v>5.7814635227706503E-3</c:v>
                </c:pt>
                <c:pt idx="2359">
                  <c:v>5.5915590113168696E-3</c:v>
                </c:pt>
                <c:pt idx="2360">
                  <c:v>6.1835774538417801E-3</c:v>
                </c:pt>
                <c:pt idx="2361">
                  <c:v>6.17900101369547E-3</c:v>
                </c:pt>
                <c:pt idx="2362">
                  <c:v>6.3051272221684397E-3</c:v>
                </c:pt>
                <c:pt idx="2363">
                  <c:v>6.0517815031123001E-3</c:v>
                </c:pt>
                <c:pt idx="2364">
                  <c:v>5.8700525018480004E-3</c:v>
                </c:pt>
                <c:pt idx="2365">
                  <c:v>6.0630197865864403E-3</c:v>
                </c:pt>
                <c:pt idx="2366">
                  <c:v>5.7698438005078703E-3</c:v>
                </c:pt>
                <c:pt idx="2367">
                  <c:v>6.0016968845093902E-3</c:v>
                </c:pt>
                <c:pt idx="2368">
                  <c:v>5.8528924417304796E-3</c:v>
                </c:pt>
                <c:pt idx="2369">
                  <c:v>5.8535780635346696E-3</c:v>
                </c:pt>
                <c:pt idx="2370">
                  <c:v>5.9487946152872303E-3</c:v>
                </c:pt>
                <c:pt idx="2371">
                  <c:v>5.6450893793279699E-3</c:v>
                </c:pt>
                <c:pt idx="2372">
                  <c:v>5.3668903384113797E-3</c:v>
                </c:pt>
                <c:pt idx="2373">
                  <c:v>5.9305405610765001E-3</c:v>
                </c:pt>
                <c:pt idx="2374">
                  <c:v>5.4978075962484304E-3</c:v>
                </c:pt>
                <c:pt idx="2375">
                  <c:v>5.7524114420913E-3</c:v>
                </c:pt>
                <c:pt idx="2376">
                  <c:v>6.1196101521484103E-3</c:v>
                </c:pt>
                <c:pt idx="2377">
                  <c:v>6.2746337124428798E-3</c:v>
                </c:pt>
                <c:pt idx="2378">
                  <c:v>5.7662826311353499E-3</c:v>
                </c:pt>
                <c:pt idx="2379">
                  <c:v>6.2079558685993299E-3</c:v>
                </c:pt>
                <c:pt idx="2380">
                  <c:v>5.81671587869093E-3</c:v>
                </c:pt>
                <c:pt idx="2381">
                  <c:v>5.7682892829506597E-3</c:v>
                </c:pt>
                <c:pt idx="2382">
                  <c:v>6.3223690968858097E-3</c:v>
                </c:pt>
                <c:pt idx="2383">
                  <c:v>6.4433773118475202E-3</c:v>
                </c:pt>
                <c:pt idx="2384">
                  <c:v>6.0276457105554E-3</c:v>
                </c:pt>
                <c:pt idx="2385">
                  <c:v>6.1788452058751404E-3</c:v>
                </c:pt>
                <c:pt idx="2386">
                  <c:v>5.8633855543873403E-3</c:v>
                </c:pt>
                <c:pt idx="2387">
                  <c:v>6.1936107062053802E-3</c:v>
                </c:pt>
                <c:pt idx="2388">
                  <c:v>5.8409228714663003E-3</c:v>
                </c:pt>
                <c:pt idx="2389">
                  <c:v>5.8978613698964198E-3</c:v>
                </c:pt>
                <c:pt idx="2390">
                  <c:v>6.2222030787802999E-3</c:v>
                </c:pt>
                <c:pt idx="2391">
                  <c:v>6.0458499253479899E-3</c:v>
                </c:pt>
                <c:pt idx="2392">
                  <c:v>6.1490085071317698E-3</c:v>
                </c:pt>
                <c:pt idx="2393">
                  <c:v>6.1739314366952404E-3</c:v>
                </c:pt>
                <c:pt idx="2394">
                  <c:v>6.1874703018241998E-3</c:v>
                </c:pt>
                <c:pt idx="2395">
                  <c:v>6.1530300038126397E-3</c:v>
                </c:pt>
                <c:pt idx="2396">
                  <c:v>6.3359623479705904E-3</c:v>
                </c:pt>
                <c:pt idx="2397">
                  <c:v>5.6370802500201799E-3</c:v>
                </c:pt>
                <c:pt idx="2398">
                  <c:v>5.7626584514257296E-3</c:v>
                </c:pt>
                <c:pt idx="2399">
                  <c:v>6.2801126055669803E-3</c:v>
                </c:pt>
                <c:pt idx="2400">
                  <c:v>6.2559003170952797E-3</c:v>
                </c:pt>
                <c:pt idx="2401">
                  <c:v>6.3917009570284601E-3</c:v>
                </c:pt>
                <c:pt idx="2402">
                  <c:v>6.33902005587271E-3</c:v>
                </c:pt>
                <c:pt idx="2403">
                  <c:v>6.3833724119287897E-3</c:v>
                </c:pt>
                <c:pt idx="2404">
                  <c:v>6.2174016700440498E-3</c:v>
                </c:pt>
                <c:pt idx="2405">
                  <c:v>6.2639018771905499E-3</c:v>
                </c:pt>
                <c:pt idx="2406">
                  <c:v>6.4447127986667699E-3</c:v>
                </c:pt>
                <c:pt idx="2407">
                  <c:v>6.4247239998586701E-3</c:v>
                </c:pt>
                <c:pt idx="2408">
                  <c:v>6.3782396317192498E-3</c:v>
                </c:pt>
                <c:pt idx="2409">
                  <c:v>6.4424406198865403E-3</c:v>
                </c:pt>
                <c:pt idx="2410">
                  <c:v>6.3850070929993103E-3</c:v>
                </c:pt>
                <c:pt idx="2411">
                  <c:v>6.6791857482580803E-3</c:v>
                </c:pt>
                <c:pt idx="2412">
                  <c:v>6.6712435962692201E-3</c:v>
                </c:pt>
                <c:pt idx="2413">
                  <c:v>6.2552894171321203E-3</c:v>
                </c:pt>
                <c:pt idx="2414">
                  <c:v>6.7936340512441996E-3</c:v>
                </c:pt>
                <c:pt idx="2415">
                  <c:v>6.56519215001316E-3</c:v>
                </c:pt>
                <c:pt idx="2416">
                  <c:v>6.8135678604621299E-3</c:v>
                </c:pt>
                <c:pt idx="2417">
                  <c:v>6.7624103053011697E-3</c:v>
                </c:pt>
                <c:pt idx="2418">
                  <c:v>6.7808012706722801E-3</c:v>
                </c:pt>
                <c:pt idx="2419">
                  <c:v>6.6257534952374299E-3</c:v>
                </c:pt>
                <c:pt idx="2420">
                  <c:v>6.8963238537982302E-3</c:v>
                </c:pt>
                <c:pt idx="2421">
                  <c:v>6.81973681166443E-3</c:v>
                </c:pt>
                <c:pt idx="2422">
                  <c:v>6.9787780985648201E-3</c:v>
                </c:pt>
                <c:pt idx="2423">
                  <c:v>6.9612444293027896E-3</c:v>
                </c:pt>
                <c:pt idx="2424">
                  <c:v>6.7130539416164602E-3</c:v>
                </c:pt>
                <c:pt idx="2425">
                  <c:v>7.0222444415405701E-3</c:v>
                </c:pt>
                <c:pt idx="2426">
                  <c:v>6.6739525867883197E-3</c:v>
                </c:pt>
                <c:pt idx="2427">
                  <c:v>7.1437717674501799E-3</c:v>
                </c:pt>
                <c:pt idx="2428">
                  <c:v>6.82877071577571E-3</c:v>
                </c:pt>
                <c:pt idx="2429">
                  <c:v>7.26537615462787E-3</c:v>
                </c:pt>
                <c:pt idx="2430">
                  <c:v>6.8709992381323802E-3</c:v>
                </c:pt>
                <c:pt idx="2431">
                  <c:v>7.3583083363697897E-3</c:v>
                </c:pt>
                <c:pt idx="2432">
                  <c:v>6.7534560681881701E-3</c:v>
                </c:pt>
                <c:pt idx="2433">
                  <c:v>6.9573332216509003E-3</c:v>
                </c:pt>
                <c:pt idx="2434">
                  <c:v>7.3671249831347803E-3</c:v>
                </c:pt>
                <c:pt idx="2435">
                  <c:v>6.9405129993759798E-3</c:v>
                </c:pt>
                <c:pt idx="2436">
                  <c:v>6.8375002018912804E-3</c:v>
                </c:pt>
                <c:pt idx="2437">
                  <c:v>7.2645216632887498E-3</c:v>
                </c:pt>
                <c:pt idx="2438">
                  <c:v>6.9357677114146301E-3</c:v>
                </c:pt>
                <c:pt idx="2439">
                  <c:v>7.4210703266832196E-3</c:v>
                </c:pt>
                <c:pt idx="2440">
                  <c:v>7.9564777777112392E-3</c:v>
                </c:pt>
                <c:pt idx="2441">
                  <c:v>7.6297687475585397E-3</c:v>
                </c:pt>
                <c:pt idx="2442">
                  <c:v>7.0486574006117398E-3</c:v>
                </c:pt>
                <c:pt idx="2443">
                  <c:v>7.4309890628380601E-3</c:v>
                </c:pt>
                <c:pt idx="2444">
                  <c:v>7.76461086550965E-3</c:v>
                </c:pt>
                <c:pt idx="2445">
                  <c:v>7.7405741461590398E-3</c:v>
                </c:pt>
                <c:pt idx="2446">
                  <c:v>7.8760939779144393E-3</c:v>
                </c:pt>
                <c:pt idx="2447">
                  <c:v>7.7050386254685502E-3</c:v>
                </c:pt>
                <c:pt idx="2448">
                  <c:v>7.2847196954704697E-3</c:v>
                </c:pt>
                <c:pt idx="2449">
                  <c:v>7.1022075435450902E-3</c:v>
                </c:pt>
                <c:pt idx="2450">
                  <c:v>7.75073132644594E-3</c:v>
                </c:pt>
                <c:pt idx="2451">
                  <c:v>7.62748147025812E-3</c:v>
                </c:pt>
                <c:pt idx="2452">
                  <c:v>7.6656389657684199E-3</c:v>
                </c:pt>
                <c:pt idx="2453">
                  <c:v>7.8435314334424008E-3</c:v>
                </c:pt>
                <c:pt idx="2454">
                  <c:v>8.0501362561515508E-3</c:v>
                </c:pt>
                <c:pt idx="2455">
                  <c:v>7.7910707341160698E-3</c:v>
                </c:pt>
                <c:pt idx="2456">
                  <c:v>7.3411917852001397E-3</c:v>
                </c:pt>
                <c:pt idx="2457">
                  <c:v>7.6589760756369798E-3</c:v>
                </c:pt>
                <c:pt idx="2458">
                  <c:v>7.6105518502101004E-3</c:v>
                </c:pt>
                <c:pt idx="2459">
                  <c:v>7.7020496848218302E-3</c:v>
                </c:pt>
                <c:pt idx="2460">
                  <c:v>8.0825218622752795E-3</c:v>
                </c:pt>
                <c:pt idx="2461">
                  <c:v>7.6491907235726299E-3</c:v>
                </c:pt>
                <c:pt idx="2462">
                  <c:v>7.7329089765233302E-3</c:v>
                </c:pt>
                <c:pt idx="2463">
                  <c:v>8.3143238537840506E-3</c:v>
                </c:pt>
                <c:pt idx="2464">
                  <c:v>7.9759823128660295E-3</c:v>
                </c:pt>
                <c:pt idx="2465">
                  <c:v>7.3244770423850003E-3</c:v>
                </c:pt>
                <c:pt idx="2466">
                  <c:v>7.2787060790481797E-3</c:v>
                </c:pt>
                <c:pt idx="2467">
                  <c:v>7.7898428442163001E-3</c:v>
                </c:pt>
                <c:pt idx="2468">
                  <c:v>8.3112717279185105E-3</c:v>
                </c:pt>
                <c:pt idx="2469">
                  <c:v>7.8377844222446199E-3</c:v>
                </c:pt>
                <c:pt idx="2470">
                  <c:v>7.7249583688871696E-3</c:v>
                </c:pt>
                <c:pt idx="2471">
                  <c:v>8.1248876853944399E-3</c:v>
                </c:pt>
                <c:pt idx="2472">
                  <c:v>8.28763327386846E-3</c:v>
                </c:pt>
                <c:pt idx="2473">
                  <c:v>8.4275354308900301E-3</c:v>
                </c:pt>
                <c:pt idx="2474">
                  <c:v>8.1598822527149499E-3</c:v>
                </c:pt>
                <c:pt idx="2475">
                  <c:v>8.3935240558354399E-3</c:v>
                </c:pt>
                <c:pt idx="2476">
                  <c:v>8.2886433413540891E-3</c:v>
                </c:pt>
                <c:pt idx="2477">
                  <c:v>8.3339967947073604E-3</c:v>
                </c:pt>
                <c:pt idx="2478">
                  <c:v>8.3729488789512398E-3</c:v>
                </c:pt>
                <c:pt idx="2479">
                  <c:v>8.2113415468494794E-3</c:v>
                </c:pt>
                <c:pt idx="2480">
                  <c:v>8.5780444856492308E-3</c:v>
                </c:pt>
                <c:pt idx="2481">
                  <c:v>8.3517814479033003E-3</c:v>
                </c:pt>
                <c:pt idx="2482">
                  <c:v>8.5125459092021804E-3</c:v>
                </c:pt>
                <c:pt idx="2483">
                  <c:v>8.4206706414356892E-3</c:v>
                </c:pt>
                <c:pt idx="2484">
                  <c:v>8.3480742506334901E-3</c:v>
                </c:pt>
                <c:pt idx="2485">
                  <c:v>8.5457196666654505E-3</c:v>
                </c:pt>
                <c:pt idx="2486">
                  <c:v>8.4065044951705005E-3</c:v>
                </c:pt>
                <c:pt idx="2487">
                  <c:v>8.9965344629145804E-3</c:v>
                </c:pt>
                <c:pt idx="2488">
                  <c:v>8.6838307198573196E-3</c:v>
                </c:pt>
                <c:pt idx="2489">
                  <c:v>8.8742703198244205E-3</c:v>
                </c:pt>
                <c:pt idx="2490">
                  <c:v>8.7403404770568394E-3</c:v>
                </c:pt>
                <c:pt idx="2491">
                  <c:v>8.7814890630765301E-3</c:v>
                </c:pt>
                <c:pt idx="2492">
                  <c:v>8.6105411940885397E-3</c:v>
                </c:pt>
                <c:pt idx="2493">
                  <c:v>8.6676896740225991E-3</c:v>
                </c:pt>
                <c:pt idx="2494">
                  <c:v>8.6228971214228692E-3</c:v>
                </c:pt>
                <c:pt idx="2495">
                  <c:v>8.6284507181465103E-3</c:v>
                </c:pt>
                <c:pt idx="2496">
                  <c:v>8.6335845133822305E-3</c:v>
                </c:pt>
                <c:pt idx="2497">
                  <c:v>8.9783444287975592E-3</c:v>
                </c:pt>
                <c:pt idx="2498">
                  <c:v>9.0504142706755407E-3</c:v>
                </c:pt>
                <c:pt idx="2499">
                  <c:v>9.0138689441146298E-3</c:v>
                </c:pt>
                <c:pt idx="2500">
                  <c:v>9.0012310099099602E-3</c:v>
                </c:pt>
                <c:pt idx="2501">
                  <c:v>9.0504728436669804E-3</c:v>
                </c:pt>
                <c:pt idx="2502">
                  <c:v>8.7495664717975909E-3</c:v>
                </c:pt>
                <c:pt idx="2503">
                  <c:v>8.7752646239486198E-3</c:v>
                </c:pt>
                <c:pt idx="2504">
                  <c:v>8.5900287613434895E-3</c:v>
                </c:pt>
                <c:pt idx="2505">
                  <c:v>9.3369164943911797E-3</c:v>
                </c:pt>
                <c:pt idx="2506">
                  <c:v>9.1245837916432305E-3</c:v>
                </c:pt>
                <c:pt idx="2507">
                  <c:v>9.0484248116707699E-3</c:v>
                </c:pt>
                <c:pt idx="2508">
                  <c:v>9.3513545409304594E-3</c:v>
                </c:pt>
                <c:pt idx="2509">
                  <c:v>9.2513421544513901E-3</c:v>
                </c:pt>
                <c:pt idx="2510">
                  <c:v>9.0779516853404102E-3</c:v>
                </c:pt>
                <c:pt idx="2511">
                  <c:v>9.2516828845840109E-3</c:v>
                </c:pt>
                <c:pt idx="2512">
                  <c:v>9.1834269651720393E-3</c:v>
                </c:pt>
                <c:pt idx="2513">
                  <c:v>9.2384855477759594E-3</c:v>
                </c:pt>
                <c:pt idx="2514">
                  <c:v>9.2526230903749104E-3</c:v>
                </c:pt>
                <c:pt idx="2515">
                  <c:v>9.5524302363706407E-3</c:v>
                </c:pt>
                <c:pt idx="2516">
                  <c:v>9.4898326044648099E-3</c:v>
                </c:pt>
                <c:pt idx="2517">
                  <c:v>9.2950575926980094E-3</c:v>
                </c:pt>
                <c:pt idx="2518">
                  <c:v>9.7165229804368307E-3</c:v>
                </c:pt>
                <c:pt idx="2519">
                  <c:v>9.4728513601465402E-3</c:v>
                </c:pt>
                <c:pt idx="2520">
                  <c:v>9.4450717155284501E-3</c:v>
                </c:pt>
                <c:pt idx="2521">
                  <c:v>9.8353252154989093E-3</c:v>
                </c:pt>
                <c:pt idx="2522">
                  <c:v>9.7936828814862101E-3</c:v>
                </c:pt>
                <c:pt idx="2523">
                  <c:v>9.8570485597348993E-3</c:v>
                </c:pt>
                <c:pt idx="2524">
                  <c:v>9.9813017856562603E-3</c:v>
                </c:pt>
                <c:pt idx="2525">
                  <c:v>9.7997334390327994E-3</c:v>
                </c:pt>
                <c:pt idx="2526">
                  <c:v>1.0240486348573699E-2</c:v>
                </c:pt>
                <c:pt idx="2527">
                  <c:v>9.8134274095955099E-3</c:v>
                </c:pt>
                <c:pt idx="2528">
                  <c:v>9.8297731116040298E-3</c:v>
                </c:pt>
                <c:pt idx="2529">
                  <c:v>9.9436143404761802E-3</c:v>
                </c:pt>
                <c:pt idx="2530">
                  <c:v>9.9239125638911196E-3</c:v>
                </c:pt>
                <c:pt idx="2531">
                  <c:v>9.9965236572857399E-3</c:v>
                </c:pt>
                <c:pt idx="2532">
                  <c:v>1.0010583833462599E-2</c:v>
                </c:pt>
                <c:pt idx="2533">
                  <c:v>1.0082132867139401E-2</c:v>
                </c:pt>
                <c:pt idx="2534">
                  <c:v>1.01725578735359E-2</c:v>
                </c:pt>
                <c:pt idx="2535">
                  <c:v>1.0253521845617701E-2</c:v>
                </c:pt>
                <c:pt idx="2536">
                  <c:v>1.02457095913507E-2</c:v>
                </c:pt>
                <c:pt idx="2537">
                  <c:v>1.04121247323565E-2</c:v>
                </c:pt>
                <c:pt idx="2538">
                  <c:v>1.0520516723487101E-2</c:v>
                </c:pt>
                <c:pt idx="2539">
                  <c:v>1.0414268623054199E-2</c:v>
                </c:pt>
                <c:pt idx="2540">
                  <c:v>1.00218468059432E-2</c:v>
                </c:pt>
                <c:pt idx="2541">
                  <c:v>1.0224814264123E-2</c:v>
                </c:pt>
                <c:pt idx="2542">
                  <c:v>1.06527007548931E-2</c:v>
                </c:pt>
                <c:pt idx="2543">
                  <c:v>1.00673070813691E-2</c:v>
                </c:pt>
                <c:pt idx="2544">
                  <c:v>1.04055653819689E-2</c:v>
                </c:pt>
                <c:pt idx="2545">
                  <c:v>1.0084021645263499E-2</c:v>
                </c:pt>
                <c:pt idx="2546">
                  <c:v>1.0282365364291999E-2</c:v>
                </c:pt>
                <c:pt idx="2547">
                  <c:v>1.0529049297162999E-2</c:v>
                </c:pt>
                <c:pt idx="2548">
                  <c:v>1.05690443400012E-2</c:v>
                </c:pt>
                <c:pt idx="2549">
                  <c:v>1.0694106973106901E-2</c:v>
                </c:pt>
                <c:pt idx="2550">
                  <c:v>1.05858005968506E-2</c:v>
                </c:pt>
                <c:pt idx="2551">
                  <c:v>1.0542953751933501E-2</c:v>
                </c:pt>
                <c:pt idx="2552">
                  <c:v>1.06514128296937E-2</c:v>
                </c:pt>
                <c:pt idx="2553">
                  <c:v>1.01560837685786E-2</c:v>
                </c:pt>
                <c:pt idx="2554">
                  <c:v>1.0534147498863699E-2</c:v>
                </c:pt>
                <c:pt idx="2555">
                  <c:v>1.02991631068411E-2</c:v>
                </c:pt>
                <c:pt idx="2556">
                  <c:v>1.05922584028189E-2</c:v>
                </c:pt>
                <c:pt idx="2557">
                  <c:v>1.03961825766242E-2</c:v>
                </c:pt>
                <c:pt idx="2558">
                  <c:v>1.06300369639234E-2</c:v>
                </c:pt>
                <c:pt idx="2559">
                  <c:v>1.0709444794015401E-2</c:v>
                </c:pt>
                <c:pt idx="2560">
                  <c:v>1.08500940834207E-2</c:v>
                </c:pt>
                <c:pt idx="2561">
                  <c:v>1.0897346060528499E-2</c:v>
                </c:pt>
                <c:pt idx="2562">
                  <c:v>1.07617687173191E-2</c:v>
                </c:pt>
                <c:pt idx="2563">
                  <c:v>1.09563862149327E-2</c:v>
                </c:pt>
                <c:pt idx="2564">
                  <c:v>1.1402371249778101E-2</c:v>
                </c:pt>
                <c:pt idx="2565">
                  <c:v>1.1006370299212099E-2</c:v>
                </c:pt>
                <c:pt idx="2566">
                  <c:v>1.07136041954017E-2</c:v>
                </c:pt>
                <c:pt idx="2567">
                  <c:v>1.1009424359924301E-2</c:v>
                </c:pt>
                <c:pt idx="2568">
                  <c:v>1.0925584992089499E-2</c:v>
                </c:pt>
                <c:pt idx="2569">
                  <c:v>1.09042202201885E-2</c:v>
                </c:pt>
                <c:pt idx="2570">
                  <c:v>1.1178058912279701E-2</c:v>
                </c:pt>
                <c:pt idx="2571">
                  <c:v>1.0762198153063601E-2</c:v>
                </c:pt>
                <c:pt idx="2572">
                  <c:v>1.0767822445895499E-2</c:v>
                </c:pt>
                <c:pt idx="2573">
                  <c:v>1.1258868635379501E-2</c:v>
                </c:pt>
                <c:pt idx="2574">
                  <c:v>1.09587658825233E-2</c:v>
                </c:pt>
                <c:pt idx="2575">
                  <c:v>1.1570165543968501E-2</c:v>
                </c:pt>
                <c:pt idx="2576">
                  <c:v>1.1673892565474801E-2</c:v>
                </c:pt>
                <c:pt idx="2577">
                  <c:v>1.1985992006504799E-2</c:v>
                </c:pt>
                <c:pt idx="2578">
                  <c:v>1.15602574811821E-2</c:v>
                </c:pt>
                <c:pt idx="2579">
                  <c:v>1.1514550975686801E-2</c:v>
                </c:pt>
                <c:pt idx="2580">
                  <c:v>1.1378182317947899E-2</c:v>
                </c:pt>
                <c:pt idx="2581">
                  <c:v>1.1776288898763001E-2</c:v>
                </c:pt>
                <c:pt idx="2582">
                  <c:v>1.14876273465889E-2</c:v>
                </c:pt>
                <c:pt idx="2583">
                  <c:v>1.17625460057198E-2</c:v>
                </c:pt>
                <c:pt idx="2584">
                  <c:v>1.17854625765322E-2</c:v>
                </c:pt>
                <c:pt idx="2585">
                  <c:v>1.1683596663321199E-2</c:v>
                </c:pt>
                <c:pt idx="2586">
                  <c:v>1.15751551191795E-2</c:v>
                </c:pt>
                <c:pt idx="2587">
                  <c:v>1.1808312674012E-2</c:v>
                </c:pt>
                <c:pt idx="2588">
                  <c:v>1.18548930922821E-2</c:v>
                </c:pt>
                <c:pt idx="2589">
                  <c:v>1.20182838634017E-2</c:v>
                </c:pt>
                <c:pt idx="2590">
                  <c:v>1.2026614605357E-2</c:v>
                </c:pt>
                <c:pt idx="2591">
                  <c:v>1.18968123754168E-2</c:v>
                </c:pt>
                <c:pt idx="2592">
                  <c:v>1.18762848459183E-2</c:v>
                </c:pt>
                <c:pt idx="2593">
                  <c:v>1.21830807926296E-2</c:v>
                </c:pt>
                <c:pt idx="2594">
                  <c:v>1.2206724681692101E-2</c:v>
                </c:pt>
                <c:pt idx="2595">
                  <c:v>1.17564755223162E-2</c:v>
                </c:pt>
                <c:pt idx="2596">
                  <c:v>1.22186093753976E-2</c:v>
                </c:pt>
                <c:pt idx="2597">
                  <c:v>1.2290036605513401E-2</c:v>
                </c:pt>
                <c:pt idx="2598">
                  <c:v>1.2336728115322101E-2</c:v>
                </c:pt>
                <c:pt idx="2599">
                  <c:v>1.1837748154566599E-2</c:v>
                </c:pt>
                <c:pt idx="2600">
                  <c:v>1.20901703941709E-2</c:v>
                </c:pt>
                <c:pt idx="2601">
                  <c:v>1.2573140798387001E-2</c:v>
                </c:pt>
                <c:pt idx="2602">
                  <c:v>1.2359751717006999E-2</c:v>
                </c:pt>
                <c:pt idx="2603">
                  <c:v>1.26442951898098E-2</c:v>
                </c:pt>
                <c:pt idx="2604">
                  <c:v>1.21223341116426E-2</c:v>
                </c:pt>
                <c:pt idx="2605">
                  <c:v>1.24086674841456E-2</c:v>
                </c:pt>
                <c:pt idx="2606">
                  <c:v>1.26307390613636E-2</c:v>
                </c:pt>
                <c:pt idx="2607">
                  <c:v>1.23234409599035E-2</c:v>
                </c:pt>
                <c:pt idx="2608">
                  <c:v>1.3063715968958899E-2</c:v>
                </c:pt>
                <c:pt idx="2609">
                  <c:v>1.22732502415972E-2</c:v>
                </c:pt>
                <c:pt idx="2610">
                  <c:v>1.2654180492077401E-2</c:v>
                </c:pt>
                <c:pt idx="2611">
                  <c:v>1.24055043336512E-2</c:v>
                </c:pt>
                <c:pt idx="2612">
                  <c:v>1.1998268444955299E-2</c:v>
                </c:pt>
                <c:pt idx="2613">
                  <c:v>1.2814156359447101E-2</c:v>
                </c:pt>
                <c:pt idx="2614">
                  <c:v>1.2703023915660401E-2</c:v>
                </c:pt>
                <c:pt idx="2615">
                  <c:v>1.25849832760292E-2</c:v>
                </c:pt>
                <c:pt idx="2616">
                  <c:v>1.29402095627572E-2</c:v>
                </c:pt>
                <c:pt idx="2617">
                  <c:v>1.24027111798412E-2</c:v>
                </c:pt>
                <c:pt idx="2618">
                  <c:v>1.2650436781749401E-2</c:v>
                </c:pt>
                <c:pt idx="2619">
                  <c:v>1.29698701920812E-2</c:v>
                </c:pt>
                <c:pt idx="2620">
                  <c:v>1.3109492674350701E-2</c:v>
                </c:pt>
                <c:pt idx="2621">
                  <c:v>1.32386238288544E-2</c:v>
                </c:pt>
                <c:pt idx="2622">
                  <c:v>1.3028645193546301E-2</c:v>
                </c:pt>
                <c:pt idx="2623">
                  <c:v>1.26699149913334E-2</c:v>
                </c:pt>
                <c:pt idx="2624">
                  <c:v>1.2845919559783901E-2</c:v>
                </c:pt>
                <c:pt idx="2625">
                  <c:v>1.31820912084568E-2</c:v>
                </c:pt>
                <c:pt idx="2626">
                  <c:v>1.31231878279749E-2</c:v>
                </c:pt>
                <c:pt idx="2627">
                  <c:v>1.3302871673829601E-2</c:v>
                </c:pt>
                <c:pt idx="2628">
                  <c:v>1.33275802175705E-2</c:v>
                </c:pt>
                <c:pt idx="2629">
                  <c:v>1.37067782076648E-2</c:v>
                </c:pt>
                <c:pt idx="2630">
                  <c:v>1.32235739833727E-2</c:v>
                </c:pt>
                <c:pt idx="2631">
                  <c:v>1.3216313160521E-2</c:v>
                </c:pt>
                <c:pt idx="2632">
                  <c:v>1.37265755141723E-2</c:v>
                </c:pt>
                <c:pt idx="2633">
                  <c:v>1.3520019589428899E-2</c:v>
                </c:pt>
                <c:pt idx="2634">
                  <c:v>1.34683285925698E-2</c:v>
                </c:pt>
                <c:pt idx="2635">
                  <c:v>1.3402224999422001E-2</c:v>
                </c:pt>
                <c:pt idx="2636">
                  <c:v>1.32183127654237E-2</c:v>
                </c:pt>
                <c:pt idx="2637">
                  <c:v>1.36033266425466E-2</c:v>
                </c:pt>
                <c:pt idx="2638">
                  <c:v>1.3853097053827999E-2</c:v>
                </c:pt>
                <c:pt idx="2639">
                  <c:v>1.4090196024984399E-2</c:v>
                </c:pt>
                <c:pt idx="2640">
                  <c:v>1.3553056889492101E-2</c:v>
                </c:pt>
                <c:pt idx="2641">
                  <c:v>1.3468435109924E-2</c:v>
                </c:pt>
                <c:pt idx="2642">
                  <c:v>1.37621510842419E-2</c:v>
                </c:pt>
                <c:pt idx="2643">
                  <c:v>1.4251068518283099E-2</c:v>
                </c:pt>
                <c:pt idx="2644">
                  <c:v>1.39184981455954E-2</c:v>
                </c:pt>
                <c:pt idx="2645">
                  <c:v>1.39832506070696E-2</c:v>
                </c:pt>
                <c:pt idx="2646">
                  <c:v>1.42937279557696E-2</c:v>
                </c:pt>
                <c:pt idx="2647">
                  <c:v>1.4051614455536101E-2</c:v>
                </c:pt>
                <c:pt idx="2648">
                  <c:v>1.4214849132489601E-2</c:v>
                </c:pt>
                <c:pt idx="2649">
                  <c:v>1.40054418607829E-2</c:v>
                </c:pt>
                <c:pt idx="2650">
                  <c:v>1.4021204481225E-2</c:v>
                </c:pt>
                <c:pt idx="2651">
                  <c:v>1.4308391141105501E-2</c:v>
                </c:pt>
                <c:pt idx="2652">
                  <c:v>1.39683656315015E-2</c:v>
                </c:pt>
                <c:pt idx="2653">
                  <c:v>1.4271764155840199E-2</c:v>
                </c:pt>
                <c:pt idx="2654">
                  <c:v>1.4313356161065299E-2</c:v>
                </c:pt>
                <c:pt idx="2655">
                  <c:v>1.41050748905643E-2</c:v>
                </c:pt>
                <c:pt idx="2656">
                  <c:v>1.4167631108694E-2</c:v>
                </c:pt>
                <c:pt idx="2657">
                  <c:v>1.42149327255673E-2</c:v>
                </c:pt>
                <c:pt idx="2658">
                  <c:v>1.4350943976938301E-2</c:v>
                </c:pt>
                <c:pt idx="2659">
                  <c:v>1.4544532450108401E-2</c:v>
                </c:pt>
                <c:pt idx="2660">
                  <c:v>1.41876634294535E-2</c:v>
                </c:pt>
                <c:pt idx="2661">
                  <c:v>1.4667951488015E-2</c:v>
                </c:pt>
                <c:pt idx="2662">
                  <c:v>1.4667969317603899E-2</c:v>
                </c:pt>
                <c:pt idx="2663">
                  <c:v>1.4894845694823E-2</c:v>
                </c:pt>
                <c:pt idx="2664">
                  <c:v>1.4772238695526701E-2</c:v>
                </c:pt>
                <c:pt idx="2665">
                  <c:v>1.4819061425468801E-2</c:v>
                </c:pt>
                <c:pt idx="2666">
                  <c:v>1.4770548161931799E-2</c:v>
                </c:pt>
                <c:pt idx="2667">
                  <c:v>1.5075469375589901E-2</c:v>
                </c:pt>
                <c:pt idx="2668">
                  <c:v>1.4821199767859301E-2</c:v>
                </c:pt>
                <c:pt idx="2669">
                  <c:v>1.4869468814498099E-2</c:v>
                </c:pt>
                <c:pt idx="2670">
                  <c:v>1.5044572353499999E-2</c:v>
                </c:pt>
                <c:pt idx="2671">
                  <c:v>1.50025169927595E-2</c:v>
                </c:pt>
                <c:pt idx="2672">
                  <c:v>1.52930580484324E-2</c:v>
                </c:pt>
                <c:pt idx="2673">
                  <c:v>1.52327732440157E-2</c:v>
                </c:pt>
                <c:pt idx="2674">
                  <c:v>1.5051326788992099E-2</c:v>
                </c:pt>
                <c:pt idx="2675">
                  <c:v>1.52727625690152E-2</c:v>
                </c:pt>
                <c:pt idx="2676">
                  <c:v>1.5104700643394701E-2</c:v>
                </c:pt>
                <c:pt idx="2677">
                  <c:v>1.54921242953351E-2</c:v>
                </c:pt>
                <c:pt idx="2678">
                  <c:v>1.52643598715408E-2</c:v>
                </c:pt>
                <c:pt idx="2679">
                  <c:v>1.5540687646279E-2</c:v>
                </c:pt>
                <c:pt idx="2680">
                  <c:v>1.5444863220036799E-2</c:v>
                </c:pt>
                <c:pt idx="2681">
                  <c:v>1.5673171494097301E-2</c:v>
                </c:pt>
                <c:pt idx="2682">
                  <c:v>1.5559730512187399E-2</c:v>
                </c:pt>
                <c:pt idx="2683">
                  <c:v>1.54656320782718E-2</c:v>
                </c:pt>
                <c:pt idx="2684">
                  <c:v>1.5660186690338199E-2</c:v>
                </c:pt>
                <c:pt idx="2685">
                  <c:v>1.5939093551412799E-2</c:v>
                </c:pt>
                <c:pt idx="2686">
                  <c:v>1.5476410301720299E-2</c:v>
                </c:pt>
                <c:pt idx="2687">
                  <c:v>1.5775597929174101E-2</c:v>
                </c:pt>
                <c:pt idx="2688">
                  <c:v>1.6081954858146699E-2</c:v>
                </c:pt>
                <c:pt idx="2689">
                  <c:v>1.6213359513972899E-2</c:v>
                </c:pt>
                <c:pt idx="2690">
                  <c:v>1.5969040454993699E-2</c:v>
                </c:pt>
                <c:pt idx="2691">
                  <c:v>1.6019326647884899E-2</c:v>
                </c:pt>
                <c:pt idx="2692">
                  <c:v>1.6135832971339002E-2</c:v>
                </c:pt>
                <c:pt idx="2693">
                  <c:v>1.6017224128794399E-2</c:v>
                </c:pt>
                <c:pt idx="2694">
                  <c:v>1.6331299058040701E-2</c:v>
                </c:pt>
                <c:pt idx="2695">
                  <c:v>1.62059745159009E-2</c:v>
                </c:pt>
                <c:pt idx="2696">
                  <c:v>1.63460579407383E-2</c:v>
                </c:pt>
                <c:pt idx="2697">
                  <c:v>1.64801687083867E-2</c:v>
                </c:pt>
                <c:pt idx="2698">
                  <c:v>1.6425610619688401E-2</c:v>
                </c:pt>
                <c:pt idx="2699">
                  <c:v>1.66780143450274E-2</c:v>
                </c:pt>
                <c:pt idx="2700">
                  <c:v>1.6806081944748801E-2</c:v>
                </c:pt>
                <c:pt idx="2701">
                  <c:v>1.63980463805956E-2</c:v>
                </c:pt>
                <c:pt idx="2702">
                  <c:v>1.6422229773266701E-2</c:v>
                </c:pt>
                <c:pt idx="2703">
                  <c:v>1.6452732855770699E-2</c:v>
                </c:pt>
                <c:pt idx="2704">
                  <c:v>1.6343046462431302E-2</c:v>
                </c:pt>
                <c:pt idx="2705">
                  <c:v>1.6481505086135401E-2</c:v>
                </c:pt>
                <c:pt idx="2706">
                  <c:v>1.6676193950070299E-2</c:v>
                </c:pt>
                <c:pt idx="2707">
                  <c:v>1.7013393414498399E-2</c:v>
                </c:pt>
                <c:pt idx="2708">
                  <c:v>1.6938924905423799E-2</c:v>
                </c:pt>
                <c:pt idx="2709">
                  <c:v>1.7037241106830501E-2</c:v>
                </c:pt>
                <c:pt idx="2710">
                  <c:v>1.7251927645363901E-2</c:v>
                </c:pt>
                <c:pt idx="2711">
                  <c:v>1.6990098974342401E-2</c:v>
                </c:pt>
                <c:pt idx="2712">
                  <c:v>1.6911933491961299E-2</c:v>
                </c:pt>
                <c:pt idx="2713">
                  <c:v>1.6752676159341701E-2</c:v>
                </c:pt>
                <c:pt idx="2714">
                  <c:v>1.7068893798590799E-2</c:v>
                </c:pt>
                <c:pt idx="2715">
                  <c:v>1.6916406460552098E-2</c:v>
                </c:pt>
                <c:pt idx="2716">
                  <c:v>1.7052844278168802E-2</c:v>
                </c:pt>
                <c:pt idx="2717">
                  <c:v>1.7219292316193999E-2</c:v>
                </c:pt>
                <c:pt idx="2718">
                  <c:v>1.7520213655117901E-2</c:v>
                </c:pt>
                <c:pt idx="2719">
                  <c:v>1.73373903058642E-2</c:v>
                </c:pt>
                <c:pt idx="2720">
                  <c:v>1.7588292355818699E-2</c:v>
                </c:pt>
                <c:pt idx="2721">
                  <c:v>1.76566515827088E-2</c:v>
                </c:pt>
                <c:pt idx="2722">
                  <c:v>1.7668235295419402E-2</c:v>
                </c:pt>
                <c:pt idx="2723">
                  <c:v>1.74040140147643E-2</c:v>
                </c:pt>
                <c:pt idx="2724">
                  <c:v>1.75714260642101E-2</c:v>
                </c:pt>
                <c:pt idx="2725">
                  <c:v>1.74537298068017E-2</c:v>
                </c:pt>
                <c:pt idx="2726">
                  <c:v>1.7767023532015098E-2</c:v>
                </c:pt>
                <c:pt idx="2727">
                  <c:v>1.7667960974971399E-2</c:v>
                </c:pt>
                <c:pt idx="2728">
                  <c:v>1.7883352625122501E-2</c:v>
                </c:pt>
                <c:pt idx="2729">
                  <c:v>1.8052418428669101E-2</c:v>
                </c:pt>
                <c:pt idx="2730">
                  <c:v>1.7865449144719402E-2</c:v>
                </c:pt>
                <c:pt idx="2731">
                  <c:v>1.7999694792764202E-2</c:v>
                </c:pt>
                <c:pt idx="2732">
                  <c:v>1.8412389996979601E-2</c:v>
                </c:pt>
                <c:pt idx="2733">
                  <c:v>1.78740436024915E-2</c:v>
                </c:pt>
                <c:pt idx="2734">
                  <c:v>1.8339672079553102E-2</c:v>
                </c:pt>
                <c:pt idx="2735">
                  <c:v>1.8178518564257298E-2</c:v>
                </c:pt>
                <c:pt idx="2736">
                  <c:v>1.8547719885681199E-2</c:v>
                </c:pt>
                <c:pt idx="2737">
                  <c:v>1.8393588111625701E-2</c:v>
                </c:pt>
                <c:pt idx="2738">
                  <c:v>1.84634966152032E-2</c:v>
                </c:pt>
                <c:pt idx="2739">
                  <c:v>1.8390909144688002E-2</c:v>
                </c:pt>
                <c:pt idx="2740">
                  <c:v>1.8377008993643602E-2</c:v>
                </c:pt>
                <c:pt idx="2741">
                  <c:v>1.84692418701091E-2</c:v>
                </c:pt>
                <c:pt idx="2742">
                  <c:v>1.8614662740169499E-2</c:v>
                </c:pt>
                <c:pt idx="2743">
                  <c:v>1.8563947316286699E-2</c:v>
                </c:pt>
                <c:pt idx="2744">
                  <c:v>1.87262606645285E-2</c:v>
                </c:pt>
                <c:pt idx="2745">
                  <c:v>1.84841745656525E-2</c:v>
                </c:pt>
                <c:pt idx="2746">
                  <c:v>1.86860708004522E-2</c:v>
                </c:pt>
                <c:pt idx="2747">
                  <c:v>1.9032475313636901E-2</c:v>
                </c:pt>
                <c:pt idx="2748">
                  <c:v>1.9012548615801698E-2</c:v>
                </c:pt>
                <c:pt idx="2749">
                  <c:v>1.8988995163556399E-2</c:v>
                </c:pt>
                <c:pt idx="2750">
                  <c:v>1.8373320820352999E-2</c:v>
                </c:pt>
                <c:pt idx="2751">
                  <c:v>1.8861986490003702E-2</c:v>
                </c:pt>
                <c:pt idx="2752">
                  <c:v>1.8510504911122098E-2</c:v>
                </c:pt>
                <c:pt idx="2753">
                  <c:v>1.87819967928348E-2</c:v>
                </c:pt>
                <c:pt idx="2754">
                  <c:v>1.8951793615337002E-2</c:v>
                </c:pt>
                <c:pt idx="2755">
                  <c:v>1.91781221539188E-2</c:v>
                </c:pt>
                <c:pt idx="2756">
                  <c:v>1.92058992163649E-2</c:v>
                </c:pt>
                <c:pt idx="2757">
                  <c:v>1.9275875919321599E-2</c:v>
                </c:pt>
                <c:pt idx="2758">
                  <c:v>1.91843177687968E-2</c:v>
                </c:pt>
                <c:pt idx="2759">
                  <c:v>1.9480338251484701E-2</c:v>
                </c:pt>
                <c:pt idx="2760">
                  <c:v>1.9379145685122199E-2</c:v>
                </c:pt>
                <c:pt idx="2761">
                  <c:v>1.94184220398676E-2</c:v>
                </c:pt>
                <c:pt idx="2762">
                  <c:v>1.9617470035295001E-2</c:v>
                </c:pt>
                <c:pt idx="2763">
                  <c:v>1.9528849380052001E-2</c:v>
                </c:pt>
                <c:pt idx="2764">
                  <c:v>1.9477833640911602E-2</c:v>
                </c:pt>
                <c:pt idx="2765">
                  <c:v>1.9669939745462699E-2</c:v>
                </c:pt>
                <c:pt idx="2766">
                  <c:v>1.9361839264100799E-2</c:v>
                </c:pt>
                <c:pt idx="2767">
                  <c:v>1.97675367775931E-2</c:v>
                </c:pt>
                <c:pt idx="2768">
                  <c:v>1.9894911987763299E-2</c:v>
                </c:pt>
                <c:pt idx="2769">
                  <c:v>1.9348702745093399E-2</c:v>
                </c:pt>
                <c:pt idx="2770">
                  <c:v>1.98629136861318E-2</c:v>
                </c:pt>
                <c:pt idx="2771">
                  <c:v>1.9961385429208899E-2</c:v>
                </c:pt>
                <c:pt idx="2772">
                  <c:v>1.99510080284395E-2</c:v>
                </c:pt>
                <c:pt idx="2773">
                  <c:v>1.99857990608437E-2</c:v>
                </c:pt>
                <c:pt idx="2774">
                  <c:v>2.01097350576851E-2</c:v>
                </c:pt>
                <c:pt idx="2775">
                  <c:v>2.0528225830711198E-2</c:v>
                </c:pt>
                <c:pt idx="2776">
                  <c:v>2.0257533763409299E-2</c:v>
                </c:pt>
                <c:pt idx="2777">
                  <c:v>2.03483418137104E-2</c:v>
                </c:pt>
                <c:pt idx="2778">
                  <c:v>2.02738435475933E-2</c:v>
                </c:pt>
                <c:pt idx="2779">
                  <c:v>2.0370558374175101E-2</c:v>
                </c:pt>
                <c:pt idx="2780">
                  <c:v>2.0698053039628499E-2</c:v>
                </c:pt>
                <c:pt idx="2781">
                  <c:v>2.07579185709343E-2</c:v>
                </c:pt>
                <c:pt idx="2782">
                  <c:v>2.1069322599464299E-2</c:v>
                </c:pt>
                <c:pt idx="2783">
                  <c:v>2.0945151055110599E-2</c:v>
                </c:pt>
                <c:pt idx="2784">
                  <c:v>2.0785723858210901E-2</c:v>
                </c:pt>
                <c:pt idx="2785">
                  <c:v>2.0710543670462E-2</c:v>
                </c:pt>
                <c:pt idx="2786">
                  <c:v>2.1068773481733399E-2</c:v>
                </c:pt>
                <c:pt idx="2787">
                  <c:v>2.09639581639928E-2</c:v>
                </c:pt>
                <c:pt idx="2788">
                  <c:v>2.0874371135189002E-2</c:v>
                </c:pt>
                <c:pt idx="2789">
                  <c:v>2.1258204791021799E-2</c:v>
                </c:pt>
                <c:pt idx="2790">
                  <c:v>2.0964328112697501E-2</c:v>
                </c:pt>
                <c:pt idx="2791">
                  <c:v>2.06226225273194E-2</c:v>
                </c:pt>
                <c:pt idx="2792">
                  <c:v>2.1092035205311398E-2</c:v>
                </c:pt>
                <c:pt idx="2793">
                  <c:v>2.0693084089424201E-2</c:v>
                </c:pt>
                <c:pt idx="2794">
                  <c:v>2.04428340138448E-2</c:v>
                </c:pt>
                <c:pt idx="2795">
                  <c:v>2.0823011466208501E-2</c:v>
                </c:pt>
                <c:pt idx="2796">
                  <c:v>2.1168089588096899E-2</c:v>
                </c:pt>
                <c:pt idx="2797">
                  <c:v>2.0915685524750999E-2</c:v>
                </c:pt>
                <c:pt idx="2798">
                  <c:v>2.097913050802E-2</c:v>
                </c:pt>
                <c:pt idx="2799">
                  <c:v>2.1031629338297601E-2</c:v>
                </c:pt>
                <c:pt idx="2800">
                  <c:v>2.0787636702301701E-2</c:v>
                </c:pt>
                <c:pt idx="2801">
                  <c:v>2.0964167624288699E-2</c:v>
                </c:pt>
                <c:pt idx="2802">
                  <c:v>2.1122223163692999E-2</c:v>
                </c:pt>
                <c:pt idx="2803">
                  <c:v>2.1075621418103801E-2</c:v>
                </c:pt>
                <c:pt idx="2804">
                  <c:v>2.1338537855768499E-2</c:v>
                </c:pt>
                <c:pt idx="2805">
                  <c:v>2.09738452086543E-2</c:v>
                </c:pt>
                <c:pt idx="2806">
                  <c:v>2.1263992740067499E-2</c:v>
                </c:pt>
                <c:pt idx="2807">
                  <c:v>2.12125007688987E-2</c:v>
                </c:pt>
                <c:pt idx="2808">
                  <c:v>2.1040657774735301E-2</c:v>
                </c:pt>
                <c:pt idx="2809">
                  <c:v>2.1508446291456498E-2</c:v>
                </c:pt>
                <c:pt idx="2810">
                  <c:v>2.1482217080470201E-2</c:v>
                </c:pt>
                <c:pt idx="2811">
                  <c:v>2.1530265364189099E-2</c:v>
                </c:pt>
                <c:pt idx="2812">
                  <c:v>2.1625142479135599E-2</c:v>
                </c:pt>
                <c:pt idx="2813">
                  <c:v>2.1388268479647601E-2</c:v>
                </c:pt>
                <c:pt idx="2814">
                  <c:v>2.1394642417264499E-2</c:v>
                </c:pt>
                <c:pt idx="2815">
                  <c:v>2.1719121830469701E-2</c:v>
                </c:pt>
                <c:pt idx="2816">
                  <c:v>2.1780929526401701E-2</c:v>
                </c:pt>
                <c:pt idx="2817">
                  <c:v>2.18377403041152E-2</c:v>
                </c:pt>
                <c:pt idx="2818">
                  <c:v>2.1670009973563002E-2</c:v>
                </c:pt>
                <c:pt idx="2819">
                  <c:v>2.18593654483774E-2</c:v>
                </c:pt>
                <c:pt idx="2820">
                  <c:v>2.1579765699764102E-2</c:v>
                </c:pt>
                <c:pt idx="2821">
                  <c:v>2.1730448992312398E-2</c:v>
                </c:pt>
                <c:pt idx="2822">
                  <c:v>2.1819514162484701E-2</c:v>
                </c:pt>
                <c:pt idx="2823">
                  <c:v>2.18247252346935E-2</c:v>
                </c:pt>
                <c:pt idx="2824">
                  <c:v>2.1996200560862999E-2</c:v>
                </c:pt>
                <c:pt idx="2825">
                  <c:v>2.2112696866799599E-2</c:v>
                </c:pt>
                <c:pt idx="2826">
                  <c:v>2.1856330601649598E-2</c:v>
                </c:pt>
                <c:pt idx="2827">
                  <c:v>2.1859182763704899E-2</c:v>
                </c:pt>
                <c:pt idx="2828">
                  <c:v>2.1804612066835399E-2</c:v>
                </c:pt>
                <c:pt idx="2829">
                  <c:v>2.2302656169303801E-2</c:v>
                </c:pt>
                <c:pt idx="2830">
                  <c:v>2.2301896359844201E-2</c:v>
                </c:pt>
                <c:pt idx="2831">
                  <c:v>2.2056531403050101E-2</c:v>
                </c:pt>
                <c:pt idx="2832">
                  <c:v>2.1981029309688999E-2</c:v>
                </c:pt>
                <c:pt idx="2833">
                  <c:v>2.2050795897329199E-2</c:v>
                </c:pt>
                <c:pt idx="2834">
                  <c:v>2.22449229959772E-2</c:v>
                </c:pt>
                <c:pt idx="2835">
                  <c:v>2.2391875786447E-2</c:v>
                </c:pt>
                <c:pt idx="2836">
                  <c:v>2.2367242093026998E-2</c:v>
                </c:pt>
                <c:pt idx="2837">
                  <c:v>2.2264560019395498E-2</c:v>
                </c:pt>
                <c:pt idx="2838">
                  <c:v>2.22893618136017E-2</c:v>
                </c:pt>
                <c:pt idx="2839">
                  <c:v>2.2332863044254501E-2</c:v>
                </c:pt>
                <c:pt idx="2840">
                  <c:v>2.2447572376476599E-2</c:v>
                </c:pt>
                <c:pt idx="2841">
                  <c:v>2.22029882209058E-2</c:v>
                </c:pt>
                <c:pt idx="2842">
                  <c:v>2.2105450637601401E-2</c:v>
                </c:pt>
                <c:pt idx="2843">
                  <c:v>2.2371422810033501E-2</c:v>
                </c:pt>
                <c:pt idx="2844">
                  <c:v>2.2303385885724E-2</c:v>
                </c:pt>
                <c:pt idx="2845">
                  <c:v>2.2631981276389899E-2</c:v>
                </c:pt>
                <c:pt idx="2846">
                  <c:v>2.2656684054795401E-2</c:v>
                </c:pt>
                <c:pt idx="2847">
                  <c:v>2.25238301082758E-2</c:v>
                </c:pt>
                <c:pt idx="2848">
                  <c:v>2.2616518877508301E-2</c:v>
                </c:pt>
                <c:pt idx="2849">
                  <c:v>2.23323817228199E-2</c:v>
                </c:pt>
                <c:pt idx="2850">
                  <c:v>2.2530849784444501E-2</c:v>
                </c:pt>
                <c:pt idx="2851">
                  <c:v>2.2499648570598298E-2</c:v>
                </c:pt>
                <c:pt idx="2852">
                  <c:v>2.2411288772019301E-2</c:v>
                </c:pt>
                <c:pt idx="2853">
                  <c:v>2.2898898895039401E-2</c:v>
                </c:pt>
                <c:pt idx="2854">
                  <c:v>2.2257260340954401E-2</c:v>
                </c:pt>
                <c:pt idx="2855">
                  <c:v>2.2303300743564201E-2</c:v>
                </c:pt>
                <c:pt idx="2856">
                  <c:v>2.2252454021479701E-2</c:v>
                </c:pt>
                <c:pt idx="2857">
                  <c:v>2.2420407736165701E-2</c:v>
                </c:pt>
                <c:pt idx="2858">
                  <c:v>2.2262765182646301E-2</c:v>
                </c:pt>
                <c:pt idx="2859">
                  <c:v>2.23953129479041E-2</c:v>
                </c:pt>
                <c:pt idx="2860">
                  <c:v>2.25896865738941E-2</c:v>
                </c:pt>
                <c:pt idx="2861">
                  <c:v>2.24857905617032E-2</c:v>
                </c:pt>
                <c:pt idx="2862">
                  <c:v>2.2548979146887999E-2</c:v>
                </c:pt>
                <c:pt idx="2863">
                  <c:v>2.2418597798856601E-2</c:v>
                </c:pt>
                <c:pt idx="2864">
                  <c:v>2.2485877929182399E-2</c:v>
                </c:pt>
                <c:pt idx="2865">
                  <c:v>2.2899738282854999E-2</c:v>
                </c:pt>
                <c:pt idx="2866">
                  <c:v>2.2681981750269E-2</c:v>
                </c:pt>
                <c:pt idx="2867">
                  <c:v>2.2712567976348901E-2</c:v>
                </c:pt>
                <c:pt idx="2868">
                  <c:v>2.26957908579196E-2</c:v>
                </c:pt>
                <c:pt idx="2869">
                  <c:v>2.27493074550538E-2</c:v>
                </c:pt>
                <c:pt idx="2870">
                  <c:v>2.2672661668010099E-2</c:v>
                </c:pt>
                <c:pt idx="2871">
                  <c:v>2.26405081666586E-2</c:v>
                </c:pt>
                <c:pt idx="2872">
                  <c:v>2.2636689549874099E-2</c:v>
                </c:pt>
                <c:pt idx="2873">
                  <c:v>2.2735949295763801E-2</c:v>
                </c:pt>
                <c:pt idx="2874">
                  <c:v>2.2733390870176898E-2</c:v>
                </c:pt>
                <c:pt idx="2875">
                  <c:v>2.2674027662864499E-2</c:v>
                </c:pt>
                <c:pt idx="2876">
                  <c:v>2.2787730790548001E-2</c:v>
                </c:pt>
                <c:pt idx="2877">
                  <c:v>2.2379588129498602E-2</c:v>
                </c:pt>
                <c:pt idx="2878">
                  <c:v>2.25794699113386E-2</c:v>
                </c:pt>
                <c:pt idx="2879">
                  <c:v>2.2503371830362301E-2</c:v>
                </c:pt>
                <c:pt idx="2880">
                  <c:v>2.2330013197567701E-2</c:v>
                </c:pt>
                <c:pt idx="2881">
                  <c:v>2.2642150885601699E-2</c:v>
                </c:pt>
                <c:pt idx="2882">
                  <c:v>2.2782281708799E-2</c:v>
                </c:pt>
                <c:pt idx="2883">
                  <c:v>2.24374374706592E-2</c:v>
                </c:pt>
                <c:pt idx="2884">
                  <c:v>2.2402667639809901E-2</c:v>
                </c:pt>
                <c:pt idx="2885">
                  <c:v>2.25851719246189E-2</c:v>
                </c:pt>
                <c:pt idx="2886">
                  <c:v>2.2249053163539999E-2</c:v>
                </c:pt>
                <c:pt idx="2887">
                  <c:v>2.2737190826792399E-2</c:v>
                </c:pt>
                <c:pt idx="2888">
                  <c:v>2.2136351281482801E-2</c:v>
                </c:pt>
                <c:pt idx="2889">
                  <c:v>2.2425358696870099E-2</c:v>
                </c:pt>
                <c:pt idx="2890">
                  <c:v>2.22189109181842E-2</c:v>
                </c:pt>
                <c:pt idx="2891">
                  <c:v>2.2331451586799101E-2</c:v>
                </c:pt>
                <c:pt idx="2892">
                  <c:v>2.2541566899388701E-2</c:v>
                </c:pt>
                <c:pt idx="2893">
                  <c:v>2.2515146544503501E-2</c:v>
                </c:pt>
                <c:pt idx="2894">
                  <c:v>2.2397075666205701E-2</c:v>
                </c:pt>
                <c:pt idx="2895">
                  <c:v>2.2739044376152599E-2</c:v>
                </c:pt>
                <c:pt idx="2896">
                  <c:v>2.2341378631659699E-2</c:v>
                </c:pt>
                <c:pt idx="2897">
                  <c:v>2.2857983306787899E-2</c:v>
                </c:pt>
                <c:pt idx="2898">
                  <c:v>2.25577138437805E-2</c:v>
                </c:pt>
                <c:pt idx="2899">
                  <c:v>2.23257373528781E-2</c:v>
                </c:pt>
                <c:pt idx="2900">
                  <c:v>2.2088855247146998E-2</c:v>
                </c:pt>
                <c:pt idx="2901">
                  <c:v>2.22079165887594E-2</c:v>
                </c:pt>
                <c:pt idx="2902">
                  <c:v>2.2363859093011602E-2</c:v>
                </c:pt>
                <c:pt idx="2903">
                  <c:v>2.21646277779067E-2</c:v>
                </c:pt>
                <c:pt idx="2904">
                  <c:v>2.22869857081744E-2</c:v>
                </c:pt>
                <c:pt idx="2905">
                  <c:v>2.2433511521866002E-2</c:v>
                </c:pt>
                <c:pt idx="2906">
                  <c:v>2.2298536422047301E-2</c:v>
                </c:pt>
                <c:pt idx="2907">
                  <c:v>2.2609490470538399E-2</c:v>
                </c:pt>
                <c:pt idx="2908">
                  <c:v>2.23120068602304E-2</c:v>
                </c:pt>
                <c:pt idx="2909">
                  <c:v>2.1978912299582799E-2</c:v>
                </c:pt>
                <c:pt idx="2910">
                  <c:v>2.1973741470868401E-2</c:v>
                </c:pt>
                <c:pt idx="2911">
                  <c:v>2.22393033702535E-2</c:v>
                </c:pt>
                <c:pt idx="2912">
                  <c:v>2.2206409278960101E-2</c:v>
                </c:pt>
                <c:pt idx="2913">
                  <c:v>2.2358448474038999E-2</c:v>
                </c:pt>
                <c:pt idx="2914">
                  <c:v>2.2004891788882101E-2</c:v>
                </c:pt>
                <c:pt idx="2915">
                  <c:v>2.25658417643952E-2</c:v>
                </c:pt>
                <c:pt idx="2916">
                  <c:v>2.2009983937266199E-2</c:v>
                </c:pt>
                <c:pt idx="2917">
                  <c:v>2.18727721687575E-2</c:v>
                </c:pt>
                <c:pt idx="2918">
                  <c:v>2.20310158897629E-2</c:v>
                </c:pt>
                <c:pt idx="2919">
                  <c:v>2.22770631916848E-2</c:v>
                </c:pt>
                <c:pt idx="2920">
                  <c:v>2.1914070234051002E-2</c:v>
                </c:pt>
                <c:pt idx="2921">
                  <c:v>2.1740341141317999E-2</c:v>
                </c:pt>
                <c:pt idx="2922">
                  <c:v>2.2114924957416099E-2</c:v>
                </c:pt>
                <c:pt idx="2923">
                  <c:v>2.1948422256095598E-2</c:v>
                </c:pt>
                <c:pt idx="2924">
                  <c:v>2.1878035351763699E-2</c:v>
                </c:pt>
                <c:pt idx="2925">
                  <c:v>2.2024709203349799E-2</c:v>
                </c:pt>
                <c:pt idx="2926">
                  <c:v>2.1799710680217198E-2</c:v>
                </c:pt>
                <c:pt idx="2927">
                  <c:v>2.1908833797397501E-2</c:v>
                </c:pt>
                <c:pt idx="2928">
                  <c:v>2.1636610698658E-2</c:v>
                </c:pt>
                <c:pt idx="2929">
                  <c:v>2.19182127848414E-2</c:v>
                </c:pt>
                <c:pt idx="2930">
                  <c:v>2.1750588875048198E-2</c:v>
                </c:pt>
                <c:pt idx="2931">
                  <c:v>2.14126098402374E-2</c:v>
                </c:pt>
                <c:pt idx="2932">
                  <c:v>2.1418608643130999E-2</c:v>
                </c:pt>
                <c:pt idx="2933">
                  <c:v>2.1197023387204899E-2</c:v>
                </c:pt>
                <c:pt idx="2934">
                  <c:v>2.0863447451335702E-2</c:v>
                </c:pt>
                <c:pt idx="2935">
                  <c:v>2.0792853216438499E-2</c:v>
                </c:pt>
                <c:pt idx="2936">
                  <c:v>2.0948807307712099E-2</c:v>
                </c:pt>
                <c:pt idx="2937">
                  <c:v>2.1394237119472699E-2</c:v>
                </c:pt>
                <c:pt idx="2938">
                  <c:v>2.11054136508903E-2</c:v>
                </c:pt>
                <c:pt idx="2939">
                  <c:v>2.0537459468186602E-2</c:v>
                </c:pt>
                <c:pt idx="2940">
                  <c:v>2.1024450539158301E-2</c:v>
                </c:pt>
                <c:pt idx="2941">
                  <c:v>2.09746890025862E-2</c:v>
                </c:pt>
                <c:pt idx="2942">
                  <c:v>2.06016903215662E-2</c:v>
                </c:pt>
                <c:pt idx="2943">
                  <c:v>2.04101899609966E-2</c:v>
                </c:pt>
                <c:pt idx="2944">
                  <c:v>2.0665490650491398E-2</c:v>
                </c:pt>
                <c:pt idx="2945">
                  <c:v>2.09069155109609E-2</c:v>
                </c:pt>
                <c:pt idx="2946">
                  <c:v>2.0851599030661201E-2</c:v>
                </c:pt>
                <c:pt idx="2947">
                  <c:v>2.0732211090646099E-2</c:v>
                </c:pt>
                <c:pt idx="2948">
                  <c:v>2.06269830585806E-2</c:v>
                </c:pt>
                <c:pt idx="2949">
                  <c:v>2.0583183269964701E-2</c:v>
                </c:pt>
                <c:pt idx="2950">
                  <c:v>2.04190911775122E-2</c:v>
                </c:pt>
                <c:pt idx="2951">
                  <c:v>2.0338054823521301E-2</c:v>
                </c:pt>
                <c:pt idx="2952">
                  <c:v>2.0197475003839501E-2</c:v>
                </c:pt>
                <c:pt idx="2953">
                  <c:v>2.0148200189705801E-2</c:v>
                </c:pt>
                <c:pt idx="2954">
                  <c:v>2.0092695866594502E-2</c:v>
                </c:pt>
                <c:pt idx="2955">
                  <c:v>2.0323295557473999E-2</c:v>
                </c:pt>
                <c:pt idx="2956">
                  <c:v>1.9615875284529401E-2</c:v>
                </c:pt>
                <c:pt idx="2957">
                  <c:v>1.9701908937542999E-2</c:v>
                </c:pt>
                <c:pt idx="2958">
                  <c:v>1.9895101856310798E-2</c:v>
                </c:pt>
                <c:pt idx="2959">
                  <c:v>1.96216859946701E-2</c:v>
                </c:pt>
                <c:pt idx="2960">
                  <c:v>2.0122162667073801E-2</c:v>
                </c:pt>
                <c:pt idx="2961">
                  <c:v>1.9715486265683299E-2</c:v>
                </c:pt>
                <c:pt idx="2962">
                  <c:v>1.95505452637913E-2</c:v>
                </c:pt>
                <c:pt idx="2963">
                  <c:v>1.9466706171257699E-2</c:v>
                </c:pt>
                <c:pt idx="2964">
                  <c:v>1.94298908171265E-2</c:v>
                </c:pt>
                <c:pt idx="2965">
                  <c:v>1.94078919668439E-2</c:v>
                </c:pt>
                <c:pt idx="2966">
                  <c:v>1.9494660562461099E-2</c:v>
                </c:pt>
                <c:pt idx="2967">
                  <c:v>1.93264337609288E-2</c:v>
                </c:pt>
                <c:pt idx="2968">
                  <c:v>1.9056848681390501E-2</c:v>
                </c:pt>
                <c:pt idx="2969">
                  <c:v>1.8661473193002501E-2</c:v>
                </c:pt>
                <c:pt idx="2970">
                  <c:v>1.9124719300648799E-2</c:v>
                </c:pt>
                <c:pt idx="2971">
                  <c:v>1.8770506742863201E-2</c:v>
                </c:pt>
                <c:pt idx="2972">
                  <c:v>1.8958945764063401E-2</c:v>
                </c:pt>
                <c:pt idx="2973">
                  <c:v>1.8853891253052198E-2</c:v>
                </c:pt>
                <c:pt idx="2974">
                  <c:v>1.8704347457436099E-2</c:v>
                </c:pt>
                <c:pt idx="2975">
                  <c:v>1.8549236922298699E-2</c:v>
                </c:pt>
                <c:pt idx="2976">
                  <c:v>1.85031029098606E-2</c:v>
                </c:pt>
                <c:pt idx="2977">
                  <c:v>1.82921793290537E-2</c:v>
                </c:pt>
                <c:pt idx="2978">
                  <c:v>1.8166500224933001E-2</c:v>
                </c:pt>
                <c:pt idx="2979">
                  <c:v>1.7816338543533299E-2</c:v>
                </c:pt>
                <c:pt idx="2980">
                  <c:v>1.8098791037560898E-2</c:v>
                </c:pt>
                <c:pt idx="2981">
                  <c:v>1.7920275543147301E-2</c:v>
                </c:pt>
                <c:pt idx="2982">
                  <c:v>1.7823564912040901E-2</c:v>
                </c:pt>
                <c:pt idx="2983">
                  <c:v>1.7600109244279401E-2</c:v>
                </c:pt>
                <c:pt idx="2984">
                  <c:v>1.75874396917753E-2</c:v>
                </c:pt>
                <c:pt idx="2985">
                  <c:v>1.72506919018139E-2</c:v>
                </c:pt>
                <c:pt idx="2986">
                  <c:v>1.7475003052609999E-2</c:v>
                </c:pt>
                <c:pt idx="2987">
                  <c:v>1.7448490496668499E-2</c:v>
                </c:pt>
                <c:pt idx="2988">
                  <c:v>1.7173257084064499E-2</c:v>
                </c:pt>
                <c:pt idx="2989">
                  <c:v>1.7270789384260399E-2</c:v>
                </c:pt>
                <c:pt idx="2990">
                  <c:v>1.6866008598028E-2</c:v>
                </c:pt>
                <c:pt idx="2991">
                  <c:v>1.7096176526526501E-2</c:v>
                </c:pt>
                <c:pt idx="2992">
                  <c:v>1.7062619641858099E-2</c:v>
                </c:pt>
                <c:pt idx="2993">
                  <c:v>1.6707081609397802E-2</c:v>
                </c:pt>
                <c:pt idx="2994">
                  <c:v>1.6732732885995201E-2</c:v>
                </c:pt>
                <c:pt idx="2995">
                  <c:v>1.6382946771576899E-2</c:v>
                </c:pt>
                <c:pt idx="2996">
                  <c:v>1.6010109067500201E-2</c:v>
                </c:pt>
                <c:pt idx="2997">
                  <c:v>1.6193347944190601E-2</c:v>
                </c:pt>
                <c:pt idx="2998">
                  <c:v>1.61518167903245E-2</c:v>
                </c:pt>
                <c:pt idx="2999">
                  <c:v>1.6008443761779199E-2</c:v>
                </c:pt>
                <c:pt idx="3000">
                  <c:v>1.5905745589685698E-2</c:v>
                </c:pt>
                <c:pt idx="3001">
                  <c:v>1.5870183392900201E-2</c:v>
                </c:pt>
                <c:pt idx="3002">
                  <c:v>1.6041322514729901E-2</c:v>
                </c:pt>
                <c:pt idx="3003">
                  <c:v>1.54191916636599E-2</c:v>
                </c:pt>
                <c:pt idx="3004">
                  <c:v>1.5312090738764401E-2</c:v>
                </c:pt>
                <c:pt idx="3005">
                  <c:v>1.50643270969694E-2</c:v>
                </c:pt>
                <c:pt idx="3006">
                  <c:v>1.5394129536632901E-2</c:v>
                </c:pt>
                <c:pt idx="3007">
                  <c:v>1.51990256230299E-2</c:v>
                </c:pt>
                <c:pt idx="3008">
                  <c:v>1.51395346768597E-2</c:v>
                </c:pt>
                <c:pt idx="3009">
                  <c:v>1.51281819268615E-2</c:v>
                </c:pt>
                <c:pt idx="3010">
                  <c:v>1.47387386569221E-2</c:v>
                </c:pt>
                <c:pt idx="3011">
                  <c:v>1.46620764098306E-2</c:v>
                </c:pt>
                <c:pt idx="3012">
                  <c:v>1.44239320071339E-2</c:v>
                </c:pt>
                <c:pt idx="3013">
                  <c:v>1.39723942989105E-2</c:v>
                </c:pt>
                <c:pt idx="3014">
                  <c:v>1.4276376749933199E-2</c:v>
                </c:pt>
                <c:pt idx="3015">
                  <c:v>1.4330514600774299E-2</c:v>
                </c:pt>
                <c:pt idx="3016">
                  <c:v>1.39109036128462E-2</c:v>
                </c:pt>
                <c:pt idx="3017">
                  <c:v>1.3690153686957701E-2</c:v>
                </c:pt>
                <c:pt idx="3018">
                  <c:v>1.3788411146213301E-2</c:v>
                </c:pt>
                <c:pt idx="3019">
                  <c:v>1.3914103349917399E-2</c:v>
                </c:pt>
                <c:pt idx="3020">
                  <c:v>1.34928767110447E-2</c:v>
                </c:pt>
                <c:pt idx="3021">
                  <c:v>1.3275838338674399E-2</c:v>
                </c:pt>
                <c:pt idx="3022">
                  <c:v>1.3207423797608401E-2</c:v>
                </c:pt>
                <c:pt idx="3023">
                  <c:v>1.29916798269612E-2</c:v>
                </c:pt>
                <c:pt idx="3024">
                  <c:v>1.25054874129012E-2</c:v>
                </c:pt>
                <c:pt idx="3025">
                  <c:v>1.2537268602687E-2</c:v>
                </c:pt>
                <c:pt idx="3026">
                  <c:v>1.28916634849057E-2</c:v>
                </c:pt>
                <c:pt idx="3027">
                  <c:v>1.2415515604132701E-2</c:v>
                </c:pt>
                <c:pt idx="3028">
                  <c:v>1.1973479862904699E-2</c:v>
                </c:pt>
                <c:pt idx="3029">
                  <c:v>1.1947956223650399E-2</c:v>
                </c:pt>
                <c:pt idx="3030">
                  <c:v>1.20255328797073E-2</c:v>
                </c:pt>
                <c:pt idx="3031">
                  <c:v>1.1851121728429901E-2</c:v>
                </c:pt>
                <c:pt idx="3032">
                  <c:v>1.15480588028342E-2</c:v>
                </c:pt>
                <c:pt idx="3033">
                  <c:v>1.1443569694135401E-2</c:v>
                </c:pt>
                <c:pt idx="3034">
                  <c:v>1.15895452059223E-2</c:v>
                </c:pt>
                <c:pt idx="3035">
                  <c:v>1.1046412234946601E-2</c:v>
                </c:pt>
                <c:pt idx="3036">
                  <c:v>1.0880951913019901E-2</c:v>
                </c:pt>
                <c:pt idx="3037">
                  <c:v>1.06397652943412E-2</c:v>
                </c:pt>
                <c:pt idx="3038">
                  <c:v>1.09609849362099E-2</c:v>
                </c:pt>
                <c:pt idx="3039">
                  <c:v>1.0625132196088899E-2</c:v>
                </c:pt>
                <c:pt idx="3040">
                  <c:v>1.06250915133275E-2</c:v>
                </c:pt>
                <c:pt idx="3041">
                  <c:v>1.0596260474581801E-2</c:v>
                </c:pt>
                <c:pt idx="3042">
                  <c:v>1.0584975576081099E-2</c:v>
                </c:pt>
                <c:pt idx="3043">
                  <c:v>1.0139507116911301E-2</c:v>
                </c:pt>
                <c:pt idx="3044">
                  <c:v>1.0117262517284399E-2</c:v>
                </c:pt>
                <c:pt idx="3045">
                  <c:v>9.6173225819358599E-3</c:v>
                </c:pt>
                <c:pt idx="3046">
                  <c:v>9.6001823447343093E-3</c:v>
                </c:pt>
                <c:pt idx="3047">
                  <c:v>9.3115492710632297E-3</c:v>
                </c:pt>
                <c:pt idx="3048">
                  <c:v>9.11683584053374E-3</c:v>
                </c:pt>
                <c:pt idx="3049">
                  <c:v>8.7968683242953399E-3</c:v>
                </c:pt>
                <c:pt idx="3050">
                  <c:v>9.0107462960300703E-3</c:v>
                </c:pt>
                <c:pt idx="3051">
                  <c:v>8.9922910946010105E-3</c:v>
                </c:pt>
                <c:pt idx="3052">
                  <c:v>8.5938378359979896E-3</c:v>
                </c:pt>
                <c:pt idx="3053">
                  <c:v>8.3010550744819604E-3</c:v>
                </c:pt>
                <c:pt idx="3054">
                  <c:v>8.4895471238385697E-3</c:v>
                </c:pt>
                <c:pt idx="3055">
                  <c:v>8.4048063071110405E-3</c:v>
                </c:pt>
                <c:pt idx="3056">
                  <c:v>8.0425489914150699E-3</c:v>
                </c:pt>
                <c:pt idx="3057">
                  <c:v>8.0272524628016706E-3</c:v>
                </c:pt>
                <c:pt idx="3058">
                  <c:v>7.5383278845006204E-3</c:v>
                </c:pt>
                <c:pt idx="3059">
                  <c:v>7.2652065363468304E-3</c:v>
                </c:pt>
                <c:pt idx="3060">
                  <c:v>7.4796945121216596E-3</c:v>
                </c:pt>
                <c:pt idx="3061">
                  <c:v>7.3458888256849502E-3</c:v>
                </c:pt>
                <c:pt idx="3062">
                  <c:v>7.4776141325503904E-3</c:v>
                </c:pt>
                <c:pt idx="3063">
                  <c:v>6.8503882873229499E-3</c:v>
                </c:pt>
                <c:pt idx="3064">
                  <c:v>6.8780556509980802E-3</c:v>
                </c:pt>
                <c:pt idx="3065">
                  <c:v>6.6086562157686201E-3</c:v>
                </c:pt>
                <c:pt idx="3066">
                  <c:v>6.3252579664883103E-3</c:v>
                </c:pt>
                <c:pt idx="3067">
                  <c:v>6.1553954823050702E-3</c:v>
                </c:pt>
                <c:pt idx="3068">
                  <c:v>5.7494484159376696E-3</c:v>
                </c:pt>
                <c:pt idx="3069">
                  <c:v>5.92019166891509E-3</c:v>
                </c:pt>
                <c:pt idx="3070">
                  <c:v>5.5902951215731104E-3</c:v>
                </c:pt>
                <c:pt idx="3071">
                  <c:v>5.9611915895291696E-3</c:v>
                </c:pt>
                <c:pt idx="3072">
                  <c:v>5.2123924360516702E-3</c:v>
                </c:pt>
                <c:pt idx="3073">
                  <c:v>5.23648390440441E-3</c:v>
                </c:pt>
                <c:pt idx="3074">
                  <c:v>5.0548883012274098E-3</c:v>
                </c:pt>
                <c:pt idx="3075">
                  <c:v>4.9354064082340896E-3</c:v>
                </c:pt>
                <c:pt idx="3076">
                  <c:v>4.8607378325157104E-3</c:v>
                </c:pt>
                <c:pt idx="3077">
                  <c:v>4.4142085022522703E-3</c:v>
                </c:pt>
                <c:pt idx="3078">
                  <c:v>4.6963897215554799E-3</c:v>
                </c:pt>
                <c:pt idx="3079">
                  <c:v>4.19129359665765E-3</c:v>
                </c:pt>
                <c:pt idx="3080">
                  <c:v>3.7736087224058499E-3</c:v>
                </c:pt>
                <c:pt idx="3081">
                  <c:v>4.0724546962541798E-3</c:v>
                </c:pt>
                <c:pt idx="3082">
                  <c:v>3.5408910658636899E-3</c:v>
                </c:pt>
                <c:pt idx="3083">
                  <c:v>3.2529668554169798E-3</c:v>
                </c:pt>
                <c:pt idx="3084">
                  <c:v>3.0683086005202E-3</c:v>
                </c:pt>
                <c:pt idx="3085">
                  <c:v>3.00642332879626E-3</c:v>
                </c:pt>
                <c:pt idx="3086">
                  <c:v>2.5359066982524698E-3</c:v>
                </c:pt>
                <c:pt idx="3087">
                  <c:v>2.1659111052803998E-3</c:v>
                </c:pt>
                <c:pt idx="3088">
                  <c:v>2.5679299661199701E-3</c:v>
                </c:pt>
                <c:pt idx="3089">
                  <c:v>2.02184197033902E-3</c:v>
                </c:pt>
                <c:pt idx="3090">
                  <c:v>2.0639065361809398E-3</c:v>
                </c:pt>
                <c:pt idx="3091">
                  <c:v>2.0547147916909099E-3</c:v>
                </c:pt>
                <c:pt idx="3092">
                  <c:v>2.1439131105570101E-3</c:v>
                </c:pt>
                <c:pt idx="3093">
                  <c:v>1.9469767866945101E-3</c:v>
                </c:pt>
                <c:pt idx="3094">
                  <c:v>1.6536812359511301E-3</c:v>
                </c:pt>
                <c:pt idx="3095">
                  <c:v>1.4612200400515999E-3</c:v>
                </c:pt>
                <c:pt idx="3096">
                  <c:v>7.3364456032110103E-4</c:v>
                </c:pt>
                <c:pt idx="3097">
                  <c:v>8.0943088867186904E-4</c:v>
                </c:pt>
                <c:pt idx="3098">
                  <c:v>6.9139333495264797E-4</c:v>
                </c:pt>
                <c:pt idx="3099">
                  <c:v>7.3438261797642904E-4</c:v>
                </c:pt>
                <c:pt idx="3100">
                  <c:v>3.2134685634249498E-4</c:v>
                </c:pt>
                <c:pt idx="3101">
                  <c:v>3.8155508693615402E-4</c:v>
                </c:pt>
                <c:pt idx="3102">
                  <c:v>4.5085929873083202E-4</c:v>
                </c:pt>
                <c:pt idx="3103" formatCode="0.00E+00">
                  <c:v>-7.6647060095570704E-5</c:v>
                </c:pt>
                <c:pt idx="3104">
                  <c:v>-4.0131749997396901E-4</c:v>
                </c:pt>
                <c:pt idx="3105">
                  <c:v>-5.6453450267288801E-4</c:v>
                </c:pt>
                <c:pt idx="3106">
                  <c:v>-8.19895989836802E-4</c:v>
                </c:pt>
                <c:pt idx="3107">
                  <c:v>-1.2466019770902201E-3</c:v>
                </c:pt>
                <c:pt idx="3108">
                  <c:v>-9.8967535725123291E-4</c:v>
                </c:pt>
                <c:pt idx="3109">
                  <c:v>-1.0020999651272099E-3</c:v>
                </c:pt>
                <c:pt idx="3110">
                  <c:v>-1.5538926185661101E-3</c:v>
                </c:pt>
                <c:pt idx="3111">
                  <c:v>-1.66989606709563E-3</c:v>
                </c:pt>
                <c:pt idx="3112">
                  <c:v>-2.2141872858918899E-3</c:v>
                </c:pt>
                <c:pt idx="3113">
                  <c:v>-1.7725911417473799E-3</c:v>
                </c:pt>
                <c:pt idx="3114">
                  <c:v>-2.5648145610969401E-3</c:v>
                </c:pt>
                <c:pt idx="3115">
                  <c:v>-2.3416652887598699E-3</c:v>
                </c:pt>
                <c:pt idx="3116">
                  <c:v>-2.5307516209300399E-3</c:v>
                </c:pt>
                <c:pt idx="3117">
                  <c:v>-2.6634221231026899E-3</c:v>
                </c:pt>
                <c:pt idx="3118">
                  <c:v>-3.2267136816358801E-3</c:v>
                </c:pt>
                <c:pt idx="3119">
                  <c:v>-2.8452830762428099E-3</c:v>
                </c:pt>
                <c:pt idx="3120">
                  <c:v>-3.3228071992009202E-3</c:v>
                </c:pt>
                <c:pt idx="3121">
                  <c:v>-3.4144740164552901E-3</c:v>
                </c:pt>
                <c:pt idx="3122">
                  <c:v>-3.6692032786133999E-3</c:v>
                </c:pt>
                <c:pt idx="3123">
                  <c:v>-4.05185895046856E-3</c:v>
                </c:pt>
                <c:pt idx="3124">
                  <c:v>-4.3579428348298798E-3</c:v>
                </c:pt>
                <c:pt idx="3125">
                  <c:v>-4.2621435303673502E-3</c:v>
                </c:pt>
                <c:pt idx="3126">
                  <c:v>-4.5238600491905902E-3</c:v>
                </c:pt>
                <c:pt idx="3127">
                  <c:v>-4.7087416338717899E-3</c:v>
                </c:pt>
                <c:pt idx="3128">
                  <c:v>-4.9742870137168601E-3</c:v>
                </c:pt>
                <c:pt idx="3129">
                  <c:v>-5.15701202143478E-3</c:v>
                </c:pt>
                <c:pt idx="3130">
                  <c:v>-5.0365780467296704E-3</c:v>
                </c:pt>
                <c:pt idx="3131">
                  <c:v>-5.4331110327625401E-3</c:v>
                </c:pt>
                <c:pt idx="3132">
                  <c:v>-5.32363018417007E-3</c:v>
                </c:pt>
                <c:pt idx="3133">
                  <c:v>-5.7739272563962999E-3</c:v>
                </c:pt>
                <c:pt idx="3134">
                  <c:v>-6.0397415246965097E-3</c:v>
                </c:pt>
                <c:pt idx="3135">
                  <c:v>-6.2816705198479603E-3</c:v>
                </c:pt>
                <c:pt idx="3136">
                  <c:v>-6.5318328952292497E-3</c:v>
                </c:pt>
                <c:pt idx="3137">
                  <c:v>-6.5916227215193903E-3</c:v>
                </c:pt>
                <c:pt idx="3138">
                  <c:v>-6.8469175553934796E-3</c:v>
                </c:pt>
                <c:pt idx="3139">
                  <c:v>-7.0670278037946897E-3</c:v>
                </c:pt>
                <c:pt idx="3140">
                  <c:v>-7.06529083095285E-3</c:v>
                </c:pt>
                <c:pt idx="3141">
                  <c:v>-7.2956597084632303E-3</c:v>
                </c:pt>
                <c:pt idx="3142">
                  <c:v>-7.4778683993946401E-3</c:v>
                </c:pt>
                <c:pt idx="3143">
                  <c:v>-7.6160390278684703E-3</c:v>
                </c:pt>
                <c:pt idx="3144">
                  <c:v>-7.8799129642692697E-3</c:v>
                </c:pt>
                <c:pt idx="3145">
                  <c:v>-8.1128060350449099E-3</c:v>
                </c:pt>
                <c:pt idx="3146">
                  <c:v>-8.3794208624629798E-3</c:v>
                </c:pt>
                <c:pt idx="3147">
                  <c:v>-8.4052971561230094E-3</c:v>
                </c:pt>
                <c:pt idx="3148">
                  <c:v>-8.2620870763780805E-3</c:v>
                </c:pt>
                <c:pt idx="3149">
                  <c:v>-8.6227204382931903E-3</c:v>
                </c:pt>
                <c:pt idx="3150">
                  <c:v>-8.9935349285512594E-3</c:v>
                </c:pt>
                <c:pt idx="3151">
                  <c:v>-9.0762650683437404E-3</c:v>
                </c:pt>
                <c:pt idx="3152">
                  <c:v>-9.4765787266890798E-3</c:v>
                </c:pt>
                <c:pt idx="3153">
                  <c:v>-9.2774735974232008E-3</c:v>
                </c:pt>
                <c:pt idx="3154">
                  <c:v>-9.7984023186817003E-3</c:v>
                </c:pt>
                <c:pt idx="3155">
                  <c:v>-9.8589362471308492E-3</c:v>
                </c:pt>
                <c:pt idx="3156">
                  <c:v>-1.00674903618285E-2</c:v>
                </c:pt>
                <c:pt idx="3157">
                  <c:v>-1.02661574790239E-2</c:v>
                </c:pt>
                <c:pt idx="3158">
                  <c:v>-1.0461147243738899E-2</c:v>
                </c:pt>
                <c:pt idx="3159">
                  <c:v>-1.0826121432156201E-2</c:v>
                </c:pt>
                <c:pt idx="3160">
                  <c:v>-1.0719279344303299E-2</c:v>
                </c:pt>
                <c:pt idx="3161">
                  <c:v>-1.05465510643878E-2</c:v>
                </c:pt>
                <c:pt idx="3162">
                  <c:v>-1.13621226439642E-2</c:v>
                </c:pt>
                <c:pt idx="3163">
                  <c:v>-1.1679735857179701E-2</c:v>
                </c:pt>
                <c:pt idx="3164">
                  <c:v>-1.1536406896651899E-2</c:v>
                </c:pt>
                <c:pt idx="3165">
                  <c:v>-1.1677441646229299E-2</c:v>
                </c:pt>
                <c:pt idx="3166">
                  <c:v>-1.2090404898295199E-2</c:v>
                </c:pt>
                <c:pt idx="3167">
                  <c:v>-1.2527699588682399E-2</c:v>
                </c:pt>
                <c:pt idx="3168">
                  <c:v>-1.23091115194167E-2</c:v>
                </c:pt>
                <c:pt idx="3169">
                  <c:v>-1.29232373008158E-2</c:v>
                </c:pt>
                <c:pt idx="3170">
                  <c:v>-1.2636640054411299E-2</c:v>
                </c:pt>
                <c:pt idx="3171">
                  <c:v>-1.32266052331231E-2</c:v>
                </c:pt>
                <c:pt idx="3172">
                  <c:v>-1.36658357364422E-2</c:v>
                </c:pt>
                <c:pt idx="3173">
                  <c:v>-1.3391133700060299E-2</c:v>
                </c:pt>
                <c:pt idx="3174">
                  <c:v>-1.35328861005015E-2</c:v>
                </c:pt>
                <c:pt idx="3175">
                  <c:v>-1.36336629514992E-2</c:v>
                </c:pt>
                <c:pt idx="3176">
                  <c:v>-1.38880716347903E-2</c:v>
                </c:pt>
                <c:pt idx="3177">
                  <c:v>-1.4029255767717399E-2</c:v>
                </c:pt>
                <c:pt idx="3178">
                  <c:v>-1.42164638217658E-2</c:v>
                </c:pt>
                <c:pt idx="3179">
                  <c:v>-1.4570169319746199E-2</c:v>
                </c:pt>
                <c:pt idx="3180">
                  <c:v>-1.4434912450510999E-2</c:v>
                </c:pt>
                <c:pt idx="3181">
                  <c:v>-1.46933382703458E-2</c:v>
                </c:pt>
                <c:pt idx="3182">
                  <c:v>-1.4847698122557901E-2</c:v>
                </c:pt>
                <c:pt idx="3183">
                  <c:v>-1.5124591630751E-2</c:v>
                </c:pt>
                <c:pt idx="3184">
                  <c:v>-1.54275272830579E-2</c:v>
                </c:pt>
                <c:pt idx="3185">
                  <c:v>-1.54299989295735E-2</c:v>
                </c:pt>
                <c:pt idx="3186">
                  <c:v>-1.59102723462386E-2</c:v>
                </c:pt>
                <c:pt idx="3187">
                  <c:v>-1.6312403315922701E-2</c:v>
                </c:pt>
                <c:pt idx="3188">
                  <c:v>-1.6510044670857701E-2</c:v>
                </c:pt>
                <c:pt idx="3189">
                  <c:v>-1.65168348529545E-2</c:v>
                </c:pt>
                <c:pt idx="3190">
                  <c:v>-1.66682203412758E-2</c:v>
                </c:pt>
                <c:pt idx="3191">
                  <c:v>-1.6484242427817E-2</c:v>
                </c:pt>
                <c:pt idx="3192">
                  <c:v>-1.70868221503452E-2</c:v>
                </c:pt>
                <c:pt idx="3193">
                  <c:v>-1.7025221910780299E-2</c:v>
                </c:pt>
                <c:pt idx="3194">
                  <c:v>-1.7408764265787701E-2</c:v>
                </c:pt>
                <c:pt idx="3195">
                  <c:v>-1.75822357396399E-2</c:v>
                </c:pt>
                <c:pt idx="3196">
                  <c:v>-1.7456323582101502E-2</c:v>
                </c:pt>
                <c:pt idx="3197">
                  <c:v>-1.7875279317343399E-2</c:v>
                </c:pt>
                <c:pt idx="3198">
                  <c:v>-1.7932367588720698E-2</c:v>
                </c:pt>
                <c:pt idx="3199">
                  <c:v>-1.7894784787593501E-2</c:v>
                </c:pt>
                <c:pt idx="3200">
                  <c:v>-1.8127181711080399E-2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949056"/>
        <c:axId val="106406656"/>
      </c:lineChart>
      <c:catAx>
        <c:axId val="10594905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106406656"/>
        <c:crossesAt val="-0.5"/>
        <c:auto val="1"/>
        <c:lblAlgn val="ctr"/>
        <c:lblOffset val="100"/>
        <c:tickLblSkip val="160"/>
        <c:tickMarkSkip val="160"/>
        <c:noMultiLvlLbl val="0"/>
      </c:catAx>
      <c:valAx>
        <c:axId val="106406656"/>
        <c:scaling>
          <c:orientation val="minMax"/>
          <c:max val="4"/>
          <c:min val="-0.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0594905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Sheet1!$G$1</c:f>
              <c:strCache>
                <c:ptCount val="1"/>
                <c:pt idx="0">
                  <c:v>u'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Sheet1!$G$2:$G$3202</c:f>
              <c:numCache>
                <c:formatCode>General</c:formatCode>
                <c:ptCount val="3201"/>
                <c:pt idx="0">
                  <c:v>0.952570121910153</c:v>
                </c:pt>
                <c:pt idx="1">
                  <c:v>0.96725767182097799</c:v>
                </c:pt>
                <c:pt idx="2">
                  <c:v>0.974915799972635</c:v>
                </c:pt>
                <c:pt idx="3">
                  <c:v>0.99066664453509801</c:v>
                </c:pt>
                <c:pt idx="4">
                  <c:v>0.97698381275119195</c:v>
                </c:pt>
                <c:pt idx="5">
                  <c:v>0.97672416437375698</c:v>
                </c:pt>
                <c:pt idx="6">
                  <c:v>0.97902447169226403</c:v>
                </c:pt>
                <c:pt idx="7">
                  <c:v>0.98853975448394504</c:v>
                </c:pt>
                <c:pt idx="8">
                  <c:v>0.983164210542392</c:v>
                </c:pt>
                <c:pt idx="9">
                  <c:v>0.98162904980585897</c:v>
                </c:pt>
                <c:pt idx="10">
                  <c:v>0.97708523980928297</c:v>
                </c:pt>
                <c:pt idx="11">
                  <c:v>0.99271858577740102</c:v>
                </c:pt>
                <c:pt idx="12">
                  <c:v>0.98438295879191995</c:v>
                </c:pt>
                <c:pt idx="13">
                  <c:v>0.98305088071598801</c:v>
                </c:pt>
                <c:pt idx="14">
                  <c:v>0.98651363935138503</c:v>
                </c:pt>
                <c:pt idx="15">
                  <c:v>0.99264383675708601</c:v>
                </c:pt>
                <c:pt idx="16">
                  <c:v>0.99470281519901405</c:v>
                </c:pt>
                <c:pt idx="17">
                  <c:v>0.98735017373539102</c:v>
                </c:pt>
                <c:pt idx="18">
                  <c:v>0.99137627078711099</c:v>
                </c:pt>
                <c:pt idx="19">
                  <c:v>0.99487248196390599</c:v>
                </c:pt>
                <c:pt idx="20">
                  <c:v>0.982962590162753</c:v>
                </c:pt>
                <c:pt idx="21">
                  <c:v>0.99566619615858898</c:v>
                </c:pt>
                <c:pt idx="22">
                  <c:v>0.98957273743503804</c:v>
                </c:pt>
                <c:pt idx="23">
                  <c:v>1.0010705325303</c:v>
                </c:pt>
                <c:pt idx="24">
                  <c:v>0.98799948337297705</c:v>
                </c:pt>
                <c:pt idx="25">
                  <c:v>0.99734659297209205</c:v>
                </c:pt>
                <c:pt idx="26">
                  <c:v>1.0058853246469099</c:v>
                </c:pt>
                <c:pt idx="27">
                  <c:v>1.01179382217029</c:v>
                </c:pt>
                <c:pt idx="28">
                  <c:v>0.99362841219696196</c:v>
                </c:pt>
                <c:pt idx="29">
                  <c:v>0.99845399799942902</c:v>
                </c:pt>
                <c:pt idx="30">
                  <c:v>1.0045472435435501</c:v>
                </c:pt>
                <c:pt idx="31">
                  <c:v>0.99155284899310403</c:v>
                </c:pt>
                <c:pt idx="32">
                  <c:v>0.98758390256573303</c:v>
                </c:pt>
                <c:pt idx="33">
                  <c:v>0.99153838231820202</c:v>
                </c:pt>
                <c:pt idx="34">
                  <c:v>0.99471545545183804</c:v>
                </c:pt>
                <c:pt idx="35">
                  <c:v>0.99786600035934503</c:v>
                </c:pt>
                <c:pt idx="36">
                  <c:v>0.99449885964389895</c:v>
                </c:pt>
                <c:pt idx="37">
                  <c:v>0.99711226051358404</c:v>
                </c:pt>
                <c:pt idx="38">
                  <c:v>0.99697841960686095</c:v>
                </c:pt>
                <c:pt idx="39">
                  <c:v>1.0014984511485501</c:v>
                </c:pt>
                <c:pt idx="40">
                  <c:v>0.99826989773979402</c:v>
                </c:pt>
                <c:pt idx="41">
                  <c:v>0.99415034875474795</c:v>
                </c:pt>
                <c:pt idx="42">
                  <c:v>1.0016505502753399</c:v>
                </c:pt>
                <c:pt idx="43">
                  <c:v>0.98466449293832803</c:v>
                </c:pt>
                <c:pt idx="44">
                  <c:v>0.996122150064365</c:v>
                </c:pt>
                <c:pt idx="45">
                  <c:v>1.02397685095309</c:v>
                </c:pt>
                <c:pt idx="46">
                  <c:v>0.99416129839576095</c:v>
                </c:pt>
                <c:pt idx="47">
                  <c:v>0.98377396101982495</c:v>
                </c:pt>
                <c:pt idx="48">
                  <c:v>1.00366148957943</c:v>
                </c:pt>
                <c:pt idx="49">
                  <c:v>0.97844940818083503</c:v>
                </c:pt>
                <c:pt idx="50">
                  <c:v>0.99342286229697097</c:v>
                </c:pt>
                <c:pt idx="51">
                  <c:v>0.98893350818946202</c:v>
                </c:pt>
                <c:pt idx="52">
                  <c:v>0.99071135232752805</c:v>
                </c:pt>
                <c:pt idx="53">
                  <c:v>1.0106515981853801</c:v>
                </c:pt>
                <c:pt idx="54">
                  <c:v>1.0084807959790001</c:v>
                </c:pt>
                <c:pt idx="55">
                  <c:v>0.98912342262876296</c:v>
                </c:pt>
                <c:pt idx="56">
                  <c:v>1.00703122968847</c:v>
                </c:pt>
                <c:pt idx="57">
                  <c:v>1.0185011626895399</c:v>
                </c:pt>
                <c:pt idx="58">
                  <c:v>0.99688041066114197</c:v>
                </c:pt>
                <c:pt idx="59">
                  <c:v>0.99287207430776703</c:v>
                </c:pt>
                <c:pt idx="60">
                  <c:v>0.99045357537877499</c:v>
                </c:pt>
                <c:pt idx="61">
                  <c:v>1.0205510654446599</c:v>
                </c:pt>
                <c:pt idx="62">
                  <c:v>1.0034837982163001</c:v>
                </c:pt>
                <c:pt idx="63">
                  <c:v>0.98500968114759502</c:v>
                </c:pt>
                <c:pt idx="64">
                  <c:v>0.99430875773050698</c:v>
                </c:pt>
                <c:pt idx="65">
                  <c:v>1.0006104866741501</c:v>
                </c:pt>
                <c:pt idx="66">
                  <c:v>0.99862284372330601</c:v>
                </c:pt>
                <c:pt idx="67">
                  <c:v>1.0090738385214599</c:v>
                </c:pt>
                <c:pt idx="68">
                  <c:v>0.98779932447398899</c:v>
                </c:pt>
                <c:pt idx="69">
                  <c:v>0.99708957625229799</c:v>
                </c:pt>
                <c:pt idx="70">
                  <c:v>1.01025429505361</c:v>
                </c:pt>
                <c:pt idx="71">
                  <c:v>0.99544381709776197</c:v>
                </c:pt>
                <c:pt idx="72">
                  <c:v>0.99900548563728198</c:v>
                </c:pt>
                <c:pt idx="73">
                  <c:v>0.99644993980044505</c:v>
                </c:pt>
                <c:pt idx="74">
                  <c:v>0.99590204949063499</c:v>
                </c:pt>
                <c:pt idx="75">
                  <c:v>1.0071266192933399</c:v>
                </c:pt>
                <c:pt idx="76">
                  <c:v>0.99893821301216301</c:v>
                </c:pt>
                <c:pt idx="77">
                  <c:v>0.99542940046792905</c:v>
                </c:pt>
                <c:pt idx="78">
                  <c:v>1.00212818802188</c:v>
                </c:pt>
                <c:pt idx="79">
                  <c:v>0.99400189364663105</c:v>
                </c:pt>
                <c:pt idx="80">
                  <c:v>0.99892961747709896</c:v>
                </c:pt>
                <c:pt idx="81">
                  <c:v>0.992983784357094</c:v>
                </c:pt>
                <c:pt idx="82">
                  <c:v>0.99424727684041003</c:v>
                </c:pt>
                <c:pt idx="83">
                  <c:v>0.99542402166510802</c:v>
                </c:pt>
                <c:pt idx="84">
                  <c:v>0.99972161201310095</c:v>
                </c:pt>
                <c:pt idx="85">
                  <c:v>0.99667805876404203</c:v>
                </c:pt>
                <c:pt idx="86">
                  <c:v>0.99759078798698497</c:v>
                </c:pt>
                <c:pt idx="87">
                  <c:v>1.0006786302958599</c:v>
                </c:pt>
                <c:pt idx="88">
                  <c:v>1.00608403822173</c:v>
                </c:pt>
                <c:pt idx="89">
                  <c:v>0.99893090471787704</c:v>
                </c:pt>
                <c:pt idx="90">
                  <c:v>1.00586081104693</c:v>
                </c:pt>
                <c:pt idx="91">
                  <c:v>0.99896365459477399</c:v>
                </c:pt>
                <c:pt idx="92">
                  <c:v>1.0030154517871099</c:v>
                </c:pt>
                <c:pt idx="93">
                  <c:v>1.00592912952297</c:v>
                </c:pt>
                <c:pt idx="94">
                  <c:v>1.0036151534264499</c:v>
                </c:pt>
                <c:pt idx="95">
                  <c:v>0.99683396469607399</c:v>
                </c:pt>
                <c:pt idx="96">
                  <c:v>1.0022825476773101</c:v>
                </c:pt>
                <c:pt idx="97">
                  <c:v>1.0062507362670801</c:v>
                </c:pt>
                <c:pt idx="98">
                  <c:v>1.0048648380993299</c:v>
                </c:pt>
                <c:pt idx="99">
                  <c:v>1.00421511318186</c:v>
                </c:pt>
                <c:pt idx="100">
                  <c:v>1.0011814830822501</c:v>
                </c:pt>
                <c:pt idx="101">
                  <c:v>0.99927919658637299</c:v>
                </c:pt>
                <c:pt idx="102">
                  <c:v>1.0034430739892699</c:v>
                </c:pt>
                <c:pt idx="103">
                  <c:v>1.00675607481022</c:v>
                </c:pt>
                <c:pt idx="104">
                  <c:v>1.00577284494542</c:v>
                </c:pt>
                <c:pt idx="105">
                  <c:v>1.0080365513927101</c:v>
                </c:pt>
                <c:pt idx="106">
                  <c:v>0.99988173946388204</c:v>
                </c:pt>
                <c:pt idx="107">
                  <c:v>1.0044044105882799</c:v>
                </c:pt>
                <c:pt idx="108">
                  <c:v>1.00229211840494</c:v>
                </c:pt>
                <c:pt idx="109">
                  <c:v>1.00333338878922</c:v>
                </c:pt>
                <c:pt idx="110">
                  <c:v>1.0028236615261801</c:v>
                </c:pt>
                <c:pt idx="111">
                  <c:v>1.0002980540345501</c:v>
                </c:pt>
                <c:pt idx="112">
                  <c:v>0.99869890451088394</c:v>
                </c:pt>
                <c:pt idx="113">
                  <c:v>1.0023279611581899</c:v>
                </c:pt>
                <c:pt idx="114">
                  <c:v>1.00251867714902</c:v>
                </c:pt>
                <c:pt idx="115">
                  <c:v>1.0040822613698701</c:v>
                </c:pt>
                <c:pt idx="116">
                  <c:v>1.0004909997682301</c:v>
                </c:pt>
                <c:pt idx="117">
                  <c:v>1.00354519433977</c:v>
                </c:pt>
                <c:pt idx="118">
                  <c:v>1.0068036157745399</c:v>
                </c:pt>
                <c:pt idx="119">
                  <c:v>1.00044871877382</c:v>
                </c:pt>
                <c:pt idx="120">
                  <c:v>1.0056232188566001</c:v>
                </c:pt>
                <c:pt idx="121">
                  <c:v>1.0056848769525299</c:v>
                </c:pt>
                <c:pt idx="122">
                  <c:v>1.00113038947036</c:v>
                </c:pt>
                <c:pt idx="123">
                  <c:v>1.0047089983672</c:v>
                </c:pt>
                <c:pt idx="124">
                  <c:v>0.99928275607736705</c:v>
                </c:pt>
                <c:pt idx="125">
                  <c:v>1.0021191374538101</c:v>
                </c:pt>
                <c:pt idx="126">
                  <c:v>1.00424606011234</c:v>
                </c:pt>
                <c:pt idx="127">
                  <c:v>1.0022402859123001</c:v>
                </c:pt>
                <c:pt idx="128">
                  <c:v>1.0030920527071301</c:v>
                </c:pt>
                <c:pt idx="129">
                  <c:v>1.00243170536611</c:v>
                </c:pt>
                <c:pt idx="130">
                  <c:v>0.99827523525826001</c:v>
                </c:pt>
                <c:pt idx="131">
                  <c:v>1.0060914222633</c:v>
                </c:pt>
                <c:pt idx="132">
                  <c:v>1.0052480348953401</c:v>
                </c:pt>
                <c:pt idx="133">
                  <c:v>1.0062865002160399</c:v>
                </c:pt>
                <c:pt idx="134">
                  <c:v>1.0066155747807799</c:v>
                </c:pt>
                <c:pt idx="135">
                  <c:v>1.00205029527902</c:v>
                </c:pt>
                <c:pt idx="136">
                  <c:v>1.00251729435448</c:v>
                </c:pt>
                <c:pt idx="137">
                  <c:v>1.0030295033732699</c:v>
                </c:pt>
                <c:pt idx="138">
                  <c:v>1.00337083835574</c:v>
                </c:pt>
                <c:pt idx="139">
                  <c:v>1.0054848743326401</c:v>
                </c:pt>
                <c:pt idx="140">
                  <c:v>1.00015097651178</c:v>
                </c:pt>
                <c:pt idx="141">
                  <c:v>1.00089946797311</c:v>
                </c:pt>
                <c:pt idx="142">
                  <c:v>1.00260274006738</c:v>
                </c:pt>
                <c:pt idx="143">
                  <c:v>1.00023361489218</c:v>
                </c:pt>
                <c:pt idx="144">
                  <c:v>1.0055559286426601</c:v>
                </c:pt>
                <c:pt idx="145">
                  <c:v>1.0015851949546699</c:v>
                </c:pt>
                <c:pt idx="146">
                  <c:v>0.99780501127853505</c:v>
                </c:pt>
                <c:pt idx="147">
                  <c:v>1.0006378343667699</c:v>
                </c:pt>
                <c:pt idx="148">
                  <c:v>1.0024628935722399</c:v>
                </c:pt>
                <c:pt idx="149">
                  <c:v>1.00600592700317</c:v>
                </c:pt>
                <c:pt idx="150">
                  <c:v>1.0029775015726301</c:v>
                </c:pt>
                <c:pt idx="151">
                  <c:v>1.00113735444463</c:v>
                </c:pt>
                <c:pt idx="152">
                  <c:v>1.0066221711243499</c:v>
                </c:pt>
                <c:pt idx="153">
                  <c:v>1.0115685100284899</c:v>
                </c:pt>
                <c:pt idx="154">
                  <c:v>1.00479735057292</c:v>
                </c:pt>
                <c:pt idx="155">
                  <c:v>0.999381858781768</c:v>
                </c:pt>
                <c:pt idx="156">
                  <c:v>1.0082169335997699</c:v>
                </c:pt>
                <c:pt idx="157">
                  <c:v>1.0060922989412799</c:v>
                </c:pt>
                <c:pt idx="158">
                  <c:v>1.0070145738810401</c:v>
                </c:pt>
                <c:pt idx="159">
                  <c:v>1.00199005408604</c:v>
                </c:pt>
                <c:pt idx="160">
                  <c:v>1.00431753832893</c:v>
                </c:pt>
                <c:pt idx="161">
                  <c:v>0.99772654264518601</c:v>
                </c:pt>
                <c:pt idx="162">
                  <c:v>1.0012479322436301</c:v>
                </c:pt>
                <c:pt idx="163">
                  <c:v>1.00646595801297</c:v>
                </c:pt>
                <c:pt idx="164">
                  <c:v>1.0032277558142599</c:v>
                </c:pt>
                <c:pt idx="165">
                  <c:v>1.0026777214323599</c:v>
                </c:pt>
                <c:pt idx="166">
                  <c:v>1.00269964656916</c:v>
                </c:pt>
                <c:pt idx="167">
                  <c:v>1.00465212993829</c:v>
                </c:pt>
                <c:pt idx="168">
                  <c:v>1.00456989152851</c:v>
                </c:pt>
                <c:pt idx="169">
                  <c:v>1.0001402534883801</c:v>
                </c:pt>
                <c:pt idx="170">
                  <c:v>1.0041985971122001</c:v>
                </c:pt>
                <c:pt idx="171">
                  <c:v>1.00419974788528</c:v>
                </c:pt>
                <c:pt idx="172">
                  <c:v>0.99974512699621398</c:v>
                </c:pt>
                <c:pt idx="173">
                  <c:v>0.99570687897927301</c:v>
                </c:pt>
                <c:pt idx="174">
                  <c:v>1.0058917883751299</c:v>
                </c:pt>
                <c:pt idx="175">
                  <c:v>1.0046101304885999</c:v>
                </c:pt>
                <c:pt idx="176">
                  <c:v>1.0072922468290499</c:v>
                </c:pt>
                <c:pt idx="177">
                  <c:v>1.0027435208203199</c:v>
                </c:pt>
                <c:pt idx="178">
                  <c:v>0.99916125974251901</c:v>
                </c:pt>
                <c:pt idx="179">
                  <c:v>1.0008618187581899</c:v>
                </c:pt>
                <c:pt idx="180">
                  <c:v>1.0050043345193</c:v>
                </c:pt>
                <c:pt idx="181">
                  <c:v>0.99986719785019296</c:v>
                </c:pt>
                <c:pt idx="182">
                  <c:v>1.00375360912399</c:v>
                </c:pt>
                <c:pt idx="183">
                  <c:v>1.0014894824374401</c:v>
                </c:pt>
                <c:pt idx="184">
                  <c:v>1.00823545356667</c:v>
                </c:pt>
                <c:pt idx="185">
                  <c:v>0.99779363618294503</c:v>
                </c:pt>
                <c:pt idx="186">
                  <c:v>1.0019272806416499</c:v>
                </c:pt>
                <c:pt idx="187">
                  <c:v>0.99751383943197403</c:v>
                </c:pt>
                <c:pt idx="188">
                  <c:v>1.00590469528357</c:v>
                </c:pt>
                <c:pt idx="189">
                  <c:v>1.0046810217300399</c:v>
                </c:pt>
                <c:pt idx="190">
                  <c:v>1.00190773521488</c:v>
                </c:pt>
                <c:pt idx="191">
                  <c:v>0.99843820992023602</c:v>
                </c:pt>
                <c:pt idx="192">
                  <c:v>1.0069078734555901</c:v>
                </c:pt>
                <c:pt idx="193">
                  <c:v>0.99825168262402497</c:v>
                </c:pt>
                <c:pt idx="194">
                  <c:v>1.00581376101221</c:v>
                </c:pt>
                <c:pt idx="195">
                  <c:v>1.0075781540012201</c:v>
                </c:pt>
                <c:pt idx="196">
                  <c:v>1.0048421514768699</c:v>
                </c:pt>
                <c:pt idx="197">
                  <c:v>1.00520796455734</c:v>
                </c:pt>
                <c:pt idx="198">
                  <c:v>1.00448187017115</c:v>
                </c:pt>
                <c:pt idx="199">
                  <c:v>1.01001676997673</c:v>
                </c:pt>
                <c:pt idx="200">
                  <c:v>1.0052315063775601</c:v>
                </c:pt>
                <c:pt idx="201">
                  <c:v>0.99839848719615798</c:v>
                </c:pt>
                <c:pt idx="202">
                  <c:v>1.0031883455985899</c:v>
                </c:pt>
                <c:pt idx="203">
                  <c:v>1.0016010726157001</c:v>
                </c:pt>
                <c:pt idx="204">
                  <c:v>1.00283691823812</c:v>
                </c:pt>
                <c:pt idx="205">
                  <c:v>1.00145545465067</c:v>
                </c:pt>
                <c:pt idx="206">
                  <c:v>1.0059266633297499</c:v>
                </c:pt>
                <c:pt idx="207">
                  <c:v>1.00329896482404</c:v>
                </c:pt>
                <c:pt idx="208">
                  <c:v>1.00802021026389</c:v>
                </c:pt>
                <c:pt idx="209">
                  <c:v>1.0027903756466401</c:v>
                </c:pt>
                <c:pt idx="210">
                  <c:v>1.00386604717783</c:v>
                </c:pt>
                <c:pt idx="211">
                  <c:v>1.0065582303067999</c:v>
                </c:pt>
                <c:pt idx="212">
                  <c:v>1.0075519132891499</c:v>
                </c:pt>
                <c:pt idx="213">
                  <c:v>1.0023847955764</c:v>
                </c:pt>
                <c:pt idx="214">
                  <c:v>1.0043285597112199</c:v>
                </c:pt>
                <c:pt idx="215">
                  <c:v>1.0027470768856701</c:v>
                </c:pt>
                <c:pt idx="216">
                  <c:v>1.0056788359937701</c:v>
                </c:pt>
                <c:pt idx="217">
                  <c:v>1.00841991397505</c:v>
                </c:pt>
                <c:pt idx="218">
                  <c:v>1.0024031877955399</c:v>
                </c:pt>
                <c:pt idx="219">
                  <c:v>1.0007792858989599</c:v>
                </c:pt>
                <c:pt idx="220">
                  <c:v>1.0046828426630601</c:v>
                </c:pt>
                <c:pt idx="221">
                  <c:v>1.0084100101709601</c:v>
                </c:pt>
                <c:pt idx="222">
                  <c:v>1.00417746599914</c:v>
                </c:pt>
                <c:pt idx="223">
                  <c:v>1.00561921839544</c:v>
                </c:pt>
                <c:pt idx="224">
                  <c:v>1.0080502122060799</c:v>
                </c:pt>
                <c:pt idx="225">
                  <c:v>1.0050688716279901</c:v>
                </c:pt>
                <c:pt idx="226">
                  <c:v>1.00864576807227</c:v>
                </c:pt>
                <c:pt idx="227">
                  <c:v>1.00359555351034</c:v>
                </c:pt>
                <c:pt idx="228">
                  <c:v>1.00258103626227</c:v>
                </c:pt>
                <c:pt idx="229">
                  <c:v>1.00123551609776</c:v>
                </c:pt>
                <c:pt idx="230">
                  <c:v>1.0040146421507099</c:v>
                </c:pt>
                <c:pt idx="231">
                  <c:v>1.00650767585499</c:v>
                </c:pt>
                <c:pt idx="232">
                  <c:v>1.0045495519651599</c:v>
                </c:pt>
                <c:pt idx="233">
                  <c:v>1.00475588139747</c:v>
                </c:pt>
                <c:pt idx="234">
                  <c:v>1.0050972474239199</c:v>
                </c:pt>
                <c:pt idx="235">
                  <c:v>1.00490540026747</c:v>
                </c:pt>
                <c:pt idx="236">
                  <c:v>1.0054655322303501</c:v>
                </c:pt>
                <c:pt idx="237">
                  <c:v>1.00784928113771</c:v>
                </c:pt>
                <c:pt idx="238">
                  <c:v>1.00659312858595</c:v>
                </c:pt>
                <c:pt idx="239">
                  <c:v>1.0040505003967399</c:v>
                </c:pt>
                <c:pt idx="240">
                  <c:v>1.0053198536921699</c:v>
                </c:pt>
                <c:pt idx="241">
                  <c:v>1.00392747791815</c:v>
                </c:pt>
                <c:pt idx="242">
                  <c:v>1.00592195101884</c:v>
                </c:pt>
                <c:pt idx="243">
                  <c:v>1.0050445807222701</c:v>
                </c:pt>
                <c:pt idx="244">
                  <c:v>1.00220213711503</c:v>
                </c:pt>
                <c:pt idx="245">
                  <c:v>1.00558750853433</c:v>
                </c:pt>
                <c:pt idx="246">
                  <c:v>1.0070045871294699</c:v>
                </c:pt>
                <c:pt idx="247">
                  <c:v>1.0045121170403899</c:v>
                </c:pt>
                <c:pt idx="248">
                  <c:v>1.0071686645968001</c:v>
                </c:pt>
                <c:pt idx="249">
                  <c:v>1.0063727489961301</c:v>
                </c:pt>
                <c:pt idx="250">
                  <c:v>1.0051702856599001</c:v>
                </c:pt>
                <c:pt idx="251">
                  <c:v>1.0045640071725901</c:v>
                </c:pt>
                <c:pt idx="252">
                  <c:v>1.00620939945565</c:v>
                </c:pt>
                <c:pt idx="253">
                  <c:v>1.0042754154407201</c:v>
                </c:pt>
                <c:pt idx="254">
                  <c:v>1.0055171915124099</c:v>
                </c:pt>
                <c:pt idx="255">
                  <c:v>1.0034663346238899</c:v>
                </c:pt>
                <c:pt idx="256">
                  <c:v>1.00611685215828</c:v>
                </c:pt>
                <c:pt idx="257">
                  <c:v>1.0051430537339301</c:v>
                </c:pt>
                <c:pt idx="258">
                  <c:v>1.0044668326506401</c:v>
                </c:pt>
                <c:pt idx="259">
                  <c:v>1.0061082364719001</c:v>
                </c:pt>
                <c:pt idx="260">
                  <c:v>1.00608092274389</c:v>
                </c:pt>
                <c:pt idx="261">
                  <c:v>1.0055202108731001</c:v>
                </c:pt>
                <c:pt idx="262">
                  <c:v>1.0052396021048799</c:v>
                </c:pt>
                <c:pt idx="263">
                  <c:v>1.00500962451776</c:v>
                </c:pt>
                <c:pt idx="264">
                  <c:v>1.0060476730148999</c:v>
                </c:pt>
                <c:pt idx="265">
                  <c:v>1.0053260662505501</c:v>
                </c:pt>
                <c:pt idx="266">
                  <c:v>1.0055683196698</c:v>
                </c:pt>
                <c:pt idx="267">
                  <c:v>1.00443046366674</c:v>
                </c:pt>
                <c:pt idx="268">
                  <c:v>1.0046147198428601</c:v>
                </c:pt>
                <c:pt idx="269">
                  <c:v>1.0044296893687099</c:v>
                </c:pt>
                <c:pt idx="270">
                  <c:v>1.0075781441862901</c:v>
                </c:pt>
                <c:pt idx="271">
                  <c:v>1.0049771186076899</c:v>
                </c:pt>
                <c:pt idx="272">
                  <c:v>1.0059396112871</c:v>
                </c:pt>
                <c:pt idx="273">
                  <c:v>1.0059371703833799</c:v>
                </c:pt>
                <c:pt idx="274">
                  <c:v>1.0036596119316199</c:v>
                </c:pt>
                <c:pt idx="275">
                  <c:v>1.00619603247879</c:v>
                </c:pt>
                <c:pt idx="276">
                  <c:v>1.0057155988327799</c:v>
                </c:pt>
                <c:pt idx="277">
                  <c:v>1.0060788164676699</c:v>
                </c:pt>
                <c:pt idx="278">
                  <c:v>1.00510931357949</c:v>
                </c:pt>
                <c:pt idx="279">
                  <c:v>1.0050375750100899</c:v>
                </c:pt>
                <c:pt idx="280">
                  <c:v>1.0080126649571299</c:v>
                </c:pt>
                <c:pt idx="281">
                  <c:v>1.00473737683209</c:v>
                </c:pt>
                <c:pt idx="282">
                  <c:v>1.00603457443174</c:v>
                </c:pt>
                <c:pt idx="283">
                  <c:v>1.0051625047100401</c:v>
                </c:pt>
                <c:pt idx="284">
                  <c:v>1.0050743694926201</c:v>
                </c:pt>
                <c:pt idx="285">
                  <c:v>1.00648427047958</c:v>
                </c:pt>
                <c:pt idx="286">
                  <c:v>1.0066161576711099</c:v>
                </c:pt>
                <c:pt idx="287">
                  <c:v>1.0066775942813799</c:v>
                </c:pt>
                <c:pt idx="288">
                  <c:v>0.99940006162022499</c:v>
                </c:pt>
                <c:pt idx="289">
                  <c:v>1.0073739697256701</c:v>
                </c:pt>
                <c:pt idx="290">
                  <c:v>1.00580166646691</c:v>
                </c:pt>
                <c:pt idx="291">
                  <c:v>1.0051048744564099</c:v>
                </c:pt>
                <c:pt idx="292">
                  <c:v>1.0061265281857601</c:v>
                </c:pt>
                <c:pt idx="293">
                  <c:v>1.00568167191827</c:v>
                </c:pt>
                <c:pt idx="294">
                  <c:v>1.0020088093367601</c:v>
                </c:pt>
                <c:pt idx="295">
                  <c:v>1.0060882017652899</c:v>
                </c:pt>
                <c:pt idx="296">
                  <c:v>1.0073147497800199</c:v>
                </c:pt>
                <c:pt idx="297">
                  <c:v>1.0054909096421401</c:v>
                </c:pt>
                <c:pt idx="298">
                  <c:v>1.0061910856762</c:v>
                </c:pt>
                <c:pt idx="299">
                  <c:v>1.0048656253052299</c:v>
                </c:pt>
                <c:pt idx="300">
                  <c:v>1.0066388732725999</c:v>
                </c:pt>
                <c:pt idx="301">
                  <c:v>1.00300805209892</c:v>
                </c:pt>
                <c:pt idx="302">
                  <c:v>1.00640307179406</c:v>
                </c:pt>
                <c:pt idx="303">
                  <c:v>1.00385916771516</c:v>
                </c:pt>
                <c:pt idx="304">
                  <c:v>1.0074937989575301</c:v>
                </c:pt>
                <c:pt idx="305">
                  <c:v>1.00681413664893</c:v>
                </c:pt>
                <c:pt idx="306">
                  <c:v>1.0047531181923901</c:v>
                </c:pt>
                <c:pt idx="307">
                  <c:v>1.00540336139499</c:v>
                </c:pt>
                <c:pt idx="308">
                  <c:v>1.0073106432774299</c:v>
                </c:pt>
                <c:pt idx="309">
                  <c:v>1.0052488280785401</c:v>
                </c:pt>
                <c:pt idx="310">
                  <c:v>1.0067053642143999</c:v>
                </c:pt>
                <c:pt idx="311">
                  <c:v>1.0055820688589101</c:v>
                </c:pt>
                <c:pt idx="312">
                  <c:v>1.0074919352596801</c:v>
                </c:pt>
                <c:pt idx="313">
                  <c:v>1.0048999597097801</c:v>
                </c:pt>
                <c:pt idx="314">
                  <c:v>1.0054541928766301</c:v>
                </c:pt>
                <c:pt idx="315">
                  <c:v>1.00568814581449</c:v>
                </c:pt>
                <c:pt idx="316">
                  <c:v>1.00648579076611</c:v>
                </c:pt>
                <c:pt idx="317">
                  <c:v>1.00074299051084</c:v>
                </c:pt>
                <c:pt idx="318">
                  <c:v>1.00240202214958</c:v>
                </c:pt>
                <c:pt idx="319">
                  <c:v>1.0070875614320001</c:v>
                </c:pt>
                <c:pt idx="320">
                  <c:v>1.00646960406931</c:v>
                </c:pt>
                <c:pt idx="321">
                  <c:v>1.0057964748956301</c:v>
                </c:pt>
                <c:pt idx="322">
                  <c:v>1.0043958422677799</c:v>
                </c:pt>
                <c:pt idx="323">
                  <c:v>1.00877438901142</c:v>
                </c:pt>
                <c:pt idx="324">
                  <c:v>1.00618622252531</c:v>
                </c:pt>
                <c:pt idx="325">
                  <c:v>1.0068869956501501</c:v>
                </c:pt>
                <c:pt idx="326">
                  <c:v>1.00920223162806</c:v>
                </c:pt>
                <c:pt idx="327">
                  <c:v>1.00288135074734</c:v>
                </c:pt>
                <c:pt idx="328">
                  <c:v>1.00824471466745</c:v>
                </c:pt>
                <c:pt idx="329">
                  <c:v>1.00436308965048</c:v>
                </c:pt>
                <c:pt idx="330">
                  <c:v>1.00415127537686</c:v>
                </c:pt>
                <c:pt idx="331">
                  <c:v>1.00396842219951</c:v>
                </c:pt>
                <c:pt idx="332">
                  <c:v>1.00665468919874</c:v>
                </c:pt>
                <c:pt idx="333">
                  <c:v>1.0049319120796401</c:v>
                </c:pt>
                <c:pt idx="334">
                  <c:v>1.0067051744681199</c:v>
                </c:pt>
                <c:pt idx="335">
                  <c:v>1.00353968424909</c:v>
                </c:pt>
                <c:pt idx="336">
                  <c:v>1.0070141024319399</c:v>
                </c:pt>
                <c:pt idx="337">
                  <c:v>1.00212834748307</c:v>
                </c:pt>
                <c:pt idx="338">
                  <c:v>1.0041177784803701</c:v>
                </c:pt>
                <c:pt idx="339">
                  <c:v>1.0074897124368101</c:v>
                </c:pt>
                <c:pt idx="340">
                  <c:v>1.0071463474787601</c:v>
                </c:pt>
                <c:pt idx="341">
                  <c:v>1.00928073433006</c:v>
                </c:pt>
                <c:pt idx="342">
                  <c:v>1.00333754945062</c:v>
                </c:pt>
                <c:pt idx="343">
                  <c:v>1.0047391946950099</c:v>
                </c:pt>
                <c:pt idx="344">
                  <c:v>1.0036199081913499</c:v>
                </c:pt>
                <c:pt idx="345">
                  <c:v>1.0058017900637499</c:v>
                </c:pt>
                <c:pt idx="346">
                  <c:v>1.00244154171425</c:v>
                </c:pt>
                <c:pt idx="347">
                  <c:v>1.0052899529114001</c:v>
                </c:pt>
                <c:pt idx="348">
                  <c:v>1.0056338619469301</c:v>
                </c:pt>
                <c:pt idx="349">
                  <c:v>1.00581637273248</c:v>
                </c:pt>
                <c:pt idx="350">
                  <c:v>1.0092049898044</c:v>
                </c:pt>
                <c:pt idx="351">
                  <c:v>1.00583628502949</c:v>
                </c:pt>
                <c:pt idx="352">
                  <c:v>1.00530786692268</c:v>
                </c:pt>
                <c:pt idx="353">
                  <c:v>1.0064190395705801</c:v>
                </c:pt>
                <c:pt idx="354">
                  <c:v>1.0025985210002499</c:v>
                </c:pt>
                <c:pt idx="355">
                  <c:v>1.00593491639078</c:v>
                </c:pt>
                <c:pt idx="356">
                  <c:v>1.0041791989228701</c:v>
                </c:pt>
                <c:pt idx="357">
                  <c:v>1.0088382903644</c:v>
                </c:pt>
                <c:pt idx="358">
                  <c:v>1.00346954665655</c:v>
                </c:pt>
                <c:pt idx="359">
                  <c:v>1.0047296989799199</c:v>
                </c:pt>
                <c:pt idx="360">
                  <c:v>1.00450993943514</c:v>
                </c:pt>
                <c:pt idx="361">
                  <c:v>1.00780240111166</c:v>
                </c:pt>
                <c:pt idx="362">
                  <c:v>1.0036577259783599</c:v>
                </c:pt>
                <c:pt idx="363">
                  <c:v>1.00737526972591</c:v>
                </c:pt>
                <c:pt idx="364">
                  <c:v>1.0053002631115799</c:v>
                </c:pt>
                <c:pt idx="365">
                  <c:v>1.0076865977249101</c:v>
                </c:pt>
                <c:pt idx="366">
                  <c:v>1.0061161097004001</c:v>
                </c:pt>
                <c:pt idx="367">
                  <c:v>1.0043836954747001</c:v>
                </c:pt>
                <c:pt idx="368">
                  <c:v>1.00784028331808</c:v>
                </c:pt>
                <c:pt idx="369">
                  <c:v>1.0047330397104901</c:v>
                </c:pt>
                <c:pt idx="370">
                  <c:v>1.00542504047449</c:v>
                </c:pt>
                <c:pt idx="371">
                  <c:v>1.00492447031697</c:v>
                </c:pt>
                <c:pt idx="372">
                  <c:v>1.00506943275253</c:v>
                </c:pt>
                <c:pt idx="373">
                  <c:v>1.00642084891497</c:v>
                </c:pt>
                <c:pt idx="374">
                  <c:v>1.0068199760604</c:v>
                </c:pt>
                <c:pt idx="375">
                  <c:v>1.0078136323831499</c:v>
                </c:pt>
                <c:pt idx="376">
                  <c:v>1.0063032519020301</c:v>
                </c:pt>
                <c:pt idx="377">
                  <c:v>1.00608062157256</c:v>
                </c:pt>
                <c:pt idx="378">
                  <c:v>1.0091760958948801</c:v>
                </c:pt>
                <c:pt idx="379">
                  <c:v>1.0053115522236</c:v>
                </c:pt>
                <c:pt idx="380">
                  <c:v>1.00705413117901</c:v>
                </c:pt>
                <c:pt idx="381">
                  <c:v>1.0057045021561499</c:v>
                </c:pt>
                <c:pt idx="382">
                  <c:v>1.0049308798044001</c:v>
                </c:pt>
                <c:pt idx="383">
                  <c:v>1.00576067063936</c:v>
                </c:pt>
                <c:pt idx="384">
                  <c:v>1.00587134937752</c:v>
                </c:pt>
                <c:pt idx="385">
                  <c:v>1.00431104634311</c:v>
                </c:pt>
                <c:pt idx="386">
                  <c:v>1.0068306526153901</c:v>
                </c:pt>
                <c:pt idx="387">
                  <c:v>1.0055048602222401</c:v>
                </c:pt>
                <c:pt idx="388">
                  <c:v>1.00634870312391</c:v>
                </c:pt>
                <c:pt idx="389">
                  <c:v>1.0045059944888599</c:v>
                </c:pt>
                <c:pt idx="390">
                  <c:v>1.0058380907697999</c:v>
                </c:pt>
                <c:pt idx="391">
                  <c:v>1.0064370970741501</c:v>
                </c:pt>
                <c:pt idx="392">
                  <c:v>1.0065061928372401</c:v>
                </c:pt>
                <c:pt idx="393">
                  <c:v>1.00562838137331</c:v>
                </c:pt>
                <c:pt idx="394">
                  <c:v>1.0069631472877101</c:v>
                </c:pt>
                <c:pt idx="395">
                  <c:v>1.0064774376583501</c:v>
                </c:pt>
                <c:pt idx="396">
                  <c:v>1.00645910170019</c:v>
                </c:pt>
                <c:pt idx="397">
                  <c:v>1.00777894140413</c:v>
                </c:pt>
                <c:pt idx="398">
                  <c:v>1.0066497824628</c:v>
                </c:pt>
                <c:pt idx="399">
                  <c:v>1.0053794812933801</c:v>
                </c:pt>
                <c:pt idx="400">
                  <c:v>1.00626380523375</c:v>
                </c:pt>
                <c:pt idx="401">
                  <c:v>1.0050467761549899</c:v>
                </c:pt>
                <c:pt idx="402">
                  <c:v>1.00663023390663</c:v>
                </c:pt>
                <c:pt idx="403">
                  <c:v>1.00611850709041</c:v>
                </c:pt>
                <c:pt idx="404">
                  <c:v>1.0057268923581499</c:v>
                </c:pt>
                <c:pt idx="405">
                  <c:v>1.00471301890942</c:v>
                </c:pt>
                <c:pt idx="406">
                  <c:v>1.0049674479008199</c:v>
                </c:pt>
                <c:pt idx="407">
                  <c:v>1.0058330357984899</c:v>
                </c:pt>
                <c:pt idx="408">
                  <c:v>1.0045821260994701</c:v>
                </c:pt>
                <c:pt idx="409">
                  <c:v>1.0051455302417001</c:v>
                </c:pt>
                <c:pt idx="410">
                  <c:v>1.0050429249041299</c:v>
                </c:pt>
                <c:pt idx="411">
                  <c:v>1.0062984126344099</c:v>
                </c:pt>
                <c:pt idx="412">
                  <c:v>1.00580296479964</c:v>
                </c:pt>
                <c:pt idx="413">
                  <c:v>1.0072269241955001</c:v>
                </c:pt>
                <c:pt idx="414">
                  <c:v>1.00589842386821</c:v>
                </c:pt>
                <c:pt idx="415">
                  <c:v>1.0069891387959999</c:v>
                </c:pt>
                <c:pt idx="416">
                  <c:v>1.0064743948694299</c:v>
                </c:pt>
                <c:pt idx="417">
                  <c:v>1.0055726746295901</c:v>
                </c:pt>
                <c:pt idx="418">
                  <c:v>1.00539402288833</c:v>
                </c:pt>
                <c:pt idx="419">
                  <c:v>1.0067351956964501</c:v>
                </c:pt>
                <c:pt idx="420">
                  <c:v>1.0060639136549601</c:v>
                </c:pt>
                <c:pt idx="421">
                  <c:v>1.0042571810446801</c:v>
                </c:pt>
                <c:pt idx="422">
                  <c:v>1.00557942019633</c:v>
                </c:pt>
                <c:pt idx="423">
                  <c:v>1.0050965617401699</c:v>
                </c:pt>
                <c:pt idx="424">
                  <c:v>1.00533307178717</c:v>
                </c:pt>
                <c:pt idx="425">
                  <c:v>1.0070253667442499</c:v>
                </c:pt>
                <c:pt idx="426">
                  <c:v>1.00737380280741</c:v>
                </c:pt>
                <c:pt idx="427">
                  <c:v>1.006322866898</c:v>
                </c:pt>
                <c:pt idx="428">
                  <c:v>1.00767636908207</c:v>
                </c:pt>
                <c:pt idx="429">
                  <c:v>1.0055631077464799</c:v>
                </c:pt>
                <c:pt idx="430">
                  <c:v>1.0042925897488599</c:v>
                </c:pt>
                <c:pt idx="431">
                  <c:v>1.00482072546353</c:v>
                </c:pt>
                <c:pt idx="432">
                  <c:v>1.00648299293481</c:v>
                </c:pt>
                <c:pt idx="433">
                  <c:v>1.0060612748156501</c:v>
                </c:pt>
                <c:pt idx="434">
                  <c:v>1.0022283486005701</c:v>
                </c:pt>
                <c:pt idx="435">
                  <c:v>1.0066480266692399</c:v>
                </c:pt>
                <c:pt idx="436">
                  <c:v>1.0087154282014601</c:v>
                </c:pt>
                <c:pt idx="437">
                  <c:v>1.00680935964455</c:v>
                </c:pt>
                <c:pt idx="438">
                  <c:v>1.00461780922663</c:v>
                </c:pt>
                <c:pt idx="439">
                  <c:v>1.00871682564263</c:v>
                </c:pt>
                <c:pt idx="440">
                  <c:v>1.0043116789285</c:v>
                </c:pt>
                <c:pt idx="441">
                  <c:v>1.0036733816302399</c:v>
                </c:pt>
                <c:pt idx="442">
                  <c:v>1.0056111922967901</c:v>
                </c:pt>
                <c:pt idx="443">
                  <c:v>1.00693538061815</c:v>
                </c:pt>
                <c:pt idx="444">
                  <c:v>1.0062231036510301</c:v>
                </c:pt>
                <c:pt idx="445">
                  <c:v>1.00575828413569</c:v>
                </c:pt>
                <c:pt idx="446">
                  <c:v>1.00663194829991</c:v>
                </c:pt>
                <c:pt idx="447">
                  <c:v>1.00527009346091</c:v>
                </c:pt>
                <c:pt idx="448">
                  <c:v>1.0078749766402</c:v>
                </c:pt>
                <c:pt idx="449">
                  <c:v>1.0060583824801299</c:v>
                </c:pt>
                <c:pt idx="450">
                  <c:v>1.0061903243997099</c:v>
                </c:pt>
                <c:pt idx="451">
                  <c:v>1.00613173004824</c:v>
                </c:pt>
                <c:pt idx="452">
                  <c:v>1.0061663878681599</c:v>
                </c:pt>
                <c:pt idx="453">
                  <c:v>1.00665781800458</c:v>
                </c:pt>
                <c:pt idx="454">
                  <c:v>1.0076921070809699</c:v>
                </c:pt>
                <c:pt idx="455">
                  <c:v>1.00567711077976</c:v>
                </c:pt>
                <c:pt idx="456">
                  <c:v>1.00375301849155</c:v>
                </c:pt>
                <c:pt idx="457">
                  <c:v>1.0073377978818401</c:v>
                </c:pt>
                <c:pt idx="458">
                  <c:v>1.0075987663139401</c:v>
                </c:pt>
                <c:pt idx="459">
                  <c:v>1.0087620710188301</c:v>
                </c:pt>
                <c:pt idx="460">
                  <c:v>1.00740559624044</c:v>
                </c:pt>
                <c:pt idx="461">
                  <c:v>1.00533197637907</c:v>
                </c:pt>
                <c:pt idx="462">
                  <c:v>1.00462040662856</c:v>
                </c:pt>
                <c:pt idx="463">
                  <c:v>1.0070060113622701</c:v>
                </c:pt>
                <c:pt idx="464">
                  <c:v>1.0072301909689001</c:v>
                </c:pt>
                <c:pt idx="465">
                  <c:v>1.00612046025226</c:v>
                </c:pt>
                <c:pt idx="466">
                  <c:v>1.00746310747751</c:v>
                </c:pt>
                <c:pt idx="467">
                  <c:v>1.0040484051236001</c:v>
                </c:pt>
                <c:pt idx="468">
                  <c:v>1.00638979078737</c:v>
                </c:pt>
                <c:pt idx="469">
                  <c:v>1.0077886079918099</c:v>
                </c:pt>
                <c:pt idx="470">
                  <c:v>1.0047988351130599</c:v>
                </c:pt>
                <c:pt idx="471">
                  <c:v>1.0030647383924001</c:v>
                </c:pt>
                <c:pt idx="472">
                  <c:v>1.00748769940876</c:v>
                </c:pt>
                <c:pt idx="473">
                  <c:v>1.00630201825274</c:v>
                </c:pt>
                <c:pt idx="474">
                  <c:v>1.0076991770433601</c:v>
                </c:pt>
                <c:pt idx="475">
                  <c:v>1.0031642826587399</c:v>
                </c:pt>
                <c:pt idx="476">
                  <c:v>1.00610739247984</c:v>
                </c:pt>
                <c:pt idx="477">
                  <c:v>1.008118677276</c:v>
                </c:pt>
                <c:pt idx="478">
                  <c:v>1.0052915469730199</c:v>
                </c:pt>
                <c:pt idx="479">
                  <c:v>1.00648940081779</c:v>
                </c:pt>
                <c:pt idx="480">
                  <c:v>1.0051798698732</c:v>
                </c:pt>
                <c:pt idx="481">
                  <c:v>1.01012877364192</c:v>
                </c:pt>
                <c:pt idx="482">
                  <c:v>1.0067642643240799</c:v>
                </c:pt>
                <c:pt idx="483">
                  <c:v>1.0051024042179599</c:v>
                </c:pt>
                <c:pt idx="484">
                  <c:v>1.0056344684859799</c:v>
                </c:pt>
                <c:pt idx="485">
                  <c:v>1.00707711730515</c:v>
                </c:pt>
                <c:pt idx="486">
                  <c:v>1.00387180086612</c:v>
                </c:pt>
                <c:pt idx="487">
                  <c:v>1.0060323471666599</c:v>
                </c:pt>
                <c:pt idx="488">
                  <c:v>1.0060907153571299</c:v>
                </c:pt>
                <c:pt idx="489">
                  <c:v>1.00282448423119</c:v>
                </c:pt>
                <c:pt idx="490">
                  <c:v>1.00482886308085</c:v>
                </c:pt>
                <c:pt idx="491">
                  <c:v>1.0076684140704799</c:v>
                </c:pt>
                <c:pt idx="492">
                  <c:v>1.00690915451638</c:v>
                </c:pt>
                <c:pt idx="493">
                  <c:v>1.00440461876134</c:v>
                </c:pt>
                <c:pt idx="494">
                  <c:v>1.0029230835496601</c:v>
                </c:pt>
                <c:pt idx="495">
                  <c:v>1.00519198400177</c:v>
                </c:pt>
                <c:pt idx="496">
                  <c:v>1.00589677963032</c:v>
                </c:pt>
                <c:pt idx="497">
                  <c:v>1.0057304740242901</c:v>
                </c:pt>
                <c:pt idx="498">
                  <c:v>1.00702031116135</c:v>
                </c:pt>
                <c:pt idx="499">
                  <c:v>1.00783047344924</c:v>
                </c:pt>
                <c:pt idx="500">
                  <c:v>1.00654034273128</c:v>
                </c:pt>
                <c:pt idx="501">
                  <c:v>1.0081970797045099</c:v>
                </c:pt>
                <c:pt idx="502">
                  <c:v>1.00656056092216</c:v>
                </c:pt>
                <c:pt idx="503">
                  <c:v>1.00633290666383</c:v>
                </c:pt>
                <c:pt idx="504">
                  <c:v>1.0062128917261799</c:v>
                </c:pt>
                <c:pt idx="505">
                  <c:v>1.00386910313504</c:v>
                </c:pt>
                <c:pt idx="506">
                  <c:v>1.0062020693796501</c:v>
                </c:pt>
                <c:pt idx="507">
                  <c:v>1.0068062001761899</c:v>
                </c:pt>
                <c:pt idx="508">
                  <c:v>1.0058809465009899</c:v>
                </c:pt>
                <c:pt idx="509">
                  <c:v>1.0065947365235</c:v>
                </c:pt>
                <c:pt idx="510">
                  <c:v>1.0052093810410501</c:v>
                </c:pt>
                <c:pt idx="511">
                  <c:v>1.00727459381641</c:v>
                </c:pt>
                <c:pt idx="512">
                  <c:v>1.00740349319554</c:v>
                </c:pt>
                <c:pt idx="513">
                  <c:v>1.0049189974717101</c:v>
                </c:pt>
                <c:pt idx="514">
                  <c:v>1.00683373526315</c:v>
                </c:pt>
                <c:pt idx="515">
                  <c:v>1.0060229022887399</c:v>
                </c:pt>
                <c:pt idx="516">
                  <c:v>1.0053126728516599</c:v>
                </c:pt>
                <c:pt idx="517">
                  <c:v>1.00477666417193</c:v>
                </c:pt>
                <c:pt idx="518">
                  <c:v>1.0061529775462601</c:v>
                </c:pt>
                <c:pt idx="519">
                  <c:v>1.00507391854156</c:v>
                </c:pt>
                <c:pt idx="520">
                  <c:v>1.0070823960180499</c:v>
                </c:pt>
                <c:pt idx="521">
                  <c:v>1.00547592103963</c:v>
                </c:pt>
                <c:pt idx="522">
                  <c:v>1.0049796089935299</c:v>
                </c:pt>
                <c:pt idx="523">
                  <c:v>1.00835090188351</c:v>
                </c:pt>
                <c:pt idx="524">
                  <c:v>1.00528462668748</c:v>
                </c:pt>
                <c:pt idx="525">
                  <c:v>1.0059726799359701</c:v>
                </c:pt>
                <c:pt idx="526">
                  <c:v>1.0048350087478399</c:v>
                </c:pt>
                <c:pt idx="527">
                  <c:v>1.00418319792605</c:v>
                </c:pt>
                <c:pt idx="528">
                  <c:v>1.0063081209004301</c:v>
                </c:pt>
                <c:pt idx="529">
                  <c:v>1.0059069340412701</c:v>
                </c:pt>
                <c:pt idx="530">
                  <c:v>1.0074773336257301</c:v>
                </c:pt>
                <c:pt idx="531">
                  <c:v>1.00680581710034</c:v>
                </c:pt>
                <c:pt idx="532">
                  <c:v>1.0047832613706</c:v>
                </c:pt>
                <c:pt idx="533">
                  <c:v>1.00599457627996</c:v>
                </c:pt>
                <c:pt idx="534">
                  <c:v>1.00658209809832</c:v>
                </c:pt>
                <c:pt idx="535">
                  <c:v>1.00528020751665</c:v>
                </c:pt>
                <c:pt idx="536">
                  <c:v>1.0058347473979301</c:v>
                </c:pt>
                <c:pt idx="537">
                  <c:v>1.00610840586786</c:v>
                </c:pt>
                <c:pt idx="538">
                  <c:v>1.00604013430678</c:v>
                </c:pt>
                <c:pt idx="539">
                  <c:v>1.0078123538282899</c:v>
                </c:pt>
                <c:pt idx="540">
                  <c:v>1.0062749605605701</c:v>
                </c:pt>
                <c:pt idx="541">
                  <c:v>1.0066962743610099</c:v>
                </c:pt>
                <c:pt idx="542">
                  <c:v>1.00748392929692</c:v>
                </c:pt>
                <c:pt idx="543">
                  <c:v>1.00750500094155</c:v>
                </c:pt>
                <c:pt idx="544">
                  <c:v>1.00653776859845</c:v>
                </c:pt>
                <c:pt idx="545">
                  <c:v>1.00689994856648</c:v>
                </c:pt>
                <c:pt idx="546">
                  <c:v>1.00620744185333</c:v>
                </c:pt>
                <c:pt idx="547">
                  <c:v>1.0077765407277199</c:v>
                </c:pt>
                <c:pt idx="548">
                  <c:v>1.0072815317174399</c:v>
                </c:pt>
                <c:pt idx="549">
                  <c:v>1.00760975735365</c:v>
                </c:pt>
                <c:pt idx="550">
                  <c:v>1.00847084485303</c:v>
                </c:pt>
                <c:pt idx="551">
                  <c:v>1.0069130230371299</c:v>
                </c:pt>
                <c:pt idx="552">
                  <c:v>1.0083815529965099</c:v>
                </c:pt>
                <c:pt idx="553">
                  <c:v>1.0066071414817599</c:v>
                </c:pt>
                <c:pt idx="554">
                  <c:v>1.0064481412334001</c:v>
                </c:pt>
                <c:pt idx="555">
                  <c:v>1.0062953549093401</c:v>
                </c:pt>
                <c:pt idx="556">
                  <c:v>1.0076252729295501</c:v>
                </c:pt>
                <c:pt idx="557">
                  <c:v>1.00733698496246</c:v>
                </c:pt>
                <c:pt idx="558">
                  <c:v>1.0070472089657601</c:v>
                </c:pt>
                <c:pt idx="559">
                  <c:v>1.0068148009867499</c:v>
                </c:pt>
                <c:pt idx="560">
                  <c:v>1.00698982343876</c:v>
                </c:pt>
                <c:pt idx="561">
                  <c:v>1.0061946235201999</c:v>
                </c:pt>
                <c:pt idx="562">
                  <c:v>1.00756796873784</c:v>
                </c:pt>
                <c:pt idx="563">
                  <c:v>1.0068600345638901</c:v>
                </c:pt>
                <c:pt idx="564">
                  <c:v>1.00665263915183</c:v>
                </c:pt>
                <c:pt idx="565">
                  <c:v>1.00640036174572</c:v>
                </c:pt>
                <c:pt idx="566">
                  <c:v>1.00658679128053</c:v>
                </c:pt>
                <c:pt idx="567">
                  <c:v>1.00731822999933</c:v>
                </c:pt>
                <c:pt idx="568">
                  <c:v>1.00682824340666</c:v>
                </c:pt>
                <c:pt idx="569">
                  <c:v>1.0070524201650799</c:v>
                </c:pt>
                <c:pt idx="570">
                  <c:v>1.00658665821396</c:v>
                </c:pt>
                <c:pt idx="571">
                  <c:v>1.0074867280925499</c:v>
                </c:pt>
                <c:pt idx="572">
                  <c:v>1.00547418189522</c:v>
                </c:pt>
                <c:pt idx="573">
                  <c:v>1.0069281970033701</c:v>
                </c:pt>
                <c:pt idx="574">
                  <c:v>1.0074804363957699</c:v>
                </c:pt>
                <c:pt idx="575">
                  <c:v>1.0060389571716299</c:v>
                </c:pt>
                <c:pt idx="576">
                  <c:v>1.00797369724493</c:v>
                </c:pt>
                <c:pt idx="577">
                  <c:v>1.0071223293057501</c:v>
                </c:pt>
                <c:pt idx="578">
                  <c:v>1.0049865328896099</c:v>
                </c:pt>
                <c:pt idx="579">
                  <c:v>1.0067611766513</c:v>
                </c:pt>
                <c:pt idx="580">
                  <c:v>1.00718740135137</c:v>
                </c:pt>
                <c:pt idx="581">
                  <c:v>1.00535127063949</c:v>
                </c:pt>
                <c:pt idx="582">
                  <c:v>1.00586673322413</c:v>
                </c:pt>
                <c:pt idx="583">
                  <c:v>1.0063891500773401</c:v>
                </c:pt>
                <c:pt idx="584">
                  <c:v>1.0089320529156001</c:v>
                </c:pt>
                <c:pt idx="585">
                  <c:v>1.0078854266150901</c:v>
                </c:pt>
                <c:pt idx="586">
                  <c:v>1.00843782247125</c:v>
                </c:pt>
                <c:pt idx="587">
                  <c:v>1.00729403879313</c:v>
                </c:pt>
                <c:pt idx="588">
                  <c:v>1.0068579790896399</c:v>
                </c:pt>
                <c:pt idx="589">
                  <c:v>1.00700165784569</c:v>
                </c:pt>
                <c:pt idx="590">
                  <c:v>1.0078449222977</c:v>
                </c:pt>
                <c:pt idx="591">
                  <c:v>1.0066267848719399</c:v>
                </c:pt>
                <c:pt idx="592">
                  <c:v>1.00697491896763</c:v>
                </c:pt>
                <c:pt idx="593">
                  <c:v>1.0086209531110499</c:v>
                </c:pt>
                <c:pt idx="594">
                  <c:v>1.0068237177566199</c:v>
                </c:pt>
                <c:pt idx="595">
                  <c:v>1.00944247991023</c:v>
                </c:pt>
                <c:pt idx="596">
                  <c:v>1.00704006295337</c:v>
                </c:pt>
                <c:pt idx="597">
                  <c:v>1.0043484381614201</c:v>
                </c:pt>
                <c:pt idx="598">
                  <c:v>1.00742471561703</c:v>
                </c:pt>
                <c:pt idx="599">
                  <c:v>1.00747366538786</c:v>
                </c:pt>
                <c:pt idx="600">
                  <c:v>1.0065448005936399</c:v>
                </c:pt>
                <c:pt idx="601">
                  <c:v>1.00597327507627</c:v>
                </c:pt>
                <c:pt idx="602">
                  <c:v>1.0052392785069399</c:v>
                </c:pt>
                <c:pt idx="603">
                  <c:v>1.0066831575874899</c:v>
                </c:pt>
                <c:pt idx="604">
                  <c:v>1.00797467653766</c:v>
                </c:pt>
                <c:pt idx="605">
                  <c:v>1.00595379829725</c:v>
                </c:pt>
                <c:pt idx="606">
                  <c:v>1.0058232074611999</c:v>
                </c:pt>
                <c:pt idx="607">
                  <c:v>1.0069138282490999</c:v>
                </c:pt>
                <c:pt idx="608">
                  <c:v>1.0065081368056199</c:v>
                </c:pt>
                <c:pt idx="609">
                  <c:v>1.0071415423702299</c:v>
                </c:pt>
                <c:pt idx="610">
                  <c:v>1.0077104338079801</c:v>
                </c:pt>
                <c:pt idx="611">
                  <c:v>1.0056584343402799</c:v>
                </c:pt>
                <c:pt idx="612">
                  <c:v>1.00762889725841</c:v>
                </c:pt>
                <c:pt idx="613">
                  <c:v>1.0062965550205401</c:v>
                </c:pt>
                <c:pt idx="614">
                  <c:v>1.0061565355501301</c:v>
                </c:pt>
                <c:pt idx="615">
                  <c:v>1.0068340854933699</c:v>
                </c:pt>
                <c:pt idx="616">
                  <c:v>1.0064625241616401</c:v>
                </c:pt>
                <c:pt idx="617">
                  <c:v>1.0064332331078001</c:v>
                </c:pt>
                <c:pt idx="618">
                  <c:v>1.00660006188803</c:v>
                </c:pt>
                <c:pt idx="619">
                  <c:v>1.0067838706849399</c:v>
                </c:pt>
                <c:pt idx="620">
                  <c:v>1.0074254088591701</c:v>
                </c:pt>
                <c:pt idx="621">
                  <c:v>1.0057449953106701</c:v>
                </c:pt>
                <c:pt idx="622">
                  <c:v>1.0059673706074601</c:v>
                </c:pt>
                <c:pt idx="623">
                  <c:v>1.0045922800836899</c:v>
                </c:pt>
                <c:pt idx="624">
                  <c:v>1.0063447222529001</c:v>
                </c:pt>
                <c:pt idx="625">
                  <c:v>1.00838454403601</c:v>
                </c:pt>
                <c:pt idx="626">
                  <c:v>1.0059653472172101</c:v>
                </c:pt>
                <c:pt idx="627">
                  <c:v>1.0065773671189699</c:v>
                </c:pt>
                <c:pt idx="628">
                  <c:v>1.0058846349473101</c:v>
                </c:pt>
                <c:pt idx="629">
                  <c:v>1.00509838630112</c:v>
                </c:pt>
                <c:pt idx="630">
                  <c:v>1.0087358858528299</c:v>
                </c:pt>
                <c:pt idx="631">
                  <c:v>1.0069955401125199</c:v>
                </c:pt>
                <c:pt idx="632">
                  <c:v>1.00598051464177</c:v>
                </c:pt>
                <c:pt idx="633">
                  <c:v>1.00679193020881</c:v>
                </c:pt>
                <c:pt idx="634">
                  <c:v>1.00783404857631</c:v>
                </c:pt>
                <c:pt idx="635">
                  <c:v>1.0059855555850901</c:v>
                </c:pt>
                <c:pt idx="636">
                  <c:v>1.0067669466260201</c:v>
                </c:pt>
                <c:pt idx="637">
                  <c:v>1.00684503920292</c:v>
                </c:pt>
                <c:pt idx="638">
                  <c:v>1.00845936546445</c:v>
                </c:pt>
                <c:pt idx="639">
                  <c:v>1.0065404839210399</c:v>
                </c:pt>
                <c:pt idx="640">
                  <c:v>1.0039579650957999</c:v>
                </c:pt>
                <c:pt idx="641">
                  <c:v>1.00852040765337</c:v>
                </c:pt>
                <c:pt idx="642">
                  <c:v>1.0067380400993999</c:v>
                </c:pt>
                <c:pt idx="643">
                  <c:v>1.00625263079765</c:v>
                </c:pt>
                <c:pt idx="644">
                  <c:v>1.00859422070954</c:v>
                </c:pt>
                <c:pt idx="645">
                  <c:v>1.00597964967662</c:v>
                </c:pt>
                <c:pt idx="646">
                  <c:v>1.0072763746878599</c:v>
                </c:pt>
                <c:pt idx="647">
                  <c:v>1.00727183747474</c:v>
                </c:pt>
                <c:pt idx="648">
                  <c:v>1.0080320090957</c:v>
                </c:pt>
                <c:pt idx="649">
                  <c:v>1.0065047894269801</c:v>
                </c:pt>
                <c:pt idx="650">
                  <c:v>1.0077435592622099</c:v>
                </c:pt>
                <c:pt idx="651">
                  <c:v>1.0064880327305501</c:v>
                </c:pt>
                <c:pt idx="652">
                  <c:v>1.0070417610229701</c:v>
                </c:pt>
                <c:pt idx="653">
                  <c:v>1.0080203449693399</c:v>
                </c:pt>
                <c:pt idx="654">
                  <c:v>1.00615746739971</c:v>
                </c:pt>
                <c:pt idx="655">
                  <c:v>1.00759443527658</c:v>
                </c:pt>
                <c:pt idx="656">
                  <c:v>1.0060928482059099</c:v>
                </c:pt>
                <c:pt idx="657">
                  <c:v>1.0075819059579101</c:v>
                </c:pt>
                <c:pt idx="658">
                  <c:v>1.00740688166237</c:v>
                </c:pt>
                <c:pt idx="659">
                  <c:v>1.00784104186066</c:v>
                </c:pt>
                <c:pt idx="660">
                  <c:v>1.00677614974674</c:v>
                </c:pt>
                <c:pt idx="661">
                  <c:v>1.00631189651112</c:v>
                </c:pt>
                <c:pt idx="662">
                  <c:v>1.00583536987415</c:v>
                </c:pt>
                <c:pt idx="663">
                  <c:v>1.00593695162591</c:v>
                </c:pt>
                <c:pt idx="664">
                  <c:v>1.0076331809071299</c:v>
                </c:pt>
                <c:pt idx="665">
                  <c:v>1.00713860223967</c:v>
                </c:pt>
                <c:pt idx="666">
                  <c:v>1.0071340027190101</c:v>
                </c:pt>
                <c:pt idx="667">
                  <c:v>1.0064701518266299</c:v>
                </c:pt>
                <c:pt idx="668">
                  <c:v>1.0077174585327999</c:v>
                </c:pt>
                <c:pt idx="669">
                  <c:v>1.00826938335947</c:v>
                </c:pt>
                <c:pt idx="670">
                  <c:v>1.00669592237479</c:v>
                </c:pt>
                <c:pt idx="671">
                  <c:v>1.00775678481909</c:v>
                </c:pt>
                <c:pt idx="672">
                  <c:v>1.0063685037187999</c:v>
                </c:pt>
                <c:pt idx="673">
                  <c:v>1.0049296378069099</c:v>
                </c:pt>
                <c:pt idx="674">
                  <c:v>1.00751688011338</c:v>
                </c:pt>
                <c:pt idx="675">
                  <c:v>1.0067944905660899</c:v>
                </c:pt>
                <c:pt idx="676">
                  <c:v>1.0073428062295999</c:v>
                </c:pt>
                <c:pt idx="677">
                  <c:v>1.0073456799381599</c:v>
                </c:pt>
                <c:pt idx="678">
                  <c:v>1.0054473729953901</c:v>
                </c:pt>
                <c:pt idx="679">
                  <c:v>1.0058642777100399</c:v>
                </c:pt>
                <c:pt idx="680">
                  <c:v>1.0062531580739</c:v>
                </c:pt>
                <c:pt idx="681">
                  <c:v>1.0073461125221399</c:v>
                </c:pt>
                <c:pt idx="682">
                  <c:v>1.00815339689587</c:v>
                </c:pt>
                <c:pt idx="683">
                  <c:v>1.0071674013437</c:v>
                </c:pt>
                <c:pt idx="684">
                  <c:v>1.0070377410673601</c:v>
                </c:pt>
                <c:pt idx="685">
                  <c:v>1.00700400468438</c:v>
                </c:pt>
                <c:pt idx="686">
                  <c:v>1.00619095704118</c:v>
                </c:pt>
                <c:pt idx="687">
                  <c:v>1.0084018085557001</c:v>
                </c:pt>
                <c:pt idx="688">
                  <c:v>1.0068053659009699</c:v>
                </c:pt>
                <c:pt idx="689">
                  <c:v>1.00669812414989</c:v>
                </c:pt>
                <c:pt idx="690">
                  <c:v>1.00681776942469</c:v>
                </c:pt>
                <c:pt idx="691">
                  <c:v>1.0075758690360399</c:v>
                </c:pt>
                <c:pt idx="692">
                  <c:v>1.0058419081814201</c:v>
                </c:pt>
                <c:pt idx="693">
                  <c:v>1.00570943268197</c:v>
                </c:pt>
                <c:pt idx="694">
                  <c:v>1.0056577722182201</c:v>
                </c:pt>
                <c:pt idx="695">
                  <c:v>1.0076515383486999</c:v>
                </c:pt>
                <c:pt idx="696">
                  <c:v>1.0071365018192699</c:v>
                </c:pt>
                <c:pt idx="697">
                  <c:v>1.00681069433707</c:v>
                </c:pt>
                <c:pt idx="698">
                  <c:v>1.00834100797487</c:v>
                </c:pt>
                <c:pt idx="699">
                  <c:v>1.0061526286156399</c:v>
                </c:pt>
                <c:pt idx="700">
                  <c:v>1.0074312127170899</c:v>
                </c:pt>
                <c:pt idx="701">
                  <c:v>1.0071001603355501</c:v>
                </c:pt>
                <c:pt idx="702">
                  <c:v>1.0065348757161099</c:v>
                </c:pt>
                <c:pt idx="703">
                  <c:v>1.0066488765794099</c:v>
                </c:pt>
                <c:pt idx="704">
                  <c:v>1.0074085086914899</c:v>
                </c:pt>
                <c:pt idx="705">
                  <c:v>1.0076973323768299</c:v>
                </c:pt>
                <c:pt idx="706">
                  <c:v>1.00646052081101</c:v>
                </c:pt>
                <c:pt idx="707">
                  <c:v>1.00715839104243</c:v>
                </c:pt>
                <c:pt idx="708">
                  <c:v>1.00789395462489</c:v>
                </c:pt>
                <c:pt idx="709">
                  <c:v>1.0072459502733599</c:v>
                </c:pt>
                <c:pt idx="710">
                  <c:v>1.0072082524786301</c:v>
                </c:pt>
                <c:pt idx="711">
                  <c:v>1.00624590714867</c:v>
                </c:pt>
                <c:pt idx="712">
                  <c:v>1.0071129875115099</c:v>
                </c:pt>
                <c:pt idx="713">
                  <c:v>1.00789431622471</c:v>
                </c:pt>
                <c:pt idx="714">
                  <c:v>1.0071818168525799</c:v>
                </c:pt>
                <c:pt idx="715">
                  <c:v>1.0063431915297001</c:v>
                </c:pt>
                <c:pt idx="716">
                  <c:v>1.00765264798896</c:v>
                </c:pt>
                <c:pt idx="717">
                  <c:v>1.00599521764916</c:v>
                </c:pt>
                <c:pt idx="718">
                  <c:v>1.0074306520901199</c:v>
                </c:pt>
                <c:pt idx="719">
                  <c:v>1.00751755440966</c:v>
                </c:pt>
                <c:pt idx="720">
                  <c:v>1.00602403212609</c:v>
                </c:pt>
                <c:pt idx="721">
                  <c:v>1.0080241293291501</c:v>
                </c:pt>
                <c:pt idx="722">
                  <c:v>1.0083619774472199</c:v>
                </c:pt>
                <c:pt idx="723">
                  <c:v>1.00623725470004</c:v>
                </c:pt>
                <c:pt idx="724">
                  <c:v>1.00534119960684</c:v>
                </c:pt>
                <c:pt idx="725">
                  <c:v>1.0074194420618701</c:v>
                </c:pt>
                <c:pt idx="726">
                  <c:v>1.00511842487585</c:v>
                </c:pt>
                <c:pt idx="727">
                  <c:v>1.00701632051694</c:v>
                </c:pt>
                <c:pt idx="728">
                  <c:v>1.0067432870473001</c:v>
                </c:pt>
                <c:pt idx="729">
                  <c:v>1.0072151830685701</c:v>
                </c:pt>
                <c:pt idx="730">
                  <c:v>1.00844072365881</c:v>
                </c:pt>
                <c:pt idx="731">
                  <c:v>1.0078405811544999</c:v>
                </c:pt>
                <c:pt idx="732">
                  <c:v>1.00820440815017</c:v>
                </c:pt>
                <c:pt idx="733">
                  <c:v>1.00758175435036</c:v>
                </c:pt>
                <c:pt idx="734">
                  <c:v>1.00587040997025</c:v>
                </c:pt>
                <c:pt idx="735">
                  <c:v>1.00626565407873</c:v>
                </c:pt>
                <c:pt idx="736">
                  <c:v>1.00702316345861</c:v>
                </c:pt>
                <c:pt idx="737">
                  <c:v>1.0068721250758199</c:v>
                </c:pt>
                <c:pt idx="738">
                  <c:v>1.00695162099581</c:v>
                </c:pt>
                <c:pt idx="739">
                  <c:v>1.0067706102648799</c:v>
                </c:pt>
                <c:pt idx="740">
                  <c:v>1.0076144583730899</c:v>
                </c:pt>
                <c:pt idx="741">
                  <c:v>1.0072751557895401</c:v>
                </c:pt>
                <c:pt idx="742">
                  <c:v>1.0071139789005099</c:v>
                </c:pt>
                <c:pt idx="743">
                  <c:v>1.0059361166222101</c:v>
                </c:pt>
                <c:pt idx="744">
                  <c:v>1.0067821829215799</c:v>
                </c:pt>
                <c:pt idx="745">
                  <c:v>1.0078184765926901</c:v>
                </c:pt>
                <c:pt idx="746">
                  <c:v>1.00710139846044</c:v>
                </c:pt>
                <c:pt idx="747">
                  <c:v>1.0069560127532899</c:v>
                </c:pt>
                <c:pt idx="748">
                  <c:v>1.0068883016464101</c:v>
                </c:pt>
                <c:pt idx="749">
                  <c:v>1.0070651786698299</c:v>
                </c:pt>
                <c:pt idx="750">
                  <c:v>1.00812271498058</c:v>
                </c:pt>
                <c:pt idx="751">
                  <c:v>1.00838763426106</c:v>
                </c:pt>
                <c:pt idx="752">
                  <c:v>1.0078367718448</c:v>
                </c:pt>
                <c:pt idx="753">
                  <c:v>1.0063585935914301</c:v>
                </c:pt>
                <c:pt idx="754">
                  <c:v>1.00712306871849</c:v>
                </c:pt>
                <c:pt idx="755">
                  <c:v>1.0061491096983399</c:v>
                </c:pt>
                <c:pt idx="756">
                  <c:v>1.0070685597824001</c:v>
                </c:pt>
                <c:pt idx="757">
                  <c:v>1.0072915356082901</c:v>
                </c:pt>
                <c:pt idx="758">
                  <c:v>1.00554177206407</c:v>
                </c:pt>
                <c:pt idx="759">
                  <c:v>1.00550495945402</c:v>
                </c:pt>
                <c:pt idx="760">
                  <c:v>1.00775157268245</c:v>
                </c:pt>
                <c:pt idx="761">
                  <c:v>1.0071506538328201</c:v>
                </c:pt>
                <c:pt idx="762">
                  <c:v>1.00635881961684</c:v>
                </c:pt>
                <c:pt idx="763">
                  <c:v>1.00824678589349</c:v>
                </c:pt>
                <c:pt idx="764">
                  <c:v>1.0077585029684599</c:v>
                </c:pt>
                <c:pt idx="765">
                  <c:v>1.0080247593013201</c:v>
                </c:pt>
                <c:pt idx="766">
                  <c:v>1.0058205334957899</c:v>
                </c:pt>
                <c:pt idx="767">
                  <c:v>1.00709056472792</c:v>
                </c:pt>
                <c:pt idx="768">
                  <c:v>1.0072539240620699</c:v>
                </c:pt>
                <c:pt idx="769">
                  <c:v>1.0079439179649901</c:v>
                </c:pt>
                <c:pt idx="770">
                  <c:v>1.0065818271520801</c:v>
                </c:pt>
                <c:pt idx="771">
                  <c:v>1.0073721158768101</c:v>
                </c:pt>
                <c:pt idx="772">
                  <c:v>1.0064612051624999</c:v>
                </c:pt>
                <c:pt idx="773">
                  <c:v>1.00608920739515</c:v>
                </c:pt>
                <c:pt idx="774">
                  <c:v>1.0083218153798299</c:v>
                </c:pt>
                <c:pt idx="775">
                  <c:v>1.0067217584335799</c:v>
                </c:pt>
                <c:pt idx="776">
                  <c:v>1.0056221111410699</c:v>
                </c:pt>
                <c:pt idx="777">
                  <c:v>1.00623018635485</c:v>
                </c:pt>
                <c:pt idx="778">
                  <c:v>1.00505460190278</c:v>
                </c:pt>
                <c:pt idx="779">
                  <c:v>1.00847023591465</c:v>
                </c:pt>
                <c:pt idx="780">
                  <c:v>1.0060291931309799</c:v>
                </c:pt>
                <c:pt idx="781">
                  <c:v>1.00711516169589</c:v>
                </c:pt>
                <c:pt idx="782">
                  <c:v>1.00821392016862</c:v>
                </c:pt>
                <c:pt idx="783">
                  <c:v>1.00859240839834</c:v>
                </c:pt>
                <c:pt idx="784">
                  <c:v>1.0055985888696599</c:v>
                </c:pt>
                <c:pt idx="785">
                  <c:v>1.0079977973263501</c:v>
                </c:pt>
                <c:pt idx="786">
                  <c:v>1.0075310486276901</c:v>
                </c:pt>
                <c:pt idx="787">
                  <c:v>1.0075075469377901</c:v>
                </c:pt>
                <c:pt idx="788">
                  <c:v>1.00813690735804</c:v>
                </c:pt>
                <c:pt idx="789">
                  <c:v>1.0084716705244701</c:v>
                </c:pt>
                <c:pt idx="790">
                  <c:v>1.0072210875366501</c:v>
                </c:pt>
                <c:pt idx="791">
                  <c:v>1.0071579621715201</c:v>
                </c:pt>
                <c:pt idx="792">
                  <c:v>1.00635063414243</c:v>
                </c:pt>
                <c:pt idx="793">
                  <c:v>1.0071782978038599</c:v>
                </c:pt>
                <c:pt idx="794">
                  <c:v>1.0063604518417499</c:v>
                </c:pt>
                <c:pt idx="795">
                  <c:v>1.00778974120566</c:v>
                </c:pt>
                <c:pt idx="796">
                  <c:v>1.00694824603041</c:v>
                </c:pt>
                <c:pt idx="797">
                  <c:v>1.0075277500365201</c:v>
                </c:pt>
                <c:pt idx="798">
                  <c:v>1.0063835355799999</c:v>
                </c:pt>
                <c:pt idx="799">
                  <c:v>1.0072414257525499</c:v>
                </c:pt>
                <c:pt idx="800">
                  <c:v>1.0055548244144901</c:v>
                </c:pt>
                <c:pt idx="801">
                  <c:v>1.0060851292839399</c:v>
                </c:pt>
                <c:pt idx="802">
                  <c:v>1.00740442707669</c:v>
                </c:pt>
                <c:pt idx="803">
                  <c:v>1.0053445360326601</c:v>
                </c:pt>
                <c:pt idx="804">
                  <c:v>1.0051151601496</c:v>
                </c:pt>
                <c:pt idx="805">
                  <c:v>1.0070925495495899</c:v>
                </c:pt>
                <c:pt idx="806">
                  <c:v>1.0069920276601201</c:v>
                </c:pt>
                <c:pt idx="807">
                  <c:v>1.0084278403904099</c:v>
                </c:pt>
                <c:pt idx="808">
                  <c:v>1.00659358328663</c:v>
                </c:pt>
                <c:pt idx="809">
                  <c:v>1.0055222911544299</c:v>
                </c:pt>
                <c:pt idx="810">
                  <c:v>1.00638569437725</c:v>
                </c:pt>
                <c:pt idx="811">
                  <c:v>1.00765152993249</c:v>
                </c:pt>
                <c:pt idx="812">
                  <c:v>1.00761719744597</c:v>
                </c:pt>
                <c:pt idx="813">
                  <c:v>1.00675260651348</c:v>
                </c:pt>
                <c:pt idx="814">
                  <c:v>1.0072410932507601</c:v>
                </c:pt>
                <c:pt idx="815">
                  <c:v>1.0069881088744099</c:v>
                </c:pt>
                <c:pt idx="816">
                  <c:v>1.00656266279103</c:v>
                </c:pt>
                <c:pt idx="817">
                  <c:v>1.00674765881468</c:v>
                </c:pt>
                <c:pt idx="818">
                  <c:v>1.0067660126490601</c:v>
                </c:pt>
                <c:pt idx="819">
                  <c:v>1.00684756332332</c:v>
                </c:pt>
                <c:pt idx="820">
                  <c:v>1.0058689343539799</c:v>
                </c:pt>
                <c:pt idx="821">
                  <c:v>1.0075624870214199</c:v>
                </c:pt>
                <c:pt idx="822">
                  <c:v>1.00634843387718</c:v>
                </c:pt>
                <c:pt idx="823">
                  <c:v>1.00688330836824</c:v>
                </c:pt>
                <c:pt idx="824">
                  <c:v>1.0073502470796201</c:v>
                </c:pt>
                <c:pt idx="825">
                  <c:v>1.0065766623546399</c:v>
                </c:pt>
                <c:pt idx="826">
                  <c:v>1.00761219924804</c:v>
                </c:pt>
                <c:pt idx="827">
                  <c:v>1.0074491743929399</c:v>
                </c:pt>
                <c:pt idx="828">
                  <c:v>1.00722044656145</c:v>
                </c:pt>
                <c:pt idx="829">
                  <c:v>1.0077170552476999</c:v>
                </c:pt>
                <c:pt idx="830">
                  <c:v>1.00623145847924</c:v>
                </c:pt>
                <c:pt idx="831">
                  <c:v>1.00770559773446</c:v>
                </c:pt>
                <c:pt idx="832">
                  <c:v>1.0072998788468801</c:v>
                </c:pt>
                <c:pt idx="833">
                  <c:v>1.0082588856327701</c:v>
                </c:pt>
                <c:pt idx="834">
                  <c:v>1.00760246261975</c:v>
                </c:pt>
                <c:pt idx="835">
                  <c:v>1.0071608116877999</c:v>
                </c:pt>
                <c:pt idx="836">
                  <c:v>1.00728518794837</c:v>
                </c:pt>
                <c:pt idx="837">
                  <c:v>1.0082976384754401</c:v>
                </c:pt>
                <c:pt idx="838">
                  <c:v>1.0067391025287</c:v>
                </c:pt>
                <c:pt idx="839">
                  <c:v>1.0062919865923801</c:v>
                </c:pt>
                <c:pt idx="840">
                  <c:v>1.00657475129232</c:v>
                </c:pt>
                <c:pt idx="841">
                  <c:v>1.00734391978338</c:v>
                </c:pt>
                <c:pt idx="842">
                  <c:v>1.0073773111609099</c:v>
                </c:pt>
                <c:pt idx="843">
                  <c:v>1.0073893063780099</c:v>
                </c:pt>
                <c:pt idx="844">
                  <c:v>1.00822624636255</c:v>
                </c:pt>
                <c:pt idx="845">
                  <c:v>1.0065524029789901</c:v>
                </c:pt>
                <c:pt idx="846">
                  <c:v>1.0070041954061</c:v>
                </c:pt>
                <c:pt idx="847">
                  <c:v>1.00756786091316</c:v>
                </c:pt>
                <c:pt idx="848">
                  <c:v>1.0065366738738399</c:v>
                </c:pt>
                <c:pt idx="849">
                  <c:v>1.00771492302971</c:v>
                </c:pt>
                <c:pt idx="850">
                  <c:v>1.00662576904589</c:v>
                </c:pt>
                <c:pt idx="851">
                  <c:v>1.00685165394395</c:v>
                </c:pt>
                <c:pt idx="852">
                  <c:v>1.0066575269014599</c:v>
                </c:pt>
                <c:pt idx="853">
                  <c:v>1.0069718159233201</c:v>
                </c:pt>
                <c:pt idx="854">
                  <c:v>1.00767319894225</c:v>
                </c:pt>
                <c:pt idx="855">
                  <c:v>1.0066698555107201</c:v>
                </c:pt>
                <c:pt idx="856">
                  <c:v>1.00783339913795</c:v>
                </c:pt>
                <c:pt idx="857">
                  <c:v>1.0072361291338201</c:v>
                </c:pt>
                <c:pt idx="858">
                  <c:v>1.00733972539758</c:v>
                </c:pt>
                <c:pt idx="859">
                  <c:v>1.0063280425539001</c:v>
                </c:pt>
                <c:pt idx="860">
                  <c:v>1.00659563925889</c:v>
                </c:pt>
                <c:pt idx="861">
                  <c:v>1.00709755947358</c:v>
                </c:pt>
                <c:pt idx="862">
                  <c:v>1.00669284037574</c:v>
                </c:pt>
                <c:pt idx="863">
                  <c:v>1.00675233949919</c:v>
                </c:pt>
                <c:pt idx="864">
                  <c:v>1.0074059082026601</c:v>
                </c:pt>
                <c:pt idx="865">
                  <c:v>1.0076381356492601</c:v>
                </c:pt>
                <c:pt idx="866">
                  <c:v>1.00822777792801</c:v>
                </c:pt>
                <c:pt idx="867">
                  <c:v>1.0071882176124201</c:v>
                </c:pt>
                <c:pt idx="868">
                  <c:v>1.0072442007779501</c:v>
                </c:pt>
                <c:pt idx="869">
                  <c:v>1.0070634098870499</c:v>
                </c:pt>
                <c:pt idx="870">
                  <c:v>1.00658300951232</c:v>
                </c:pt>
                <c:pt idx="871">
                  <c:v>1.0068809861549299</c:v>
                </c:pt>
                <c:pt idx="872">
                  <c:v>1.0070250442016899</c:v>
                </c:pt>
                <c:pt idx="873">
                  <c:v>1.0068340491016201</c:v>
                </c:pt>
                <c:pt idx="874">
                  <c:v>1.00631213329085</c:v>
                </c:pt>
                <c:pt idx="875">
                  <c:v>1.00691569326398</c:v>
                </c:pt>
                <c:pt idx="876">
                  <c:v>1.0075186824279201</c:v>
                </c:pt>
                <c:pt idx="877">
                  <c:v>1.00658709374788</c:v>
                </c:pt>
                <c:pt idx="878">
                  <c:v>1.0069200529245701</c:v>
                </c:pt>
                <c:pt idx="879">
                  <c:v>1.00795225030313</c:v>
                </c:pt>
                <c:pt idx="880">
                  <c:v>1.0072107462861899</c:v>
                </c:pt>
                <c:pt idx="881">
                  <c:v>1.0057845985056399</c:v>
                </c:pt>
                <c:pt idx="882">
                  <c:v>1.0074484437112201</c:v>
                </c:pt>
                <c:pt idx="883">
                  <c:v>1.0066129820401299</c:v>
                </c:pt>
                <c:pt idx="884">
                  <c:v>1.0078076519419901</c:v>
                </c:pt>
                <c:pt idx="885">
                  <c:v>1.0061295019786001</c:v>
                </c:pt>
                <c:pt idx="886">
                  <c:v>1.0065181311589</c:v>
                </c:pt>
                <c:pt idx="887">
                  <c:v>1.0071507695602799</c:v>
                </c:pt>
                <c:pt idx="888">
                  <c:v>1.0072298791765699</c:v>
                </c:pt>
                <c:pt idx="889">
                  <c:v>1.0062380795578301</c:v>
                </c:pt>
                <c:pt idx="890">
                  <c:v>1.0065851913341499</c:v>
                </c:pt>
                <c:pt idx="891">
                  <c:v>1.0069393148253201</c:v>
                </c:pt>
                <c:pt idx="892">
                  <c:v>1.0065693601504999</c:v>
                </c:pt>
                <c:pt idx="893">
                  <c:v>1.0055449465377799</c:v>
                </c:pt>
                <c:pt idx="894">
                  <c:v>1.0070402893977</c:v>
                </c:pt>
                <c:pt idx="895">
                  <c:v>1.0065759518692801</c:v>
                </c:pt>
                <c:pt idx="896">
                  <c:v>1.00895728872916</c:v>
                </c:pt>
                <c:pt idx="897">
                  <c:v>1.0064530266179901</c:v>
                </c:pt>
                <c:pt idx="898">
                  <c:v>1.0071713146188099</c:v>
                </c:pt>
                <c:pt idx="899">
                  <c:v>1.0067990124726001</c:v>
                </c:pt>
                <c:pt idx="900">
                  <c:v>1.0076221596196899</c:v>
                </c:pt>
                <c:pt idx="901">
                  <c:v>1.0081828712254799</c:v>
                </c:pt>
                <c:pt idx="902">
                  <c:v>1.0067146784179399</c:v>
                </c:pt>
                <c:pt idx="903">
                  <c:v>1.0071404491629701</c:v>
                </c:pt>
                <c:pt idx="904">
                  <c:v>1.0066349809075501</c:v>
                </c:pt>
                <c:pt idx="905">
                  <c:v>1.0055657411421099</c:v>
                </c:pt>
                <c:pt idx="906">
                  <c:v>1.0069631566778301</c:v>
                </c:pt>
                <c:pt idx="907">
                  <c:v>1.0071994986256501</c:v>
                </c:pt>
                <c:pt idx="908">
                  <c:v>1.0075736252732601</c:v>
                </c:pt>
                <c:pt idx="909">
                  <c:v>1.00831294980845</c:v>
                </c:pt>
                <c:pt idx="910">
                  <c:v>1.0066582229710599</c:v>
                </c:pt>
                <c:pt idx="911">
                  <c:v>1.00737104017721</c:v>
                </c:pt>
                <c:pt idx="912">
                  <c:v>1.0062088007333001</c:v>
                </c:pt>
                <c:pt idx="913">
                  <c:v>1.00530050379082</c:v>
                </c:pt>
                <c:pt idx="914">
                  <c:v>1.0064076586535899</c:v>
                </c:pt>
                <c:pt idx="915">
                  <c:v>1.0078725169190501</c:v>
                </c:pt>
                <c:pt idx="916">
                  <c:v>1.00772849057131</c:v>
                </c:pt>
                <c:pt idx="917">
                  <c:v>1.00758923247134</c:v>
                </c:pt>
                <c:pt idx="918">
                  <c:v>1.0074271978327101</c:v>
                </c:pt>
                <c:pt idx="919">
                  <c:v>1.00748716645032</c:v>
                </c:pt>
                <c:pt idx="920">
                  <c:v>1.00769977796127</c:v>
                </c:pt>
                <c:pt idx="921">
                  <c:v>1.00715219132238</c:v>
                </c:pt>
                <c:pt idx="922">
                  <c:v>1.00784861668082</c:v>
                </c:pt>
                <c:pt idx="923">
                  <c:v>1.00665619825324</c:v>
                </c:pt>
                <c:pt idx="924">
                  <c:v>1.0087185938423999</c:v>
                </c:pt>
                <c:pt idx="925">
                  <c:v>1.00682208119128</c:v>
                </c:pt>
                <c:pt idx="926">
                  <c:v>1.0070558846883699</c:v>
                </c:pt>
                <c:pt idx="927">
                  <c:v>1.00663269505603</c:v>
                </c:pt>
                <c:pt idx="928">
                  <c:v>1.00685333685349</c:v>
                </c:pt>
                <c:pt idx="929">
                  <c:v>1.0061471241427999</c:v>
                </c:pt>
                <c:pt idx="930">
                  <c:v>1.00728712525328</c:v>
                </c:pt>
                <c:pt idx="931">
                  <c:v>1.00753145299296</c:v>
                </c:pt>
                <c:pt idx="932">
                  <c:v>1.00693341939186</c:v>
                </c:pt>
                <c:pt idx="933">
                  <c:v>1.00765978168571</c:v>
                </c:pt>
                <c:pt idx="934">
                  <c:v>1.00638429219651</c:v>
                </c:pt>
                <c:pt idx="935">
                  <c:v>1.0084540263362001</c:v>
                </c:pt>
                <c:pt idx="936">
                  <c:v>1.0072513170333901</c:v>
                </c:pt>
                <c:pt idx="937">
                  <c:v>1.00787918594701</c:v>
                </c:pt>
                <c:pt idx="938">
                  <c:v>1.00690259462203</c:v>
                </c:pt>
                <c:pt idx="939">
                  <c:v>1.0073293741052101</c:v>
                </c:pt>
                <c:pt idx="940">
                  <c:v>1.00794020410457</c:v>
                </c:pt>
                <c:pt idx="941">
                  <c:v>1.0073154260855199</c:v>
                </c:pt>
                <c:pt idx="942">
                  <c:v>1.0073294532899799</c:v>
                </c:pt>
                <c:pt idx="943">
                  <c:v>1.0081232227763199</c:v>
                </c:pt>
                <c:pt idx="944">
                  <c:v>1.0076055553409999</c:v>
                </c:pt>
                <c:pt idx="945">
                  <c:v>1.00678908053042</c:v>
                </c:pt>
                <c:pt idx="946">
                  <c:v>1.0067716470091601</c:v>
                </c:pt>
                <c:pt idx="947">
                  <c:v>1.0072442605104099</c:v>
                </c:pt>
                <c:pt idx="948">
                  <c:v>1.0074558075509701</c:v>
                </c:pt>
                <c:pt idx="949">
                  <c:v>1.0070466023056299</c:v>
                </c:pt>
                <c:pt idx="950">
                  <c:v>1.0077156072844999</c:v>
                </c:pt>
                <c:pt idx="951">
                  <c:v>1.00804113526228</c:v>
                </c:pt>
                <c:pt idx="952">
                  <c:v>1.0070647081060999</c:v>
                </c:pt>
                <c:pt idx="953">
                  <c:v>1.0072598856778101</c:v>
                </c:pt>
                <c:pt idx="954">
                  <c:v>1.0076696069619899</c:v>
                </c:pt>
                <c:pt idx="955">
                  <c:v>1.00847094188969</c:v>
                </c:pt>
                <c:pt idx="956">
                  <c:v>1.0075844761651001</c:v>
                </c:pt>
                <c:pt idx="957">
                  <c:v>1.0074506334567099</c:v>
                </c:pt>
                <c:pt idx="958">
                  <c:v>1.0070373496082301</c:v>
                </c:pt>
                <c:pt idx="959">
                  <c:v>1.0072647090707001</c:v>
                </c:pt>
                <c:pt idx="960">
                  <c:v>1.00622190858211</c:v>
                </c:pt>
                <c:pt idx="961">
                  <c:v>1.0071365258056899</c:v>
                </c:pt>
                <c:pt idx="962">
                  <c:v>1.00723421730056</c:v>
                </c:pt>
                <c:pt idx="963">
                  <c:v>1.0069731084237701</c:v>
                </c:pt>
                <c:pt idx="964">
                  <c:v>1.0077152478495901</c:v>
                </c:pt>
                <c:pt idx="965">
                  <c:v>1.00704737451018</c:v>
                </c:pt>
                <c:pt idx="966">
                  <c:v>1.00673542099577</c:v>
                </c:pt>
                <c:pt idx="967">
                  <c:v>1.0068193556279299</c:v>
                </c:pt>
                <c:pt idx="968">
                  <c:v>1.0062219892067601</c:v>
                </c:pt>
                <c:pt idx="969">
                  <c:v>1.00730205744417</c:v>
                </c:pt>
                <c:pt idx="970">
                  <c:v>1.00585957488378</c:v>
                </c:pt>
                <c:pt idx="971">
                  <c:v>1.00662760237666</c:v>
                </c:pt>
                <c:pt idx="972">
                  <c:v>1.00643228024041</c:v>
                </c:pt>
                <c:pt idx="973">
                  <c:v>1.0068217276370399</c:v>
                </c:pt>
                <c:pt idx="974">
                  <c:v>1.00760247925396</c:v>
                </c:pt>
                <c:pt idx="975">
                  <c:v>1.0073227879992399</c:v>
                </c:pt>
                <c:pt idx="976">
                  <c:v>1.0069584824531901</c:v>
                </c:pt>
                <c:pt idx="977">
                  <c:v>1.00734894050146</c:v>
                </c:pt>
                <c:pt idx="978">
                  <c:v>1.00734917050943</c:v>
                </c:pt>
                <c:pt idx="979">
                  <c:v>1.0075828833059399</c:v>
                </c:pt>
                <c:pt idx="980">
                  <c:v>1.00637530571005</c:v>
                </c:pt>
                <c:pt idx="981">
                  <c:v>1.0072550826404201</c:v>
                </c:pt>
                <c:pt idx="982">
                  <c:v>1.0071588410749699</c:v>
                </c:pt>
                <c:pt idx="983">
                  <c:v>1.0065594803553299</c:v>
                </c:pt>
                <c:pt idx="984">
                  <c:v>1.0061528983875501</c:v>
                </c:pt>
                <c:pt idx="985">
                  <c:v>1.0061889526305801</c:v>
                </c:pt>
                <c:pt idx="986">
                  <c:v>1.0063292659240599</c:v>
                </c:pt>
                <c:pt idx="987">
                  <c:v>1.00688769578632</c:v>
                </c:pt>
                <c:pt idx="988">
                  <c:v>1.0076402225046499</c:v>
                </c:pt>
                <c:pt idx="989">
                  <c:v>1.0063147992333299</c:v>
                </c:pt>
                <c:pt idx="990">
                  <c:v>1.00779228543793</c:v>
                </c:pt>
                <c:pt idx="991">
                  <c:v>1.0068451373418501</c:v>
                </c:pt>
                <c:pt idx="992">
                  <c:v>1.00690670527558</c:v>
                </c:pt>
                <c:pt idx="993">
                  <c:v>1.0067827205397</c:v>
                </c:pt>
                <c:pt idx="994">
                  <c:v>1.0071802093770501</c:v>
                </c:pt>
                <c:pt idx="995">
                  <c:v>1.0071568929627299</c:v>
                </c:pt>
                <c:pt idx="996">
                  <c:v>1.00594158990517</c:v>
                </c:pt>
                <c:pt idx="997">
                  <c:v>1.0073061057822299</c:v>
                </c:pt>
                <c:pt idx="998">
                  <c:v>1.0061915699005199</c:v>
                </c:pt>
                <c:pt idx="999">
                  <c:v>1.0073247109361401</c:v>
                </c:pt>
                <c:pt idx="1000">
                  <c:v>1.00717106265156</c:v>
                </c:pt>
                <c:pt idx="1001">
                  <c:v>1.0068066569463401</c:v>
                </c:pt>
                <c:pt idx="1002">
                  <c:v>1.00683488189377</c:v>
                </c:pt>
                <c:pt idx="1003">
                  <c:v>1.00739921409044</c:v>
                </c:pt>
                <c:pt idx="1004">
                  <c:v>1.0071273078936001</c:v>
                </c:pt>
                <c:pt idx="1005">
                  <c:v>1.00728810353957</c:v>
                </c:pt>
                <c:pt idx="1006">
                  <c:v>1.0067786910629399</c:v>
                </c:pt>
                <c:pt idx="1007">
                  <c:v>1.00655360039907</c:v>
                </c:pt>
                <c:pt idx="1008">
                  <c:v>1.0079343260445499</c:v>
                </c:pt>
                <c:pt idx="1009">
                  <c:v>1.0070686029651901</c:v>
                </c:pt>
                <c:pt idx="1010">
                  <c:v>1.00790256115017</c:v>
                </c:pt>
                <c:pt idx="1011">
                  <c:v>1.0083597940462199</c:v>
                </c:pt>
                <c:pt idx="1012">
                  <c:v>1.0079192628999101</c:v>
                </c:pt>
                <c:pt idx="1013">
                  <c:v>1.00752461994149</c:v>
                </c:pt>
                <c:pt idx="1014">
                  <c:v>1.00679868917089</c:v>
                </c:pt>
                <c:pt idx="1015">
                  <c:v>1.00711154634804</c:v>
                </c:pt>
                <c:pt idx="1016">
                  <c:v>1.00732919321545</c:v>
                </c:pt>
                <c:pt idx="1017">
                  <c:v>1.0073105214712901</c:v>
                </c:pt>
                <c:pt idx="1018">
                  <c:v>1.0076080532615299</c:v>
                </c:pt>
                <c:pt idx="1019">
                  <c:v>1.0066999934531</c:v>
                </c:pt>
                <c:pt idx="1020">
                  <c:v>1.0069487187258499</c:v>
                </c:pt>
                <c:pt idx="1021">
                  <c:v>1.00727141862639</c:v>
                </c:pt>
                <c:pt idx="1022">
                  <c:v>1.0066726119431999</c:v>
                </c:pt>
                <c:pt idx="1023">
                  <c:v>1.00684883364039</c:v>
                </c:pt>
                <c:pt idx="1024">
                  <c:v>1.0059828037101599</c:v>
                </c:pt>
                <c:pt idx="1025">
                  <c:v>1.00725316361386</c:v>
                </c:pt>
                <c:pt idx="1026">
                  <c:v>1.00599916155485</c:v>
                </c:pt>
                <c:pt idx="1027">
                  <c:v>1.00794638944088</c:v>
                </c:pt>
                <c:pt idx="1028">
                  <c:v>1.0068343073784101</c:v>
                </c:pt>
                <c:pt idx="1029">
                  <c:v>1.00765619166192</c:v>
                </c:pt>
                <c:pt idx="1030">
                  <c:v>1.00714896078187</c:v>
                </c:pt>
                <c:pt idx="1031">
                  <c:v>1.0073982354522699</c:v>
                </c:pt>
                <c:pt idx="1032">
                  <c:v>1.00641296586058</c:v>
                </c:pt>
                <c:pt idx="1033">
                  <c:v>1.0072651212831401</c:v>
                </c:pt>
                <c:pt idx="1034">
                  <c:v>1.0070968476776001</c:v>
                </c:pt>
                <c:pt idx="1035">
                  <c:v>1.00782759390014</c:v>
                </c:pt>
                <c:pt idx="1036">
                  <c:v>1.00672942457585</c:v>
                </c:pt>
                <c:pt idx="1037">
                  <c:v>1.0083958910725099</c:v>
                </c:pt>
                <c:pt idx="1038">
                  <c:v>1.00837573187859</c:v>
                </c:pt>
                <c:pt idx="1039">
                  <c:v>1.0066739124625499</c:v>
                </c:pt>
                <c:pt idx="1040">
                  <c:v>1.0068929902719299</c:v>
                </c:pt>
                <c:pt idx="1041">
                  <c:v>1.00789872957549</c:v>
                </c:pt>
                <c:pt idx="1042">
                  <c:v>1.0086178823258101</c:v>
                </c:pt>
                <c:pt idx="1043">
                  <c:v>1.00740435462913</c:v>
                </c:pt>
                <c:pt idx="1044">
                  <c:v>1.00707748886893</c:v>
                </c:pt>
                <c:pt idx="1045">
                  <c:v>1.0069434212222601</c:v>
                </c:pt>
                <c:pt idx="1046">
                  <c:v>1.0074617552820699</c:v>
                </c:pt>
                <c:pt idx="1047">
                  <c:v>1.0072187326570201</c:v>
                </c:pt>
                <c:pt idx="1048">
                  <c:v>1.0077472016510201</c:v>
                </c:pt>
                <c:pt idx="1049">
                  <c:v>1.0071251960746399</c:v>
                </c:pt>
                <c:pt idx="1050">
                  <c:v>1.00867556291407</c:v>
                </c:pt>
                <c:pt idx="1051">
                  <c:v>1.0068801975569599</c:v>
                </c:pt>
                <c:pt idx="1052">
                  <c:v>1.0072316604263101</c:v>
                </c:pt>
                <c:pt idx="1053">
                  <c:v>1.0074638682556301</c:v>
                </c:pt>
                <c:pt idx="1054">
                  <c:v>1.0082423622716099</c:v>
                </c:pt>
                <c:pt idx="1055">
                  <c:v>1.00818426078082</c:v>
                </c:pt>
                <c:pt idx="1056">
                  <c:v>1.00761884019938</c:v>
                </c:pt>
                <c:pt idx="1057">
                  <c:v>1.0081534340742699</c:v>
                </c:pt>
                <c:pt idx="1058">
                  <c:v>1.00660725274645</c:v>
                </c:pt>
                <c:pt idx="1059">
                  <c:v>1.0069025159184399</c:v>
                </c:pt>
                <c:pt idx="1060">
                  <c:v>1.0075827446305401</c:v>
                </c:pt>
                <c:pt idx="1061">
                  <c:v>1.0081862940509301</c:v>
                </c:pt>
                <c:pt idx="1062">
                  <c:v>1.0075152102467699</c:v>
                </c:pt>
                <c:pt idx="1063">
                  <c:v>1.0068734745771499</c:v>
                </c:pt>
                <c:pt idx="1064">
                  <c:v>1.0079056164690301</c:v>
                </c:pt>
                <c:pt idx="1065">
                  <c:v>1.00797968075678</c:v>
                </c:pt>
                <c:pt idx="1066">
                  <c:v>1.0072397081968001</c:v>
                </c:pt>
                <c:pt idx="1067">
                  <c:v>1.00831852858761</c:v>
                </c:pt>
                <c:pt idx="1068">
                  <c:v>1.0070767252513599</c:v>
                </c:pt>
                <c:pt idx="1069">
                  <c:v>1.00751409582239</c:v>
                </c:pt>
                <c:pt idx="1070">
                  <c:v>1.0060356875157901</c:v>
                </c:pt>
                <c:pt idx="1071">
                  <c:v>1.0076715178950599</c:v>
                </c:pt>
                <c:pt idx="1072">
                  <c:v>1.00767618544196</c:v>
                </c:pt>
                <c:pt idx="1073">
                  <c:v>1.00778952894565</c:v>
                </c:pt>
                <c:pt idx="1074">
                  <c:v>1.0083404992129901</c:v>
                </c:pt>
                <c:pt idx="1075">
                  <c:v>1.00831165827805</c:v>
                </c:pt>
                <c:pt idx="1076">
                  <c:v>1.00673014487908</c:v>
                </c:pt>
                <c:pt idx="1077">
                  <c:v>1.0074804731206699</c:v>
                </c:pt>
                <c:pt idx="1078">
                  <c:v>1.0083391188717501</c:v>
                </c:pt>
                <c:pt idx="1079">
                  <c:v>1.00796506144112</c:v>
                </c:pt>
                <c:pt idx="1080">
                  <c:v>1.00695536766037</c:v>
                </c:pt>
                <c:pt idx="1081">
                  <c:v>1.0080178071280801</c:v>
                </c:pt>
                <c:pt idx="1082">
                  <c:v>1.0076641996103399</c:v>
                </c:pt>
                <c:pt idx="1083">
                  <c:v>1.0074523259274</c:v>
                </c:pt>
                <c:pt idx="1084">
                  <c:v>1.0063043260678399</c:v>
                </c:pt>
                <c:pt idx="1085">
                  <c:v>1.00652105535102</c:v>
                </c:pt>
                <c:pt idx="1086">
                  <c:v>1.0062565836147599</c:v>
                </c:pt>
                <c:pt idx="1087">
                  <c:v>1.00772926525595</c:v>
                </c:pt>
                <c:pt idx="1088">
                  <c:v>1.00743709787507</c:v>
                </c:pt>
                <c:pt idx="1089">
                  <c:v>1.00758620494409</c:v>
                </c:pt>
                <c:pt idx="1090">
                  <c:v>1.0083087680924101</c:v>
                </c:pt>
                <c:pt idx="1091">
                  <c:v>1.00727026282123</c:v>
                </c:pt>
                <c:pt idx="1092">
                  <c:v>1.00705235951779</c:v>
                </c:pt>
                <c:pt idx="1093">
                  <c:v>1.00695297533768</c:v>
                </c:pt>
                <c:pt idx="1094">
                  <c:v>1.0086041026218899</c:v>
                </c:pt>
                <c:pt idx="1095">
                  <c:v>1.00739295473218</c:v>
                </c:pt>
                <c:pt idx="1096">
                  <c:v>1.0072644816554801</c:v>
                </c:pt>
                <c:pt idx="1097">
                  <c:v>1.0075874650638501</c:v>
                </c:pt>
                <c:pt idx="1098">
                  <c:v>1.00755093750174</c:v>
                </c:pt>
                <c:pt idx="1099">
                  <c:v>1.0076733897690899</c:v>
                </c:pt>
                <c:pt idx="1100">
                  <c:v>1.0072206830907</c:v>
                </c:pt>
                <c:pt idx="1101">
                  <c:v>1.00772179458317</c:v>
                </c:pt>
                <c:pt idx="1102">
                  <c:v>1.0066246744851299</c:v>
                </c:pt>
                <c:pt idx="1103">
                  <c:v>1.00813877929894</c:v>
                </c:pt>
                <c:pt idx="1104">
                  <c:v>1.00677022056358</c:v>
                </c:pt>
                <c:pt idx="1105">
                  <c:v>1.0079495702930901</c:v>
                </c:pt>
                <c:pt idx="1106">
                  <c:v>1.0080607912150901</c:v>
                </c:pt>
                <c:pt idx="1107">
                  <c:v>1.0068305383065801</c:v>
                </c:pt>
                <c:pt idx="1108">
                  <c:v>1.0075015907343099</c:v>
                </c:pt>
                <c:pt idx="1109">
                  <c:v>1.0073793492926</c:v>
                </c:pt>
                <c:pt idx="1110">
                  <c:v>1.00731052039656</c:v>
                </c:pt>
                <c:pt idx="1111">
                  <c:v>1.00760666090041</c:v>
                </c:pt>
                <c:pt idx="1112">
                  <c:v>1.00754775501175</c:v>
                </c:pt>
                <c:pt idx="1113">
                  <c:v>1.0061908948614799</c:v>
                </c:pt>
                <c:pt idx="1114">
                  <c:v>1.0061420680767701</c:v>
                </c:pt>
                <c:pt idx="1115">
                  <c:v>1.0074729500284401</c:v>
                </c:pt>
                <c:pt idx="1116">
                  <c:v>1.0074134098176</c:v>
                </c:pt>
                <c:pt idx="1117">
                  <c:v>1.00760477790737</c:v>
                </c:pt>
                <c:pt idx="1118">
                  <c:v>1.00737654690358</c:v>
                </c:pt>
                <c:pt idx="1119">
                  <c:v>1.00826043120702</c:v>
                </c:pt>
                <c:pt idx="1120">
                  <c:v>1.0085563641220301</c:v>
                </c:pt>
                <c:pt idx="1121">
                  <c:v>1.0071159925478199</c:v>
                </c:pt>
                <c:pt idx="1122">
                  <c:v>1.0077206417181901</c:v>
                </c:pt>
                <c:pt idx="1123">
                  <c:v>1.0076004764937501</c:v>
                </c:pt>
                <c:pt idx="1124">
                  <c:v>1.0074217193136299</c:v>
                </c:pt>
                <c:pt idx="1125">
                  <c:v>1.0077954213970399</c:v>
                </c:pt>
                <c:pt idx="1126">
                  <c:v>1.0069790828558201</c:v>
                </c:pt>
                <c:pt idx="1127">
                  <c:v>1.0077507192831401</c:v>
                </c:pt>
                <c:pt idx="1128">
                  <c:v>1.00724340402281</c:v>
                </c:pt>
                <c:pt idx="1129">
                  <c:v>1.0071218502152599</c:v>
                </c:pt>
                <c:pt idx="1130">
                  <c:v>1.0079132657188601</c:v>
                </c:pt>
                <c:pt idx="1131">
                  <c:v>1.0066905316392001</c:v>
                </c:pt>
                <c:pt idx="1132">
                  <c:v>1.0076506128907801</c:v>
                </c:pt>
                <c:pt idx="1133">
                  <c:v>1.0070232391827501</c:v>
                </c:pt>
                <c:pt idx="1134">
                  <c:v>1.00807306397917</c:v>
                </c:pt>
                <c:pt idx="1135">
                  <c:v>1.00735661743581</c:v>
                </c:pt>
                <c:pt idx="1136">
                  <c:v>1.00721597943383</c:v>
                </c:pt>
                <c:pt idx="1137">
                  <c:v>1.00766485351741</c:v>
                </c:pt>
                <c:pt idx="1138">
                  <c:v>1.00750035339771</c:v>
                </c:pt>
                <c:pt idx="1139">
                  <c:v>1.0074195374124999</c:v>
                </c:pt>
                <c:pt idx="1140">
                  <c:v>1.0064835835424999</c:v>
                </c:pt>
                <c:pt idx="1141">
                  <c:v>1.00751830592124</c:v>
                </c:pt>
                <c:pt idx="1142">
                  <c:v>1.0075601544000099</c:v>
                </c:pt>
                <c:pt idx="1143">
                  <c:v>1.00736592092036</c:v>
                </c:pt>
                <c:pt idx="1144">
                  <c:v>1.0074403335342199</c:v>
                </c:pt>
                <c:pt idx="1145">
                  <c:v>1.0076487442852</c:v>
                </c:pt>
                <c:pt idx="1146">
                  <c:v>1.00677469082551</c:v>
                </c:pt>
                <c:pt idx="1147">
                  <c:v>1.00734888514654</c:v>
                </c:pt>
                <c:pt idx="1148">
                  <c:v>1.00715648986096</c:v>
                </c:pt>
                <c:pt idx="1149">
                  <c:v>1.0070480935452</c:v>
                </c:pt>
                <c:pt idx="1150">
                  <c:v>1.0077204251987899</c:v>
                </c:pt>
                <c:pt idx="1151">
                  <c:v>1.0076659581416201</c:v>
                </c:pt>
                <c:pt idx="1152">
                  <c:v>1.00684817077041</c:v>
                </c:pt>
                <c:pt idx="1153">
                  <c:v>1.0071616199320199</c:v>
                </c:pt>
                <c:pt idx="1154">
                  <c:v>1.00750953743672</c:v>
                </c:pt>
                <c:pt idx="1155">
                  <c:v>1.0080161470190401</c:v>
                </c:pt>
                <c:pt idx="1156">
                  <c:v>1.00703664413584</c:v>
                </c:pt>
                <c:pt idx="1157">
                  <c:v>1.0072074355491101</c:v>
                </c:pt>
                <c:pt idx="1158">
                  <c:v>1.00758063675891</c:v>
                </c:pt>
                <c:pt idx="1159">
                  <c:v>1.0079492699156101</c:v>
                </c:pt>
                <c:pt idx="1160">
                  <c:v>1.00804266933473</c:v>
                </c:pt>
                <c:pt idx="1161">
                  <c:v>1.00803287193334</c:v>
                </c:pt>
                <c:pt idx="1162">
                  <c:v>1.00764826967664</c:v>
                </c:pt>
                <c:pt idx="1163">
                  <c:v>1.00708195899558</c:v>
                </c:pt>
                <c:pt idx="1164">
                  <c:v>1.00759128878532</c:v>
                </c:pt>
                <c:pt idx="1165">
                  <c:v>1.0079182960769599</c:v>
                </c:pt>
                <c:pt idx="1166">
                  <c:v>1.0076196869559699</c:v>
                </c:pt>
                <c:pt idx="1167">
                  <c:v>1.00795801323236</c:v>
                </c:pt>
                <c:pt idx="1168">
                  <c:v>1.0077608348939799</c:v>
                </c:pt>
                <c:pt idx="1169">
                  <c:v>1.00778746707249</c:v>
                </c:pt>
                <c:pt idx="1170">
                  <c:v>1.0082982392158799</c:v>
                </c:pt>
                <c:pt idx="1171">
                  <c:v>1.00725058924118</c:v>
                </c:pt>
                <c:pt idx="1172">
                  <c:v>1.00749992123282</c:v>
                </c:pt>
                <c:pt idx="1173">
                  <c:v>1.00805868173322</c:v>
                </c:pt>
                <c:pt idx="1174">
                  <c:v>1.0072903030095099</c:v>
                </c:pt>
                <c:pt idx="1175">
                  <c:v>1.0076546672514699</c:v>
                </c:pt>
                <c:pt idx="1176">
                  <c:v>1.00765413124555</c:v>
                </c:pt>
                <c:pt idx="1177">
                  <c:v>1.00700529288992</c:v>
                </c:pt>
                <c:pt idx="1178">
                  <c:v>1.0073066695689501</c:v>
                </c:pt>
                <c:pt idx="1179">
                  <c:v>1.0072249543128999</c:v>
                </c:pt>
                <c:pt idx="1180">
                  <c:v>1.0072245851100301</c:v>
                </c:pt>
                <c:pt idx="1181">
                  <c:v>1.00696689037779</c:v>
                </c:pt>
                <c:pt idx="1182">
                  <c:v>1.0073628658892799</c:v>
                </c:pt>
                <c:pt idx="1183">
                  <c:v>1.0074083367645199</c:v>
                </c:pt>
                <c:pt idx="1184">
                  <c:v>1.0078360028075599</c:v>
                </c:pt>
                <c:pt idx="1185">
                  <c:v>1.0072668589731</c:v>
                </c:pt>
                <c:pt idx="1186">
                  <c:v>1.0068195347806701</c:v>
                </c:pt>
                <c:pt idx="1187">
                  <c:v>1.00712474333602</c:v>
                </c:pt>
                <c:pt idx="1188">
                  <c:v>1.0066245460522001</c:v>
                </c:pt>
                <c:pt idx="1189">
                  <c:v>1.0071730937397501</c:v>
                </c:pt>
                <c:pt idx="1190">
                  <c:v>1.00664491367661</c:v>
                </c:pt>
                <c:pt idx="1191">
                  <c:v>1.0074196176452801</c:v>
                </c:pt>
                <c:pt idx="1192">
                  <c:v>1.0068996085678401</c:v>
                </c:pt>
                <c:pt idx="1193">
                  <c:v>1.00727362175584</c:v>
                </c:pt>
                <c:pt idx="1194">
                  <c:v>1.00710867844142</c:v>
                </c:pt>
                <c:pt idx="1195">
                  <c:v>1.00743634151235</c:v>
                </c:pt>
                <c:pt idx="1196">
                  <c:v>1.0070431748214099</c:v>
                </c:pt>
                <c:pt idx="1197">
                  <c:v>1.0073617559605199</c:v>
                </c:pt>
                <c:pt idx="1198">
                  <c:v>1.00705446163293</c:v>
                </c:pt>
                <c:pt idx="1199">
                  <c:v>1.00699388974635</c:v>
                </c:pt>
                <c:pt idx="1200">
                  <c:v>1.0072787203498901</c:v>
                </c:pt>
                <c:pt idx="1201">
                  <c:v>1.0075284282132699</c:v>
                </c:pt>
                <c:pt idx="1202">
                  <c:v>1.0076047255532701</c:v>
                </c:pt>
                <c:pt idx="1203">
                  <c:v>1.00755280376659</c:v>
                </c:pt>
                <c:pt idx="1204">
                  <c:v>1.0075850841457601</c:v>
                </c:pt>
                <c:pt idx="1205">
                  <c:v>1.0073907869888401</c:v>
                </c:pt>
                <c:pt idx="1206">
                  <c:v>1.00730684069404</c:v>
                </c:pt>
                <c:pt idx="1207">
                  <c:v>1.0073430648239801</c:v>
                </c:pt>
                <c:pt idx="1208">
                  <c:v>1.00715251710914</c:v>
                </c:pt>
                <c:pt idx="1209">
                  <c:v>1.00711957287331</c:v>
                </c:pt>
                <c:pt idx="1210">
                  <c:v>1.0078625644275401</c:v>
                </c:pt>
                <c:pt idx="1211">
                  <c:v>1.0072509772962901</c:v>
                </c:pt>
                <c:pt idx="1212">
                  <c:v>1.0073619353682299</c:v>
                </c:pt>
                <c:pt idx="1213">
                  <c:v>1.0076821096853401</c:v>
                </c:pt>
                <c:pt idx="1214">
                  <c:v>1.00712548521249</c:v>
                </c:pt>
                <c:pt idx="1215">
                  <c:v>1.0065230665707099</c:v>
                </c:pt>
                <c:pt idx="1216">
                  <c:v>1.0075493497991701</c:v>
                </c:pt>
                <c:pt idx="1217">
                  <c:v>1.0072741565758101</c:v>
                </c:pt>
                <c:pt idx="1218">
                  <c:v>1.00708753635593</c:v>
                </c:pt>
                <c:pt idx="1219">
                  <c:v>1.00741094739856</c:v>
                </c:pt>
                <c:pt idx="1220">
                  <c:v>1.00716564185179</c:v>
                </c:pt>
                <c:pt idx="1221">
                  <c:v>1.0072070091035401</c:v>
                </c:pt>
                <c:pt idx="1222">
                  <c:v>1.0072761749392001</c:v>
                </c:pt>
                <c:pt idx="1223">
                  <c:v>1.0070936236921399</c:v>
                </c:pt>
                <c:pt idx="1224">
                  <c:v>1.0067790063028099</c:v>
                </c:pt>
                <c:pt idx="1225">
                  <c:v>1.0074664440175101</c:v>
                </c:pt>
                <c:pt idx="1226">
                  <c:v>1.00702818497619</c:v>
                </c:pt>
                <c:pt idx="1227">
                  <c:v>1.0072093021978401</c:v>
                </c:pt>
                <c:pt idx="1228">
                  <c:v>1.0070012469160701</c:v>
                </c:pt>
                <c:pt idx="1229">
                  <c:v>1.00727845149662</c:v>
                </c:pt>
                <c:pt idx="1230">
                  <c:v>1.00677141577653</c:v>
                </c:pt>
                <c:pt idx="1231">
                  <c:v>1.0067001005301499</c:v>
                </c:pt>
                <c:pt idx="1232">
                  <c:v>1.00751526942895</c:v>
                </c:pt>
                <c:pt idx="1233">
                  <c:v>1.0067407536217201</c:v>
                </c:pt>
                <c:pt idx="1234">
                  <c:v>1.0068357614683801</c:v>
                </c:pt>
                <c:pt idx="1235">
                  <c:v>1.00705840917458</c:v>
                </c:pt>
                <c:pt idx="1236">
                  <c:v>1.0073868312976899</c:v>
                </c:pt>
                <c:pt idx="1237">
                  <c:v>1.0075288157448099</c:v>
                </c:pt>
                <c:pt idx="1238">
                  <c:v>1.00692277142774</c:v>
                </c:pt>
                <c:pt idx="1239">
                  <c:v>1.00727239505465</c:v>
                </c:pt>
                <c:pt idx="1240">
                  <c:v>1.0070789041215999</c:v>
                </c:pt>
                <c:pt idx="1241">
                  <c:v>1.0070027844843601</c:v>
                </c:pt>
                <c:pt idx="1242">
                  <c:v>1.0077366996333299</c:v>
                </c:pt>
                <c:pt idx="1243">
                  <c:v>1.0070339531755801</c:v>
                </c:pt>
                <c:pt idx="1244">
                  <c:v>1.00719355723328</c:v>
                </c:pt>
                <c:pt idx="1245">
                  <c:v>1.006998950739</c:v>
                </c:pt>
                <c:pt idx="1246">
                  <c:v>1.00724616324231</c:v>
                </c:pt>
                <c:pt idx="1247">
                  <c:v>1.0073359145235801</c:v>
                </c:pt>
                <c:pt idx="1248">
                  <c:v>1.0070744470139099</c:v>
                </c:pt>
                <c:pt idx="1249">
                  <c:v>1.0071451263997899</c:v>
                </c:pt>
                <c:pt idx="1250">
                  <c:v>1.0071450462667899</c:v>
                </c:pt>
                <c:pt idx="1251">
                  <c:v>1.0074825300038699</c:v>
                </c:pt>
                <c:pt idx="1252">
                  <c:v>1.00775738890077</c:v>
                </c:pt>
                <c:pt idx="1253">
                  <c:v>1.0078251645621199</c:v>
                </c:pt>
                <c:pt idx="1254">
                  <c:v>1.00753109076069</c:v>
                </c:pt>
                <c:pt idx="1255">
                  <c:v>1.0073594250843501</c:v>
                </c:pt>
                <c:pt idx="1256">
                  <c:v>1.0070400441331</c:v>
                </c:pt>
                <c:pt idx="1257">
                  <c:v>1.0074324318525201</c:v>
                </c:pt>
                <c:pt idx="1258">
                  <c:v>1.0069944703035101</c:v>
                </c:pt>
                <c:pt idx="1259">
                  <c:v>1.0076622443046299</c:v>
                </c:pt>
                <c:pt idx="1260">
                  <c:v>1.0072163810124699</c:v>
                </c:pt>
                <c:pt idx="1261">
                  <c:v>1.0071802958623399</c:v>
                </c:pt>
                <c:pt idx="1262">
                  <c:v>1.0072222135963</c:v>
                </c:pt>
                <c:pt idx="1263">
                  <c:v>1.0069665020821299</c:v>
                </c:pt>
                <c:pt idx="1264">
                  <c:v>1.0069821582231699</c:v>
                </c:pt>
                <c:pt idx="1265">
                  <c:v>1.0073538181991799</c:v>
                </c:pt>
                <c:pt idx="1266">
                  <c:v>1.0072074657169301</c:v>
                </c:pt>
                <c:pt idx="1267">
                  <c:v>1.0073892711233301</c:v>
                </c:pt>
                <c:pt idx="1268">
                  <c:v>1.0072356904779001</c:v>
                </c:pt>
                <c:pt idx="1269">
                  <c:v>1.00794324985926</c:v>
                </c:pt>
                <c:pt idx="1270">
                  <c:v>1.0073986622386399</c:v>
                </c:pt>
                <c:pt idx="1271">
                  <c:v>1.0068321267046101</c:v>
                </c:pt>
                <c:pt idx="1272">
                  <c:v>1.00730689862912</c:v>
                </c:pt>
                <c:pt idx="1273">
                  <c:v>1.0075126314778999</c:v>
                </c:pt>
                <c:pt idx="1274">
                  <c:v>1.00749678229369</c:v>
                </c:pt>
                <c:pt idx="1275">
                  <c:v>1.00704677697364</c:v>
                </c:pt>
                <c:pt idx="1276">
                  <c:v>1.007328947997</c:v>
                </c:pt>
                <c:pt idx="1277">
                  <c:v>1.0071286409326099</c:v>
                </c:pt>
                <c:pt idx="1278">
                  <c:v>1.00732566514664</c:v>
                </c:pt>
                <c:pt idx="1279">
                  <c:v>1.0075538460992099</c:v>
                </c:pt>
                <c:pt idx="1280">
                  <c:v>1.0072694033885199</c:v>
                </c:pt>
                <c:pt idx="1281">
                  <c:v>1.0077098142349099</c:v>
                </c:pt>
                <c:pt idx="1282">
                  <c:v>1.00701613519172</c:v>
                </c:pt>
                <c:pt idx="1283">
                  <c:v>1.00732815685991</c:v>
                </c:pt>
                <c:pt idx="1284">
                  <c:v>1.00719750498658</c:v>
                </c:pt>
                <c:pt idx="1285">
                  <c:v>1.0076344158227299</c:v>
                </c:pt>
                <c:pt idx="1286">
                  <c:v>1.00714269483057</c:v>
                </c:pt>
                <c:pt idx="1287">
                  <c:v>1.00719014502673</c:v>
                </c:pt>
                <c:pt idx="1288">
                  <c:v>1.00738498746584</c:v>
                </c:pt>
                <c:pt idx="1289">
                  <c:v>1.00648577772726</c:v>
                </c:pt>
                <c:pt idx="1290">
                  <c:v>1.00732736106443</c:v>
                </c:pt>
                <c:pt idx="1291">
                  <c:v>1.00720640568646</c:v>
                </c:pt>
                <c:pt idx="1292">
                  <c:v>1.00711497972231</c:v>
                </c:pt>
                <c:pt idx="1293">
                  <c:v>1.0072039673191</c:v>
                </c:pt>
                <c:pt idx="1294">
                  <c:v>1.007194262696</c:v>
                </c:pt>
                <c:pt idx="1295">
                  <c:v>1.0075057783611501</c:v>
                </c:pt>
                <c:pt idx="1296">
                  <c:v>1.0070270427113299</c:v>
                </c:pt>
                <c:pt idx="1297">
                  <c:v>1.0068552357801399</c:v>
                </c:pt>
                <c:pt idx="1298">
                  <c:v>1.00658565091685</c:v>
                </c:pt>
                <c:pt idx="1299">
                  <c:v>1.00705824853292</c:v>
                </c:pt>
                <c:pt idx="1300">
                  <c:v>1.00739387020251</c:v>
                </c:pt>
                <c:pt idx="1301">
                  <c:v>1.0071559840638</c:v>
                </c:pt>
                <c:pt idx="1302">
                  <c:v>1.0073522269342501</c:v>
                </c:pt>
                <c:pt idx="1303">
                  <c:v>1.0069206968332001</c:v>
                </c:pt>
                <c:pt idx="1304">
                  <c:v>1.00713204234566</c:v>
                </c:pt>
                <c:pt idx="1305">
                  <c:v>1.0068871435795399</c:v>
                </c:pt>
                <c:pt idx="1306">
                  <c:v>1.0071603908005999</c:v>
                </c:pt>
                <c:pt idx="1307">
                  <c:v>1.0074070873832801</c:v>
                </c:pt>
                <c:pt idx="1308">
                  <c:v>1.00699426168013</c:v>
                </c:pt>
                <c:pt idx="1309">
                  <c:v>1.00747735111687</c:v>
                </c:pt>
                <c:pt idx="1310">
                  <c:v>1.0072244259249299</c:v>
                </c:pt>
                <c:pt idx="1311">
                  <c:v>1.00714024917898</c:v>
                </c:pt>
                <c:pt idx="1312">
                  <c:v>1.0074724210992101</c:v>
                </c:pt>
                <c:pt idx="1313">
                  <c:v>1.0070926944427701</c:v>
                </c:pt>
                <c:pt idx="1314">
                  <c:v>1.00689442662296</c:v>
                </c:pt>
                <c:pt idx="1315">
                  <c:v>1.00760940425075</c:v>
                </c:pt>
                <c:pt idx="1316">
                  <c:v>1.00784574461915</c:v>
                </c:pt>
                <c:pt idx="1317">
                  <c:v>1.0066419433754199</c:v>
                </c:pt>
                <c:pt idx="1318">
                  <c:v>1.0070236332151501</c:v>
                </c:pt>
                <c:pt idx="1319">
                  <c:v>1.0071052032441099</c:v>
                </c:pt>
                <c:pt idx="1320">
                  <c:v>1.0072767292567699</c:v>
                </c:pt>
                <c:pt idx="1321">
                  <c:v>1.00774925771172</c:v>
                </c:pt>
                <c:pt idx="1322">
                  <c:v>1.00744103562289</c:v>
                </c:pt>
                <c:pt idx="1323">
                  <c:v>1.00732591433857</c:v>
                </c:pt>
                <c:pt idx="1324">
                  <c:v>1.00735469266574</c:v>
                </c:pt>
                <c:pt idx="1325">
                  <c:v>1.00758435289189</c:v>
                </c:pt>
                <c:pt idx="1326">
                  <c:v>1.00720609343194</c:v>
                </c:pt>
                <c:pt idx="1327">
                  <c:v>1.0074181069574799</c:v>
                </c:pt>
                <c:pt idx="1328">
                  <c:v>1.00738214770837</c:v>
                </c:pt>
                <c:pt idx="1329">
                  <c:v>1.0068854996841199</c:v>
                </c:pt>
                <c:pt idx="1330">
                  <c:v>1.0072801274540699</c:v>
                </c:pt>
                <c:pt idx="1331">
                  <c:v>1.00737189038668</c:v>
                </c:pt>
                <c:pt idx="1332">
                  <c:v>1.00745229562923</c:v>
                </c:pt>
                <c:pt idx="1333">
                  <c:v>1.00699774623495</c:v>
                </c:pt>
                <c:pt idx="1334">
                  <c:v>1.00730618844902</c:v>
                </c:pt>
                <c:pt idx="1335">
                  <c:v>1.00728887177219</c:v>
                </c:pt>
                <c:pt idx="1336">
                  <c:v>1.00700565171492</c:v>
                </c:pt>
                <c:pt idx="1337">
                  <c:v>1.00731988689998</c:v>
                </c:pt>
                <c:pt idx="1338">
                  <c:v>1.0071289828513299</c:v>
                </c:pt>
                <c:pt idx="1339">
                  <c:v>1.0072826798329999</c:v>
                </c:pt>
                <c:pt idx="1340">
                  <c:v>1.0071706925483199</c:v>
                </c:pt>
                <c:pt idx="1341">
                  <c:v>1.00708084458349</c:v>
                </c:pt>
                <c:pt idx="1342">
                  <c:v>1.0070069402706801</c:v>
                </c:pt>
                <c:pt idx="1343">
                  <c:v>1.0068924067724501</c:v>
                </c:pt>
                <c:pt idx="1344">
                  <c:v>1.0071159201937201</c:v>
                </c:pt>
                <c:pt idx="1345">
                  <c:v>1.00723444792829</c:v>
                </c:pt>
                <c:pt idx="1346">
                  <c:v>1.00739218743422</c:v>
                </c:pt>
                <c:pt idx="1347">
                  <c:v>1.0072214919909199</c:v>
                </c:pt>
                <c:pt idx="1348">
                  <c:v>1.00647611439288</c:v>
                </c:pt>
                <c:pt idx="1349">
                  <c:v>1.0069336828942701</c:v>
                </c:pt>
                <c:pt idx="1350">
                  <c:v>1.00692054822793</c:v>
                </c:pt>
                <c:pt idx="1351">
                  <c:v>1.00746588151292</c:v>
                </c:pt>
                <c:pt idx="1352">
                  <c:v>1.00714044195618</c:v>
                </c:pt>
                <c:pt idx="1353">
                  <c:v>1.0070001748667501</c:v>
                </c:pt>
                <c:pt idx="1354">
                  <c:v>1.0071711795275999</c:v>
                </c:pt>
                <c:pt idx="1355">
                  <c:v>1.00722251708139</c:v>
                </c:pt>
                <c:pt idx="1356">
                  <c:v>1.0071095175965401</c:v>
                </c:pt>
                <c:pt idx="1357">
                  <c:v>1.00677542542351</c:v>
                </c:pt>
                <c:pt idx="1358">
                  <c:v>1.0067599890166199</c:v>
                </c:pt>
                <c:pt idx="1359">
                  <c:v>1.0068709162859399</c:v>
                </c:pt>
                <c:pt idx="1360">
                  <c:v>1.00695584971778</c:v>
                </c:pt>
                <c:pt idx="1361">
                  <c:v>1.0066507495143999</c:v>
                </c:pt>
                <c:pt idx="1362">
                  <c:v>1.0067062399204501</c:v>
                </c:pt>
                <c:pt idx="1363">
                  <c:v>1.0069029157628999</c:v>
                </c:pt>
                <c:pt idx="1364">
                  <c:v>1.0069947513275901</c:v>
                </c:pt>
                <c:pt idx="1365">
                  <c:v>1.0073027299750399</c:v>
                </c:pt>
                <c:pt idx="1366">
                  <c:v>1.00695118987376</c:v>
                </c:pt>
                <c:pt idx="1367">
                  <c:v>1.00712733715617</c:v>
                </c:pt>
                <c:pt idx="1368">
                  <c:v>1.00732715442113</c:v>
                </c:pt>
                <c:pt idx="1369">
                  <c:v>1.0069766807304601</c:v>
                </c:pt>
                <c:pt idx="1370">
                  <c:v>1.0072948468539999</c:v>
                </c:pt>
                <c:pt idx="1371">
                  <c:v>1.0072574584329601</c:v>
                </c:pt>
                <c:pt idx="1372">
                  <c:v>1.0071960420820401</c:v>
                </c:pt>
                <c:pt idx="1373">
                  <c:v>1.0069182682342599</c:v>
                </c:pt>
                <c:pt idx="1374">
                  <c:v>1.0069055887415801</c:v>
                </c:pt>
                <c:pt idx="1375">
                  <c:v>1.00737666002193</c:v>
                </c:pt>
                <c:pt idx="1376">
                  <c:v>1.00693281958446</c:v>
                </c:pt>
                <c:pt idx="1377">
                  <c:v>1.0070616588643999</c:v>
                </c:pt>
                <c:pt idx="1378">
                  <c:v>1.0074911276547001</c:v>
                </c:pt>
                <c:pt idx="1379">
                  <c:v>1.00717706433772</c:v>
                </c:pt>
                <c:pt idx="1380">
                  <c:v>1.0066921720807001</c:v>
                </c:pt>
                <c:pt idx="1381">
                  <c:v>1.00693900665076</c:v>
                </c:pt>
                <c:pt idx="1382">
                  <c:v>1.00676933722659</c:v>
                </c:pt>
                <c:pt idx="1383">
                  <c:v>1.0069233151432899</c:v>
                </c:pt>
                <c:pt idx="1384">
                  <c:v>1.0070670812068601</c:v>
                </c:pt>
                <c:pt idx="1385">
                  <c:v>1.0068057773204599</c:v>
                </c:pt>
                <c:pt idx="1386">
                  <c:v>1.00720902647582</c:v>
                </c:pt>
                <c:pt idx="1387">
                  <c:v>1.00731437033393</c:v>
                </c:pt>
                <c:pt idx="1388">
                  <c:v>1.00701288166847</c:v>
                </c:pt>
                <c:pt idx="1389">
                  <c:v>1.0071809863191701</c:v>
                </c:pt>
                <c:pt idx="1390">
                  <c:v>1.0072996681330899</c:v>
                </c:pt>
                <c:pt idx="1391">
                  <c:v>1.0077406632344099</c:v>
                </c:pt>
                <c:pt idx="1392">
                  <c:v>1.0071028792927299</c:v>
                </c:pt>
                <c:pt idx="1393">
                  <c:v>1.0075101949949099</c:v>
                </c:pt>
                <c:pt idx="1394">
                  <c:v>1.0076191578496601</c:v>
                </c:pt>
                <c:pt idx="1395">
                  <c:v>1.0073845384295099</c:v>
                </c:pt>
                <c:pt idx="1396">
                  <c:v>1.00723317516731</c:v>
                </c:pt>
                <c:pt idx="1397">
                  <c:v>1.0076564698185699</c:v>
                </c:pt>
                <c:pt idx="1398">
                  <c:v>1.0070645050286899</c:v>
                </c:pt>
                <c:pt idx="1399">
                  <c:v>1.0076426481351299</c:v>
                </c:pt>
                <c:pt idx="1400">
                  <c:v>1.0076013433923701</c:v>
                </c:pt>
                <c:pt idx="1401">
                  <c:v>1.00747912671505</c:v>
                </c:pt>
                <c:pt idx="1402">
                  <c:v>1.00743932941737</c:v>
                </c:pt>
                <c:pt idx="1403">
                  <c:v>1.00746144390118</c:v>
                </c:pt>
                <c:pt idx="1404">
                  <c:v>1.0072373151512899</c:v>
                </c:pt>
                <c:pt idx="1405">
                  <c:v>1.0071451909454101</c:v>
                </c:pt>
                <c:pt idx="1406">
                  <c:v>1.0075702322809601</c:v>
                </c:pt>
                <c:pt idx="1407">
                  <c:v>1.00720508958049</c:v>
                </c:pt>
                <c:pt idx="1408">
                  <c:v>1.0070526318266599</c:v>
                </c:pt>
                <c:pt idx="1409">
                  <c:v>1.0076785318434001</c:v>
                </c:pt>
                <c:pt idx="1410">
                  <c:v>1.00698480627301</c:v>
                </c:pt>
                <c:pt idx="1411">
                  <c:v>1.0072746800955299</c:v>
                </c:pt>
                <c:pt idx="1412">
                  <c:v>1.0075100244130299</c:v>
                </c:pt>
                <c:pt idx="1413">
                  <c:v>1.0076008413292601</c:v>
                </c:pt>
                <c:pt idx="1414">
                  <c:v>1.0068799799908199</c:v>
                </c:pt>
                <c:pt idx="1415">
                  <c:v>1.0069126350492099</c:v>
                </c:pt>
                <c:pt idx="1416">
                  <c:v>1.00707980924713</c:v>
                </c:pt>
                <c:pt idx="1417">
                  <c:v>1.0067900248583499</c:v>
                </c:pt>
                <c:pt idx="1418">
                  <c:v>1.00751874230586</c:v>
                </c:pt>
                <c:pt idx="1419">
                  <c:v>1.00743833717219</c:v>
                </c:pt>
                <c:pt idx="1420">
                  <c:v>1.0067726609711001</c:v>
                </c:pt>
                <c:pt idx="1421">
                  <c:v>1.0077343810502299</c:v>
                </c:pt>
                <c:pt idx="1422">
                  <c:v>1.00744868225491</c:v>
                </c:pt>
                <c:pt idx="1423">
                  <c:v>1.00719829227921</c:v>
                </c:pt>
                <c:pt idx="1424">
                  <c:v>1.00720139853521</c:v>
                </c:pt>
                <c:pt idx="1425">
                  <c:v>1.00710508105695</c:v>
                </c:pt>
                <c:pt idx="1426">
                  <c:v>1.00761015814209</c:v>
                </c:pt>
                <c:pt idx="1427">
                  <c:v>1.0077401686299099</c:v>
                </c:pt>
                <c:pt idx="1428">
                  <c:v>1.0071457453052901</c:v>
                </c:pt>
                <c:pt idx="1429">
                  <c:v>1.0071342042442499</c:v>
                </c:pt>
                <c:pt idx="1430">
                  <c:v>1.00725291687993</c:v>
                </c:pt>
                <c:pt idx="1431">
                  <c:v>1.00675899902071</c:v>
                </c:pt>
                <c:pt idx="1432">
                  <c:v>1.00707596790927</c:v>
                </c:pt>
                <c:pt idx="1433">
                  <c:v>1.0073162813983201</c:v>
                </c:pt>
                <c:pt idx="1434">
                  <c:v>1.0078466245001401</c:v>
                </c:pt>
                <c:pt idx="1435">
                  <c:v>1.00743066178189</c:v>
                </c:pt>
                <c:pt idx="1436">
                  <c:v>1.0073595671872999</c:v>
                </c:pt>
                <c:pt idx="1437">
                  <c:v>1.00733410546924</c:v>
                </c:pt>
                <c:pt idx="1438">
                  <c:v>1.0069324862604001</c:v>
                </c:pt>
                <c:pt idx="1439">
                  <c:v>1.0075029273462801</c:v>
                </c:pt>
                <c:pt idx="1440">
                  <c:v>1.0071728282044401</c:v>
                </c:pt>
                <c:pt idx="1441">
                  <c:v>1.00721773624121</c:v>
                </c:pt>
                <c:pt idx="1442">
                  <c:v>1.00706087301187</c:v>
                </c:pt>
                <c:pt idx="1443">
                  <c:v>1.00720842005554</c:v>
                </c:pt>
                <c:pt idx="1444">
                  <c:v>1.0072239909888001</c:v>
                </c:pt>
                <c:pt idx="1445">
                  <c:v>1.00678922320498</c:v>
                </c:pt>
                <c:pt idx="1446">
                  <c:v>1.00698530473734</c:v>
                </c:pt>
                <c:pt idx="1447">
                  <c:v>1.0065196833396799</c:v>
                </c:pt>
                <c:pt idx="1448">
                  <c:v>1.0073009765434</c:v>
                </c:pt>
                <c:pt idx="1449">
                  <c:v>1.0072528079970899</c:v>
                </c:pt>
                <c:pt idx="1450">
                  <c:v>1.00715656841854</c:v>
                </c:pt>
                <c:pt idx="1451">
                  <c:v>1.00774606379329</c:v>
                </c:pt>
                <c:pt idx="1452">
                  <c:v>1.0073146122400201</c:v>
                </c:pt>
                <c:pt idx="1453">
                  <c:v>1.00741159307113</c:v>
                </c:pt>
                <c:pt idx="1454">
                  <c:v>1.00724244705759</c:v>
                </c:pt>
                <c:pt idx="1455">
                  <c:v>1.0069500160793301</c:v>
                </c:pt>
                <c:pt idx="1456">
                  <c:v>1.00714146863883</c:v>
                </c:pt>
                <c:pt idx="1457">
                  <c:v>1.00697092250204</c:v>
                </c:pt>
                <c:pt idx="1458">
                  <c:v>1.0074250418172099</c:v>
                </c:pt>
                <c:pt idx="1459">
                  <c:v>1.0071813651939301</c:v>
                </c:pt>
                <c:pt idx="1460">
                  <c:v>1.00734312995077</c:v>
                </c:pt>
                <c:pt idx="1461">
                  <c:v>1.00727696483053</c:v>
                </c:pt>
                <c:pt idx="1462">
                  <c:v>1.0072920512218</c:v>
                </c:pt>
                <c:pt idx="1463">
                  <c:v>1.00728609834176</c:v>
                </c:pt>
                <c:pt idx="1464">
                  <c:v>1.00726980003774</c:v>
                </c:pt>
                <c:pt idx="1465">
                  <c:v>1.0072816604163499</c:v>
                </c:pt>
                <c:pt idx="1466">
                  <c:v>1.00681141339374</c:v>
                </c:pt>
                <c:pt idx="1467">
                  <c:v>1.00723397653505</c:v>
                </c:pt>
                <c:pt idx="1468">
                  <c:v>1.0072708210431001</c:v>
                </c:pt>
                <c:pt idx="1469">
                  <c:v>1.0066372474196901</c:v>
                </c:pt>
                <c:pt idx="1470">
                  <c:v>1.0067974155076</c:v>
                </c:pt>
                <c:pt idx="1471">
                  <c:v>1.00669349438319</c:v>
                </c:pt>
                <c:pt idx="1472">
                  <c:v>1.00727895795572</c:v>
                </c:pt>
                <c:pt idx="1473">
                  <c:v>1.00685998944285</c:v>
                </c:pt>
                <c:pt idx="1474">
                  <c:v>1.0065923802460499</c:v>
                </c:pt>
                <c:pt idx="1475">
                  <c:v>1.00711272955493</c:v>
                </c:pt>
                <c:pt idx="1476">
                  <c:v>1.00711222441961</c:v>
                </c:pt>
                <c:pt idx="1477">
                  <c:v>1.0072724063915699</c:v>
                </c:pt>
                <c:pt idx="1478">
                  <c:v>1.0072386490938301</c:v>
                </c:pt>
                <c:pt idx="1479">
                  <c:v>1.0071732967823499</c:v>
                </c:pt>
                <c:pt idx="1480">
                  <c:v>1.00697950829959</c:v>
                </c:pt>
                <c:pt idx="1481">
                  <c:v>1.00719572327556</c:v>
                </c:pt>
                <c:pt idx="1482">
                  <c:v>1.0068839932051299</c:v>
                </c:pt>
                <c:pt idx="1483">
                  <c:v>1.0069285370098799</c:v>
                </c:pt>
                <c:pt idx="1484">
                  <c:v>1.00704785718987</c:v>
                </c:pt>
                <c:pt idx="1485">
                  <c:v>1.0068731806014499</c:v>
                </c:pt>
                <c:pt idx="1486">
                  <c:v>1.0068307234910101</c:v>
                </c:pt>
                <c:pt idx="1487">
                  <c:v>1.00729568276048</c:v>
                </c:pt>
                <c:pt idx="1488">
                  <c:v>1.00694573924322</c:v>
                </c:pt>
                <c:pt idx="1489">
                  <c:v>1.0071035755139199</c:v>
                </c:pt>
                <c:pt idx="1490">
                  <c:v>1.0070075381488199</c:v>
                </c:pt>
                <c:pt idx="1491">
                  <c:v>1.0068233095088901</c:v>
                </c:pt>
                <c:pt idx="1492">
                  <c:v>1.0069690155348101</c:v>
                </c:pt>
                <c:pt idx="1493">
                  <c:v>1.00709265719869</c:v>
                </c:pt>
                <c:pt idx="1494">
                  <c:v>1.0064102913558199</c:v>
                </c:pt>
                <c:pt idx="1495">
                  <c:v>1.0066256307395001</c:v>
                </c:pt>
                <c:pt idx="1496">
                  <c:v>1.0071545095716701</c:v>
                </c:pt>
                <c:pt idx="1497">
                  <c:v>1.0071465316216699</c:v>
                </c:pt>
                <c:pt idx="1498">
                  <c:v>1.0069650144673801</c:v>
                </c:pt>
                <c:pt idx="1499">
                  <c:v>1.00667221121331</c:v>
                </c:pt>
                <c:pt idx="1500">
                  <c:v>1.00686496869522</c:v>
                </c:pt>
                <c:pt idx="1501">
                  <c:v>1.0068714437280399</c:v>
                </c:pt>
                <c:pt idx="1502">
                  <c:v>1.00706423304106</c:v>
                </c:pt>
                <c:pt idx="1503">
                  <c:v>1.0068671609551001</c:v>
                </c:pt>
                <c:pt idx="1504">
                  <c:v>1.0070841257152501</c:v>
                </c:pt>
                <c:pt idx="1505">
                  <c:v>1.0069135202455699</c:v>
                </c:pt>
                <c:pt idx="1506">
                  <c:v>1.00715604231091</c:v>
                </c:pt>
                <c:pt idx="1507">
                  <c:v>1.00726172016477</c:v>
                </c:pt>
                <c:pt idx="1508">
                  <c:v>1.0073211061545899</c:v>
                </c:pt>
                <c:pt idx="1509">
                  <c:v>1.00738666552538</c:v>
                </c:pt>
                <c:pt idx="1510">
                  <c:v>1.00697127111508</c:v>
                </c:pt>
                <c:pt idx="1511">
                  <c:v>1.0067027015730099</c:v>
                </c:pt>
                <c:pt idx="1512">
                  <c:v>1.0069879707278999</c:v>
                </c:pt>
                <c:pt idx="1513">
                  <c:v>1.00677046929573</c:v>
                </c:pt>
                <c:pt idx="1514">
                  <c:v>1.0070526541138001</c:v>
                </c:pt>
                <c:pt idx="1515">
                  <c:v>1.00653118881856</c:v>
                </c:pt>
                <c:pt idx="1516">
                  <c:v>1.0070972272899399</c:v>
                </c:pt>
                <c:pt idx="1517">
                  <c:v>1.0074006156083</c:v>
                </c:pt>
                <c:pt idx="1518">
                  <c:v>1.00663106472646</c:v>
                </c:pt>
                <c:pt idx="1519">
                  <c:v>1.0069935905723399</c:v>
                </c:pt>
                <c:pt idx="1520">
                  <c:v>1.0068511362877399</c:v>
                </c:pt>
                <c:pt idx="1521">
                  <c:v>1.0072781064332199</c:v>
                </c:pt>
                <c:pt idx="1522">
                  <c:v>1.00733147152125</c:v>
                </c:pt>
                <c:pt idx="1523">
                  <c:v>1.0068659290530999</c:v>
                </c:pt>
                <c:pt idx="1524">
                  <c:v>1.0071769337174501</c:v>
                </c:pt>
                <c:pt idx="1525">
                  <c:v>1.00716873283738</c:v>
                </c:pt>
                <c:pt idx="1526">
                  <c:v>1.0069284198994699</c:v>
                </c:pt>
                <c:pt idx="1527">
                  <c:v>1.0073876586700901</c:v>
                </c:pt>
                <c:pt idx="1528">
                  <c:v>1.0066272777618199</c:v>
                </c:pt>
                <c:pt idx="1529">
                  <c:v>1.00739037013194</c:v>
                </c:pt>
                <c:pt idx="1530">
                  <c:v>1.00688748036842</c:v>
                </c:pt>
                <c:pt idx="1531">
                  <c:v>1.0069368309703599</c:v>
                </c:pt>
                <c:pt idx="1532">
                  <c:v>1.00714526631084</c:v>
                </c:pt>
                <c:pt idx="1533">
                  <c:v>1.0069018629169499</c:v>
                </c:pt>
                <c:pt idx="1534">
                  <c:v>1.0073782932525099</c:v>
                </c:pt>
                <c:pt idx="1535">
                  <c:v>1.0067621703821401</c:v>
                </c:pt>
                <c:pt idx="1536">
                  <c:v>1.0070111472648</c:v>
                </c:pt>
                <c:pt idx="1537">
                  <c:v>1.0066647103569799</c:v>
                </c:pt>
                <c:pt idx="1538">
                  <c:v>1.0068735700920499</c:v>
                </c:pt>
                <c:pt idx="1539">
                  <c:v>1.0067552403839599</c:v>
                </c:pt>
                <c:pt idx="1540">
                  <c:v>1.0070055207447399</c:v>
                </c:pt>
                <c:pt idx="1541">
                  <c:v>1.0070709657954</c:v>
                </c:pt>
                <c:pt idx="1542">
                  <c:v>1.0071464123598699</c:v>
                </c:pt>
                <c:pt idx="1543">
                  <c:v>1.0071355349503499</c:v>
                </c:pt>
                <c:pt idx="1544">
                  <c:v>1.0071597660940399</c:v>
                </c:pt>
                <c:pt idx="1545">
                  <c:v>1.00689063729413</c:v>
                </c:pt>
                <c:pt idx="1546">
                  <c:v>1.0071292232772699</c:v>
                </c:pt>
                <c:pt idx="1547">
                  <c:v>1.00699349355886</c:v>
                </c:pt>
                <c:pt idx="1548">
                  <c:v>1.00636939650858</c:v>
                </c:pt>
                <c:pt idx="1549">
                  <c:v>1.00665541008594</c:v>
                </c:pt>
                <c:pt idx="1550">
                  <c:v>1.00677226688679</c:v>
                </c:pt>
                <c:pt idx="1551">
                  <c:v>1.00681225626103</c:v>
                </c:pt>
                <c:pt idx="1552">
                  <c:v>1.00715760510657</c:v>
                </c:pt>
                <c:pt idx="1553">
                  <c:v>1.0072142923146199</c:v>
                </c:pt>
                <c:pt idx="1554">
                  <c:v>1.00730171704145</c:v>
                </c:pt>
                <c:pt idx="1555">
                  <c:v>1.00656776481859</c:v>
                </c:pt>
                <c:pt idx="1556">
                  <c:v>1.00674011996987</c:v>
                </c:pt>
                <c:pt idx="1557">
                  <c:v>1.0067015775366499</c:v>
                </c:pt>
                <c:pt idx="1558">
                  <c:v>1.0068406935560199</c:v>
                </c:pt>
                <c:pt idx="1559">
                  <c:v>1.0065510577205501</c:v>
                </c:pt>
                <c:pt idx="1560">
                  <c:v>1.0069810543448301</c:v>
                </c:pt>
                <c:pt idx="1561">
                  <c:v>1.00643114424945</c:v>
                </c:pt>
                <c:pt idx="1562">
                  <c:v>1.0070870169114501</c:v>
                </c:pt>
                <c:pt idx="1563">
                  <c:v>1.00712854744758</c:v>
                </c:pt>
                <c:pt idx="1564">
                  <c:v>1.00713586199435</c:v>
                </c:pt>
                <c:pt idx="1565">
                  <c:v>1.0071873935951099</c:v>
                </c:pt>
                <c:pt idx="1566">
                  <c:v>1.0071245878238</c:v>
                </c:pt>
                <c:pt idx="1567">
                  <c:v>1.0068814649179101</c:v>
                </c:pt>
                <c:pt idx="1568">
                  <c:v>1.0069713623879399</c:v>
                </c:pt>
                <c:pt idx="1569">
                  <c:v>1.00667984012179</c:v>
                </c:pt>
                <c:pt idx="1570">
                  <c:v>1.00704219515879</c:v>
                </c:pt>
                <c:pt idx="1571">
                  <c:v>1.00674909827341</c:v>
                </c:pt>
                <c:pt idx="1572">
                  <c:v>1.0067084693219199</c:v>
                </c:pt>
                <c:pt idx="1573">
                  <c:v>1.00710091363943</c:v>
                </c:pt>
                <c:pt idx="1574">
                  <c:v>1.0068292046716401</c:v>
                </c:pt>
                <c:pt idx="1575">
                  <c:v>1.0073450762513301</c:v>
                </c:pt>
                <c:pt idx="1576">
                  <c:v>1.00684307212177</c:v>
                </c:pt>
                <c:pt idx="1577">
                  <c:v>1.00702895944656</c:v>
                </c:pt>
                <c:pt idx="1578">
                  <c:v>1.0069374187001801</c:v>
                </c:pt>
                <c:pt idx="1579">
                  <c:v>1.0063298144944901</c:v>
                </c:pt>
                <c:pt idx="1580">
                  <c:v>1.0068634209149301</c:v>
                </c:pt>
                <c:pt idx="1581">
                  <c:v>1.00675425961563</c:v>
                </c:pt>
                <c:pt idx="1582">
                  <c:v>1.0064320000579099</c:v>
                </c:pt>
                <c:pt idx="1583">
                  <c:v>1.00703970421852</c:v>
                </c:pt>
                <c:pt idx="1584">
                  <c:v>1.00703510833585</c:v>
                </c:pt>
                <c:pt idx="1585">
                  <c:v>1.0065533442133301</c:v>
                </c:pt>
                <c:pt idx="1586">
                  <c:v>1.0066318139412</c:v>
                </c:pt>
                <c:pt idx="1587">
                  <c:v>1.0070569106120499</c:v>
                </c:pt>
                <c:pt idx="1588">
                  <c:v>1.00700288042938</c:v>
                </c:pt>
                <c:pt idx="1589">
                  <c:v>1.00712500666154</c:v>
                </c:pt>
                <c:pt idx="1590">
                  <c:v>1.00692896987134</c:v>
                </c:pt>
                <c:pt idx="1591">
                  <c:v>1.0070824094070201</c:v>
                </c:pt>
                <c:pt idx="1592">
                  <c:v>1.0072343745688199</c:v>
                </c:pt>
                <c:pt idx="1593">
                  <c:v>1.0069001094336301</c:v>
                </c:pt>
                <c:pt idx="1594">
                  <c:v>1.00698141598681</c:v>
                </c:pt>
                <c:pt idx="1595">
                  <c:v>1.0068185450018801</c:v>
                </c:pt>
                <c:pt idx="1596">
                  <c:v>1.00686783528972</c:v>
                </c:pt>
                <c:pt idx="1597">
                  <c:v>1.0070538213725699</c:v>
                </c:pt>
                <c:pt idx="1598">
                  <c:v>1.00684731507266</c:v>
                </c:pt>
                <c:pt idx="1599">
                  <c:v>1.0069368782883199</c:v>
                </c:pt>
                <c:pt idx="1600">
                  <c:v>1.0067709171955299</c:v>
                </c:pt>
                <c:pt idx="1601">
                  <c:v>1.0067087095813301</c:v>
                </c:pt>
                <c:pt idx="1602">
                  <c:v>1.0069273333003601</c:v>
                </c:pt>
                <c:pt idx="1603">
                  <c:v>1.0066628534709401</c:v>
                </c:pt>
                <c:pt idx="1604">
                  <c:v>1.0074157711182501</c:v>
                </c:pt>
                <c:pt idx="1605">
                  <c:v>1.0064463725750701</c:v>
                </c:pt>
                <c:pt idx="1606">
                  <c:v>1.0068621977290999</c:v>
                </c:pt>
                <c:pt idx="1607">
                  <c:v>1.0066726909522501</c:v>
                </c:pt>
                <c:pt idx="1608">
                  <c:v>1.0067536871238301</c:v>
                </c:pt>
                <c:pt idx="1609">
                  <c:v>1.00707651614019</c:v>
                </c:pt>
                <c:pt idx="1610">
                  <c:v>1.0071054078784301</c:v>
                </c:pt>
                <c:pt idx="1611">
                  <c:v>1.00704685065979</c:v>
                </c:pt>
                <c:pt idx="1612">
                  <c:v>1.0067745334610001</c:v>
                </c:pt>
                <c:pt idx="1613">
                  <c:v>1.0068756163236701</c:v>
                </c:pt>
                <c:pt idx="1614">
                  <c:v>1.0068802608143299</c:v>
                </c:pt>
                <c:pt idx="1615">
                  <c:v>1.00655385544501</c:v>
                </c:pt>
                <c:pt idx="1616">
                  <c:v>1.0072408763871199</c:v>
                </c:pt>
                <c:pt idx="1617">
                  <c:v>1.00669605907115</c:v>
                </c:pt>
                <c:pt idx="1618">
                  <c:v>1.00706785705863</c:v>
                </c:pt>
                <c:pt idx="1619">
                  <c:v>1.0068702897630799</c:v>
                </c:pt>
                <c:pt idx="1620">
                  <c:v>1.0067710191296999</c:v>
                </c:pt>
                <c:pt idx="1621">
                  <c:v>1.0069681913408199</c:v>
                </c:pt>
                <c:pt idx="1622">
                  <c:v>1.0068025322829799</c:v>
                </c:pt>
                <c:pt idx="1623">
                  <c:v>1.00687766580614</c:v>
                </c:pt>
                <c:pt idx="1624">
                  <c:v>1.0072351964486601</c:v>
                </c:pt>
                <c:pt idx="1625">
                  <c:v>1.0073265405499701</c:v>
                </c:pt>
                <c:pt idx="1626">
                  <c:v>1.00706547814904</c:v>
                </c:pt>
                <c:pt idx="1627">
                  <c:v>1.0067241807098399</c:v>
                </c:pt>
                <c:pt idx="1628">
                  <c:v>1.0070304038483999</c:v>
                </c:pt>
                <c:pt idx="1629">
                  <c:v>1.00661926644858</c:v>
                </c:pt>
                <c:pt idx="1630">
                  <c:v>1.00700417856544</c:v>
                </c:pt>
                <c:pt idx="1631">
                  <c:v>1.00730445791382</c:v>
                </c:pt>
                <c:pt idx="1632">
                  <c:v>1.0068151915599499</c:v>
                </c:pt>
                <c:pt idx="1633">
                  <c:v>1.0070158227086301</c:v>
                </c:pt>
                <c:pt idx="1634">
                  <c:v>1.0068934356400201</c:v>
                </c:pt>
                <c:pt idx="1635">
                  <c:v>1.0069886956960801</c:v>
                </c:pt>
                <c:pt idx="1636">
                  <c:v>1.0067950916850099</c:v>
                </c:pt>
                <c:pt idx="1637">
                  <c:v>1.0070269754762899</c:v>
                </c:pt>
                <c:pt idx="1638">
                  <c:v>1.00721143514706</c:v>
                </c:pt>
                <c:pt idx="1639">
                  <c:v>1.00692049465841</c:v>
                </c:pt>
                <c:pt idx="1640">
                  <c:v>1.0072219210412801</c:v>
                </c:pt>
                <c:pt idx="1641">
                  <c:v>1.006991892479</c:v>
                </c:pt>
                <c:pt idx="1642">
                  <c:v>1.00728092345798</c:v>
                </c:pt>
                <c:pt idx="1643">
                  <c:v>1.00700186621108</c:v>
                </c:pt>
                <c:pt idx="1644">
                  <c:v>1.00673963774385</c:v>
                </c:pt>
                <c:pt idx="1645">
                  <c:v>1.0074056859337099</c:v>
                </c:pt>
                <c:pt idx="1646">
                  <c:v>1.0072689894355999</c:v>
                </c:pt>
                <c:pt idx="1647">
                  <c:v>1.00667071512121</c:v>
                </c:pt>
                <c:pt idx="1648">
                  <c:v>1.00718656763701</c:v>
                </c:pt>
                <c:pt idx="1649">
                  <c:v>1.0074350670188299</c:v>
                </c:pt>
                <c:pt idx="1650">
                  <c:v>1.00727034774385</c:v>
                </c:pt>
                <c:pt idx="1651">
                  <c:v>1.0073576104100099</c:v>
                </c:pt>
                <c:pt idx="1652">
                  <c:v>1.00691402300387</c:v>
                </c:pt>
                <c:pt idx="1653">
                  <c:v>1.0070137707597699</c:v>
                </c:pt>
                <c:pt idx="1654">
                  <c:v>1.0067814849088501</c:v>
                </c:pt>
                <c:pt idx="1655">
                  <c:v>1.0071093354838401</c:v>
                </c:pt>
                <c:pt idx="1656">
                  <c:v>1.0073448430009</c:v>
                </c:pt>
                <c:pt idx="1657">
                  <c:v>1.0070097609217801</c:v>
                </c:pt>
                <c:pt idx="1658">
                  <c:v>1.00717893014649</c:v>
                </c:pt>
                <c:pt idx="1659">
                  <c:v>1.00678317643107</c:v>
                </c:pt>
                <c:pt idx="1660">
                  <c:v>1.00713573630634</c:v>
                </c:pt>
                <c:pt idx="1661">
                  <c:v>1.0067984254884501</c:v>
                </c:pt>
                <c:pt idx="1662">
                  <c:v>1.0067802406258499</c:v>
                </c:pt>
                <c:pt idx="1663">
                  <c:v>1.0066419400765201</c:v>
                </c:pt>
                <c:pt idx="1664">
                  <c:v>1.00661996549703</c:v>
                </c:pt>
                <c:pt idx="1665">
                  <c:v>1.00733473242498</c:v>
                </c:pt>
                <c:pt idx="1666">
                  <c:v>1.00680072754493</c:v>
                </c:pt>
                <c:pt idx="1667">
                  <c:v>1.00673400442489</c:v>
                </c:pt>
                <c:pt idx="1668">
                  <c:v>1.0071066955679899</c:v>
                </c:pt>
                <c:pt idx="1669">
                  <c:v>1.00703259058686</c:v>
                </c:pt>
                <c:pt idx="1670">
                  <c:v>1.0070567197123901</c:v>
                </c:pt>
                <c:pt idx="1671">
                  <c:v>1.0067788785529399</c:v>
                </c:pt>
                <c:pt idx="1672">
                  <c:v>1.00711924238189</c:v>
                </c:pt>
                <c:pt idx="1673">
                  <c:v>1.00726452037295</c:v>
                </c:pt>
                <c:pt idx="1674">
                  <c:v>1.00689746858345</c:v>
                </c:pt>
                <c:pt idx="1675">
                  <c:v>1.0070148116608</c:v>
                </c:pt>
                <c:pt idx="1676">
                  <c:v>1.0067996290139301</c:v>
                </c:pt>
                <c:pt idx="1677">
                  <c:v>1.00708334432005</c:v>
                </c:pt>
                <c:pt idx="1678">
                  <c:v>1.0070100889031099</c:v>
                </c:pt>
                <c:pt idx="1679">
                  <c:v>1.0069977683243601</c:v>
                </c:pt>
                <c:pt idx="1680">
                  <c:v>1.00705292575786</c:v>
                </c:pt>
                <c:pt idx="1681">
                  <c:v>1.00707898641752</c:v>
                </c:pt>
                <c:pt idx="1682">
                  <c:v>1.0072312109486301</c:v>
                </c:pt>
                <c:pt idx="1683">
                  <c:v>1.0070104036812699</c:v>
                </c:pt>
                <c:pt idx="1684">
                  <c:v>1.0068253578823501</c:v>
                </c:pt>
                <c:pt idx="1685">
                  <c:v>1.0070657367370801</c:v>
                </c:pt>
                <c:pt idx="1686">
                  <c:v>1.0074122335890801</c:v>
                </c:pt>
                <c:pt idx="1687">
                  <c:v>1.0066454650502199</c:v>
                </c:pt>
                <c:pt idx="1688">
                  <c:v>1.00696184802861</c:v>
                </c:pt>
                <c:pt idx="1689">
                  <c:v>1.00702144242016</c:v>
                </c:pt>
                <c:pt idx="1690">
                  <c:v>1.0067098308773801</c:v>
                </c:pt>
                <c:pt idx="1691">
                  <c:v>1.0069042563317501</c:v>
                </c:pt>
                <c:pt idx="1692">
                  <c:v>1.0066918842653501</c:v>
                </c:pt>
                <c:pt idx="1693">
                  <c:v>1.00707502490385</c:v>
                </c:pt>
                <c:pt idx="1694">
                  <c:v>1.0067533868009499</c:v>
                </c:pt>
                <c:pt idx="1695">
                  <c:v>1.00650272285701</c:v>
                </c:pt>
                <c:pt idx="1696">
                  <c:v>1.00708826638335</c:v>
                </c:pt>
                <c:pt idx="1697">
                  <c:v>1.00693680527202</c:v>
                </c:pt>
                <c:pt idx="1698">
                  <c:v>1.00645934954536</c:v>
                </c:pt>
                <c:pt idx="1699">
                  <c:v>1.0067362798499</c:v>
                </c:pt>
                <c:pt idx="1700">
                  <c:v>1.0071786488315799</c:v>
                </c:pt>
                <c:pt idx="1701">
                  <c:v>1.00646634270975</c:v>
                </c:pt>
                <c:pt idx="1702">
                  <c:v>1.0068496811126799</c:v>
                </c:pt>
                <c:pt idx="1703">
                  <c:v>1.0071083216380801</c:v>
                </c:pt>
                <c:pt idx="1704">
                  <c:v>1.0067086783033801</c:v>
                </c:pt>
                <c:pt idx="1705">
                  <c:v>1.0068697125062001</c:v>
                </c:pt>
                <c:pt idx="1706">
                  <c:v>1.00673503867062</c:v>
                </c:pt>
                <c:pt idx="1707">
                  <c:v>1.0066740463135899</c:v>
                </c:pt>
                <c:pt idx="1708">
                  <c:v>1.0070401255247099</c:v>
                </c:pt>
                <c:pt idx="1709">
                  <c:v>1.00688369369232</c:v>
                </c:pt>
                <c:pt idx="1710">
                  <c:v>1.0065937792919699</c:v>
                </c:pt>
                <c:pt idx="1711">
                  <c:v>1.0068704935259101</c:v>
                </c:pt>
                <c:pt idx="1712">
                  <c:v>1.0068526809966001</c:v>
                </c:pt>
                <c:pt idx="1713">
                  <c:v>1.00685251150082</c:v>
                </c:pt>
                <c:pt idx="1714">
                  <c:v>1.0067498124255001</c:v>
                </c:pt>
                <c:pt idx="1715">
                  <c:v>1.0065624385574099</c:v>
                </c:pt>
                <c:pt idx="1716">
                  <c:v>1.00684172056219</c:v>
                </c:pt>
                <c:pt idx="1717">
                  <c:v>1.00655675673783</c:v>
                </c:pt>
                <c:pt idx="1718">
                  <c:v>1.0066176627116901</c:v>
                </c:pt>
                <c:pt idx="1719">
                  <c:v>1.0068439684511299</c:v>
                </c:pt>
                <c:pt idx="1720">
                  <c:v>1.00682978051913</c:v>
                </c:pt>
                <c:pt idx="1721">
                  <c:v>1.0067970269722899</c:v>
                </c:pt>
                <c:pt idx="1722">
                  <c:v>1.00686386531354</c:v>
                </c:pt>
                <c:pt idx="1723">
                  <c:v>1.0069208090602499</c:v>
                </c:pt>
                <c:pt idx="1724">
                  <c:v>1.0068123187703399</c:v>
                </c:pt>
                <c:pt idx="1725">
                  <c:v>1.00664646591924</c:v>
                </c:pt>
                <c:pt idx="1726">
                  <c:v>1.0068787554512699</c:v>
                </c:pt>
                <c:pt idx="1727">
                  <c:v>1.00715476304825</c:v>
                </c:pt>
                <c:pt idx="1728">
                  <c:v>1.00666837864239</c:v>
                </c:pt>
                <c:pt idx="1729">
                  <c:v>1.0068093784618</c:v>
                </c:pt>
                <c:pt idx="1730">
                  <c:v>1.0064415611989901</c:v>
                </c:pt>
                <c:pt idx="1731">
                  <c:v>1.0071145900119201</c:v>
                </c:pt>
                <c:pt idx="1732">
                  <c:v>1.0063337390016001</c:v>
                </c:pt>
                <c:pt idx="1733">
                  <c:v>1.0065265638870899</c:v>
                </c:pt>
                <c:pt idx="1734">
                  <c:v>1.0065659666680999</c:v>
                </c:pt>
                <c:pt idx="1735">
                  <c:v>1.0067168977943</c:v>
                </c:pt>
                <c:pt idx="1736">
                  <c:v>1.00677145104657</c:v>
                </c:pt>
                <c:pt idx="1737">
                  <c:v>1.0066021179139999</c:v>
                </c:pt>
                <c:pt idx="1738">
                  <c:v>1.0066618411972801</c:v>
                </c:pt>
                <c:pt idx="1739">
                  <c:v>1.0064322140291</c:v>
                </c:pt>
                <c:pt idx="1740">
                  <c:v>1.0063628021711299</c:v>
                </c:pt>
                <c:pt idx="1741">
                  <c:v>1.0065970195446099</c:v>
                </c:pt>
                <c:pt idx="1742">
                  <c:v>1.0067403446677099</c:v>
                </c:pt>
                <c:pt idx="1743">
                  <c:v>1.0066545827966</c:v>
                </c:pt>
                <c:pt idx="1744">
                  <c:v>1.00690914635099</c:v>
                </c:pt>
                <c:pt idx="1745">
                  <c:v>1.0066347722403699</c:v>
                </c:pt>
                <c:pt idx="1746">
                  <c:v>1.00625442625442</c:v>
                </c:pt>
                <c:pt idx="1747">
                  <c:v>1.0065470166735999</c:v>
                </c:pt>
                <c:pt idx="1748">
                  <c:v>1.00653812821238</c:v>
                </c:pt>
                <c:pt idx="1749">
                  <c:v>1.0063202277540899</c:v>
                </c:pt>
                <c:pt idx="1750">
                  <c:v>1.0067598486934499</c:v>
                </c:pt>
                <c:pt idx="1751">
                  <c:v>1.00670824449132</c:v>
                </c:pt>
                <c:pt idx="1752">
                  <c:v>1.00639703241198</c:v>
                </c:pt>
                <c:pt idx="1753">
                  <c:v>1.00643723099788</c:v>
                </c:pt>
                <c:pt idx="1754">
                  <c:v>1.00670140367098</c:v>
                </c:pt>
                <c:pt idx="1755">
                  <c:v>1.0066356600541799</c:v>
                </c:pt>
                <c:pt idx="1756">
                  <c:v>1.0065299320968399</c:v>
                </c:pt>
                <c:pt idx="1757">
                  <c:v>1.0065497704808499</c:v>
                </c:pt>
                <c:pt idx="1758">
                  <c:v>1.0067094483043499</c:v>
                </c:pt>
                <c:pt idx="1759">
                  <c:v>1.00686801662577</c:v>
                </c:pt>
                <c:pt idx="1760">
                  <c:v>1.00627571747737</c:v>
                </c:pt>
                <c:pt idx="1761">
                  <c:v>1.0066842565254901</c:v>
                </c:pt>
                <c:pt idx="1762">
                  <c:v>1.0066932538666</c:v>
                </c:pt>
                <c:pt idx="1763">
                  <c:v>1.0066551739017</c:v>
                </c:pt>
                <c:pt idx="1764">
                  <c:v>1.00681776126301</c:v>
                </c:pt>
                <c:pt idx="1765">
                  <c:v>1.0066180984584601</c:v>
                </c:pt>
                <c:pt idx="1766">
                  <c:v>1.00661725876713</c:v>
                </c:pt>
                <c:pt idx="1767">
                  <c:v>1.00664622268773</c:v>
                </c:pt>
                <c:pt idx="1768">
                  <c:v>1.0066354574935199</c:v>
                </c:pt>
                <c:pt idx="1769">
                  <c:v>1.00647443568101</c:v>
                </c:pt>
                <c:pt idx="1770">
                  <c:v>1.0064831495590401</c:v>
                </c:pt>
                <c:pt idx="1771">
                  <c:v>1.0064499002576699</c:v>
                </c:pt>
                <c:pt idx="1772">
                  <c:v>1.0066222165109799</c:v>
                </c:pt>
                <c:pt idx="1773">
                  <c:v>1.00678981820349</c:v>
                </c:pt>
                <c:pt idx="1774">
                  <c:v>1.00698763087426</c:v>
                </c:pt>
                <c:pt idx="1775">
                  <c:v>1.0064287755572601</c:v>
                </c:pt>
                <c:pt idx="1776">
                  <c:v>1.0065067652045401</c:v>
                </c:pt>
                <c:pt idx="1777">
                  <c:v>1.0067148480992401</c:v>
                </c:pt>
                <c:pt idx="1778">
                  <c:v>1.0064083142922</c:v>
                </c:pt>
                <c:pt idx="1779">
                  <c:v>1.0067682750771401</c:v>
                </c:pt>
                <c:pt idx="1780">
                  <c:v>1.0065327367396899</c:v>
                </c:pt>
                <c:pt idx="1781">
                  <c:v>1.00671521495456</c:v>
                </c:pt>
                <c:pt idx="1782">
                  <c:v>1.00652117747537</c:v>
                </c:pt>
                <c:pt idx="1783">
                  <c:v>1.0066409291232801</c:v>
                </c:pt>
                <c:pt idx="1784">
                  <c:v>1.0067748880832299</c:v>
                </c:pt>
                <c:pt idx="1785">
                  <c:v>1.00620702910925</c:v>
                </c:pt>
                <c:pt idx="1786">
                  <c:v>1.00682007040377</c:v>
                </c:pt>
                <c:pt idx="1787">
                  <c:v>1.0065484712595401</c:v>
                </c:pt>
                <c:pt idx="1788">
                  <c:v>1.00672798494296</c:v>
                </c:pt>
                <c:pt idx="1789">
                  <c:v>1.00669828237746</c:v>
                </c:pt>
                <c:pt idx="1790">
                  <c:v>1.00675391814674</c:v>
                </c:pt>
                <c:pt idx="1791">
                  <c:v>1.00662432998469</c:v>
                </c:pt>
                <c:pt idx="1792">
                  <c:v>1.00643407165552</c:v>
                </c:pt>
                <c:pt idx="1793">
                  <c:v>1.00662247811545</c:v>
                </c:pt>
                <c:pt idx="1794">
                  <c:v>1.0067414809449899</c:v>
                </c:pt>
                <c:pt idx="1795">
                  <c:v>1.00687450235094</c:v>
                </c:pt>
                <c:pt idx="1796">
                  <c:v>1.0062118257674799</c:v>
                </c:pt>
                <c:pt idx="1797">
                  <c:v>1.0065993424919499</c:v>
                </c:pt>
                <c:pt idx="1798">
                  <c:v>1.0068122479870401</c:v>
                </c:pt>
                <c:pt idx="1799">
                  <c:v>1.0067167456397601</c:v>
                </c:pt>
                <c:pt idx="1800">
                  <c:v>1.00660780667547</c:v>
                </c:pt>
                <c:pt idx="1801">
                  <c:v>1.0063772518310601</c:v>
                </c:pt>
                <c:pt idx="1802">
                  <c:v>1.0064215870787001</c:v>
                </c:pt>
                <c:pt idx="1803">
                  <c:v>1.00638951728653</c:v>
                </c:pt>
                <c:pt idx="1804">
                  <c:v>1.0064880714967099</c:v>
                </c:pt>
                <c:pt idx="1805">
                  <c:v>1.0067878490379401</c:v>
                </c:pt>
                <c:pt idx="1806">
                  <c:v>1.0067454187053599</c:v>
                </c:pt>
                <c:pt idx="1807">
                  <c:v>1.0067668432017001</c:v>
                </c:pt>
                <c:pt idx="1808">
                  <c:v>1.0065126867580001</c:v>
                </c:pt>
                <c:pt idx="1809">
                  <c:v>1.0066513457002</c:v>
                </c:pt>
                <c:pt idx="1810">
                  <c:v>1.00667004086997</c:v>
                </c:pt>
                <c:pt idx="1811">
                  <c:v>1.006258168237</c:v>
                </c:pt>
                <c:pt idx="1812">
                  <c:v>1.0066257025626499</c:v>
                </c:pt>
                <c:pt idx="1813">
                  <c:v>1.0064902815129599</c:v>
                </c:pt>
                <c:pt idx="1814">
                  <c:v>1.00648931364522</c:v>
                </c:pt>
                <c:pt idx="1815">
                  <c:v>1.00647311377085</c:v>
                </c:pt>
                <c:pt idx="1816">
                  <c:v>1.0068365542931299</c:v>
                </c:pt>
                <c:pt idx="1817">
                  <c:v>1.00661274175881</c:v>
                </c:pt>
                <c:pt idx="1818">
                  <c:v>1.0066223424026699</c:v>
                </c:pt>
                <c:pt idx="1819">
                  <c:v>1.0065437160559201</c:v>
                </c:pt>
                <c:pt idx="1820">
                  <c:v>1.00641502057437</c:v>
                </c:pt>
                <c:pt idx="1821">
                  <c:v>1.0065227109669499</c:v>
                </c:pt>
                <c:pt idx="1822">
                  <c:v>1.0064637790217199</c:v>
                </c:pt>
                <c:pt idx="1823">
                  <c:v>1.0065952184589699</c:v>
                </c:pt>
                <c:pt idx="1824">
                  <c:v>1.0067496208699001</c:v>
                </c:pt>
                <c:pt idx="1825">
                  <c:v>1.00642512637661</c:v>
                </c:pt>
                <c:pt idx="1826">
                  <c:v>1.0067008029570299</c:v>
                </c:pt>
                <c:pt idx="1827">
                  <c:v>1.0063466780425601</c:v>
                </c:pt>
                <c:pt idx="1828">
                  <c:v>1.00633346635229</c:v>
                </c:pt>
                <c:pt idx="1829">
                  <c:v>1.00658027311051</c:v>
                </c:pt>
                <c:pt idx="1830">
                  <c:v>1.00673160918315</c:v>
                </c:pt>
                <c:pt idx="1831">
                  <c:v>1.0069077088170699</c:v>
                </c:pt>
                <c:pt idx="1832">
                  <c:v>1.00632542043732</c:v>
                </c:pt>
                <c:pt idx="1833">
                  <c:v>1.00673975827599</c:v>
                </c:pt>
                <c:pt idx="1834">
                  <c:v>1.0066521137198601</c:v>
                </c:pt>
                <c:pt idx="1835">
                  <c:v>1.0066614644618399</c:v>
                </c:pt>
                <c:pt idx="1836">
                  <c:v>1.0064672517087301</c:v>
                </c:pt>
                <c:pt idx="1837">
                  <c:v>1.00629233654982</c:v>
                </c:pt>
                <c:pt idx="1838">
                  <c:v>1.00638134737036</c:v>
                </c:pt>
                <c:pt idx="1839">
                  <c:v>1.0064289950590799</c:v>
                </c:pt>
                <c:pt idx="1840">
                  <c:v>1.0063680914076301</c:v>
                </c:pt>
                <c:pt idx="1841">
                  <c:v>1.0063550532110299</c:v>
                </c:pt>
                <c:pt idx="1842">
                  <c:v>1.0058832777750999</c:v>
                </c:pt>
                <c:pt idx="1843">
                  <c:v>1.00659011650606</c:v>
                </c:pt>
                <c:pt idx="1844">
                  <c:v>1.00668551351795</c:v>
                </c:pt>
                <c:pt idx="1845">
                  <c:v>1.0063909156473201</c:v>
                </c:pt>
                <c:pt idx="1846">
                  <c:v>1.00620860228372</c:v>
                </c:pt>
                <c:pt idx="1847">
                  <c:v>1.0065299886425001</c:v>
                </c:pt>
                <c:pt idx="1848">
                  <c:v>1.0066141589946001</c:v>
                </c:pt>
                <c:pt idx="1849">
                  <c:v>1.0065107142592</c:v>
                </c:pt>
                <c:pt idx="1850">
                  <c:v>1.0064465644382801</c:v>
                </c:pt>
                <c:pt idx="1851">
                  <c:v>1.00634246693207</c:v>
                </c:pt>
                <c:pt idx="1852">
                  <c:v>1.0061385254239199</c:v>
                </c:pt>
                <c:pt idx="1853">
                  <c:v>1.00632981587922</c:v>
                </c:pt>
                <c:pt idx="1854">
                  <c:v>1.00665180106231</c:v>
                </c:pt>
                <c:pt idx="1855">
                  <c:v>1.0064743692368501</c:v>
                </c:pt>
                <c:pt idx="1856">
                  <c:v>1.0058948689488101</c:v>
                </c:pt>
                <c:pt idx="1857">
                  <c:v>1.00591196113119</c:v>
                </c:pt>
                <c:pt idx="1858">
                  <c:v>1.0065245997844099</c:v>
                </c:pt>
                <c:pt idx="1859">
                  <c:v>1.00648615776131</c:v>
                </c:pt>
                <c:pt idx="1860">
                  <c:v>1.0064267480879201</c:v>
                </c:pt>
                <c:pt idx="1861">
                  <c:v>1.0067264250210299</c:v>
                </c:pt>
                <c:pt idx="1862">
                  <c:v>1.0063611083450399</c:v>
                </c:pt>
                <c:pt idx="1863">
                  <c:v>1.0067441852288199</c:v>
                </c:pt>
                <c:pt idx="1864">
                  <c:v>1.00614080749143</c:v>
                </c:pt>
                <c:pt idx="1865">
                  <c:v>1.00628917805427</c:v>
                </c:pt>
                <c:pt idx="1866">
                  <c:v>1.00693402127973</c:v>
                </c:pt>
                <c:pt idx="1867">
                  <c:v>1.0066158758813</c:v>
                </c:pt>
                <c:pt idx="1868">
                  <c:v>1.00629918850847</c:v>
                </c:pt>
                <c:pt idx="1869">
                  <c:v>1.0063576393166</c:v>
                </c:pt>
                <c:pt idx="1870">
                  <c:v>1.0066800273361101</c:v>
                </c:pt>
                <c:pt idx="1871">
                  <c:v>1.00602489440235</c:v>
                </c:pt>
                <c:pt idx="1872">
                  <c:v>1.00656627478079</c:v>
                </c:pt>
                <c:pt idx="1873">
                  <c:v>1.0063299081925901</c:v>
                </c:pt>
                <c:pt idx="1874">
                  <c:v>1.00629238230672</c:v>
                </c:pt>
                <c:pt idx="1875">
                  <c:v>1.00684219751155</c:v>
                </c:pt>
                <c:pt idx="1876">
                  <c:v>1.00595405200147</c:v>
                </c:pt>
                <c:pt idx="1877">
                  <c:v>1.00617285771192</c:v>
                </c:pt>
                <c:pt idx="1878">
                  <c:v>1.0066099235555299</c:v>
                </c:pt>
                <c:pt idx="1879">
                  <c:v>1.0064575142524701</c:v>
                </c:pt>
                <c:pt idx="1880">
                  <c:v>1.0062195169284101</c:v>
                </c:pt>
                <c:pt idx="1881">
                  <c:v>1.0063999479824599</c:v>
                </c:pt>
                <c:pt idx="1882">
                  <c:v>1.00639077782426</c:v>
                </c:pt>
                <c:pt idx="1883">
                  <c:v>1.00666363682713</c:v>
                </c:pt>
                <c:pt idx="1884">
                  <c:v>1.0062323303576299</c:v>
                </c:pt>
                <c:pt idx="1885">
                  <c:v>1.00643167459495</c:v>
                </c:pt>
                <c:pt idx="1886">
                  <c:v>1.00635619352619</c:v>
                </c:pt>
                <c:pt idx="1887">
                  <c:v>1.00619594425966</c:v>
                </c:pt>
                <c:pt idx="1888">
                  <c:v>1.00612311621183</c:v>
                </c:pt>
                <c:pt idx="1889">
                  <c:v>1.00640408379569</c:v>
                </c:pt>
                <c:pt idx="1890">
                  <c:v>1.0062980858962101</c:v>
                </c:pt>
                <c:pt idx="1891">
                  <c:v>1.0060429189294799</c:v>
                </c:pt>
                <c:pt idx="1892">
                  <c:v>1.00614244931133</c:v>
                </c:pt>
                <c:pt idx="1893">
                  <c:v>1.0061276206395</c:v>
                </c:pt>
                <c:pt idx="1894">
                  <c:v>1.0061792291478799</c:v>
                </c:pt>
                <c:pt idx="1895">
                  <c:v>1.0062226159611201</c:v>
                </c:pt>
                <c:pt idx="1896">
                  <c:v>1.0064513041688099</c:v>
                </c:pt>
                <c:pt idx="1897">
                  <c:v>1.0063262034774401</c:v>
                </c:pt>
                <c:pt idx="1898">
                  <c:v>1.0062615439426299</c:v>
                </c:pt>
                <c:pt idx="1899">
                  <c:v>1.00631179136716</c:v>
                </c:pt>
                <c:pt idx="1900">
                  <c:v>1.00625176218389</c:v>
                </c:pt>
                <c:pt idx="1901">
                  <c:v>1.00632921898332</c:v>
                </c:pt>
                <c:pt idx="1902">
                  <c:v>1.0062806791330401</c:v>
                </c:pt>
                <c:pt idx="1903">
                  <c:v>1.00614327995655</c:v>
                </c:pt>
                <c:pt idx="1904">
                  <c:v>1.0062609446976201</c:v>
                </c:pt>
                <c:pt idx="1905">
                  <c:v>1.00612761360905</c:v>
                </c:pt>
                <c:pt idx="1906">
                  <c:v>1.0059537802686001</c:v>
                </c:pt>
                <c:pt idx="1907">
                  <c:v>1.0063086549467899</c:v>
                </c:pt>
                <c:pt idx="1908">
                  <c:v>1.0062923983248999</c:v>
                </c:pt>
                <c:pt idx="1909">
                  <c:v>1.00601603767811</c:v>
                </c:pt>
                <c:pt idx="1910">
                  <c:v>1.00621851707693</c:v>
                </c:pt>
                <c:pt idx="1911">
                  <c:v>1.0063954841438401</c:v>
                </c:pt>
                <c:pt idx="1912">
                  <c:v>1.0063926540611801</c:v>
                </c:pt>
                <c:pt idx="1913">
                  <c:v>1.0061810192609599</c:v>
                </c:pt>
                <c:pt idx="1914">
                  <c:v>1.00599254740945</c:v>
                </c:pt>
                <c:pt idx="1915">
                  <c:v>1.00613911879132</c:v>
                </c:pt>
                <c:pt idx="1916">
                  <c:v>1.0061913316580899</c:v>
                </c:pt>
                <c:pt idx="1917">
                  <c:v>1.0063654898382399</c:v>
                </c:pt>
                <c:pt idx="1918">
                  <c:v>1.00611395045227</c:v>
                </c:pt>
                <c:pt idx="1919">
                  <c:v>1.0062828414252201</c:v>
                </c:pt>
                <c:pt idx="1920">
                  <c:v>1.0063135193600601</c:v>
                </c:pt>
                <c:pt idx="1921">
                  <c:v>1.00635217952761</c:v>
                </c:pt>
                <c:pt idx="1922">
                  <c:v>1.00634163855408</c:v>
                </c:pt>
                <c:pt idx="1923">
                  <c:v>1.00649152494964</c:v>
                </c:pt>
                <c:pt idx="1924">
                  <c:v>1.0061238461575801</c:v>
                </c:pt>
                <c:pt idx="1925">
                  <c:v>1.0061987975817901</c:v>
                </c:pt>
                <c:pt idx="1926">
                  <c:v>1.0063049783993201</c:v>
                </c:pt>
                <c:pt idx="1927">
                  <c:v>1.0060748178852099</c:v>
                </c:pt>
                <c:pt idx="1928">
                  <c:v>1.00655328662364</c:v>
                </c:pt>
                <c:pt idx="1929">
                  <c:v>1.0064030365783101</c:v>
                </c:pt>
                <c:pt idx="1930">
                  <c:v>1.0061391406748901</c:v>
                </c:pt>
                <c:pt idx="1931">
                  <c:v>1.0058621485913599</c:v>
                </c:pt>
                <c:pt idx="1932">
                  <c:v>1.0062515017870599</c:v>
                </c:pt>
                <c:pt idx="1933">
                  <c:v>1.0061698704238899</c:v>
                </c:pt>
                <c:pt idx="1934">
                  <c:v>1.0062795117435599</c:v>
                </c:pt>
                <c:pt idx="1935">
                  <c:v>1.0061079342922501</c:v>
                </c:pt>
                <c:pt idx="1936">
                  <c:v>1.00619341601268</c:v>
                </c:pt>
                <c:pt idx="1937">
                  <c:v>1.0064572792298401</c:v>
                </c:pt>
                <c:pt idx="1938">
                  <c:v>1.0060293858902101</c:v>
                </c:pt>
                <c:pt idx="1939">
                  <c:v>1.0068558803172001</c:v>
                </c:pt>
                <c:pt idx="1940">
                  <c:v>1.00636356093041</c:v>
                </c:pt>
                <c:pt idx="1941">
                  <c:v>1.00631376198719</c:v>
                </c:pt>
                <c:pt idx="1942">
                  <c:v>1.0062154345408201</c:v>
                </c:pt>
                <c:pt idx="1943">
                  <c:v>1.00633523331584</c:v>
                </c:pt>
                <c:pt idx="1944">
                  <c:v>1.00628374086789</c:v>
                </c:pt>
                <c:pt idx="1945">
                  <c:v>1.0061768035910801</c:v>
                </c:pt>
                <c:pt idx="1946">
                  <c:v>1.0061144935222399</c:v>
                </c:pt>
                <c:pt idx="1947">
                  <c:v>1.00600160862433</c:v>
                </c:pt>
                <c:pt idx="1948">
                  <c:v>1.0060130502911599</c:v>
                </c:pt>
                <c:pt idx="1949">
                  <c:v>1.00631926229263</c:v>
                </c:pt>
                <c:pt idx="1950">
                  <c:v>1.00611792740114</c:v>
                </c:pt>
                <c:pt idx="1951">
                  <c:v>1.0063373836629099</c:v>
                </c:pt>
                <c:pt idx="1952">
                  <c:v>1.0065308956385799</c:v>
                </c:pt>
                <c:pt idx="1953">
                  <c:v>1.0059900937319599</c:v>
                </c:pt>
                <c:pt idx="1954">
                  <c:v>1.00628475408661</c:v>
                </c:pt>
                <c:pt idx="1955">
                  <c:v>1.0061769329906001</c:v>
                </c:pt>
                <c:pt idx="1956">
                  <c:v>1.0061396745729201</c:v>
                </c:pt>
                <c:pt idx="1957">
                  <c:v>1.0059731690721401</c:v>
                </c:pt>
                <c:pt idx="1958">
                  <c:v>1.0062005180264999</c:v>
                </c:pt>
                <c:pt idx="1959">
                  <c:v>1.0059782388124301</c:v>
                </c:pt>
                <c:pt idx="1960">
                  <c:v>1.00629371704129</c:v>
                </c:pt>
                <c:pt idx="1961">
                  <c:v>1.0063695073444401</c:v>
                </c:pt>
                <c:pt idx="1962">
                  <c:v>1.0061287046896099</c:v>
                </c:pt>
                <c:pt idx="1963">
                  <c:v>1.00596989107242</c:v>
                </c:pt>
                <c:pt idx="1964">
                  <c:v>1.0062346285955901</c:v>
                </c:pt>
                <c:pt idx="1965">
                  <c:v>1.0062444022889301</c:v>
                </c:pt>
                <c:pt idx="1966">
                  <c:v>1.0061516331571201</c:v>
                </c:pt>
                <c:pt idx="1967">
                  <c:v>1.0060162879193899</c:v>
                </c:pt>
                <c:pt idx="1968">
                  <c:v>1.00609377281345</c:v>
                </c:pt>
                <c:pt idx="1969">
                  <c:v>1.00622841542791</c:v>
                </c:pt>
                <c:pt idx="1970">
                  <c:v>1.0057534664674901</c:v>
                </c:pt>
                <c:pt idx="1971">
                  <c:v>1.0061996087149001</c:v>
                </c:pt>
                <c:pt idx="1972">
                  <c:v>1.00590506520314</c:v>
                </c:pt>
                <c:pt idx="1973">
                  <c:v>1.0062303477077701</c:v>
                </c:pt>
                <c:pt idx="1974">
                  <c:v>1.0062396375187801</c:v>
                </c:pt>
                <c:pt idx="1975">
                  <c:v>1.0059443169648901</c:v>
                </c:pt>
                <c:pt idx="1976">
                  <c:v>1.0059498344493201</c:v>
                </c:pt>
                <c:pt idx="1977">
                  <c:v>1.00615709825264</c:v>
                </c:pt>
                <c:pt idx="1978">
                  <c:v>1.0058985117700801</c:v>
                </c:pt>
                <c:pt idx="1979">
                  <c:v>1.0058696790458499</c:v>
                </c:pt>
                <c:pt idx="1980">
                  <c:v>1.0061226370897001</c:v>
                </c:pt>
                <c:pt idx="1981">
                  <c:v>1.0059396274810399</c:v>
                </c:pt>
                <c:pt idx="1982">
                  <c:v>1.00618121528171</c:v>
                </c:pt>
                <c:pt idx="1983">
                  <c:v>1.00584511992343</c:v>
                </c:pt>
                <c:pt idx="1984">
                  <c:v>1.0061717068576499</c:v>
                </c:pt>
                <c:pt idx="1985">
                  <c:v>1.0059933458855499</c:v>
                </c:pt>
                <c:pt idx="1986">
                  <c:v>1.0057283040313101</c:v>
                </c:pt>
                <c:pt idx="1987">
                  <c:v>1.0062183526853301</c:v>
                </c:pt>
                <c:pt idx="1988">
                  <c:v>1.0063772272656599</c:v>
                </c:pt>
                <c:pt idx="1989">
                  <c:v>1.00605417273599</c:v>
                </c:pt>
                <c:pt idx="1990">
                  <c:v>1.0060935805723401</c:v>
                </c:pt>
                <c:pt idx="1991">
                  <c:v>1.00558581990624</c:v>
                </c:pt>
                <c:pt idx="1992">
                  <c:v>1.0061938099494401</c:v>
                </c:pt>
                <c:pt idx="1993">
                  <c:v>1.00611475977965</c:v>
                </c:pt>
                <c:pt idx="1994">
                  <c:v>1.00611847134362</c:v>
                </c:pt>
                <c:pt idx="1995">
                  <c:v>1.00617548407521</c:v>
                </c:pt>
                <c:pt idx="1996">
                  <c:v>1.00617240562511</c:v>
                </c:pt>
                <c:pt idx="1997">
                  <c:v>1.0060119457153001</c:v>
                </c:pt>
                <c:pt idx="1998">
                  <c:v>1.00585904072822</c:v>
                </c:pt>
                <c:pt idx="1999">
                  <c:v>1.0058063303879401</c:v>
                </c:pt>
                <c:pt idx="2000">
                  <c:v>1.00611354979419</c:v>
                </c:pt>
                <c:pt idx="2001">
                  <c:v>1.0059723220169801</c:v>
                </c:pt>
                <c:pt idx="2002">
                  <c:v>1.0063902709963799</c:v>
                </c:pt>
                <c:pt idx="2003">
                  <c:v>1.00593150904535</c:v>
                </c:pt>
                <c:pt idx="2004">
                  <c:v>1.0063240457065801</c:v>
                </c:pt>
                <c:pt idx="2005">
                  <c:v>1.0057665819191099</c:v>
                </c:pt>
                <c:pt idx="2006">
                  <c:v>1.0054505994804399</c:v>
                </c:pt>
                <c:pt idx="2007">
                  <c:v>1.005901830899</c:v>
                </c:pt>
                <c:pt idx="2008">
                  <c:v>1.0056272164325999</c:v>
                </c:pt>
                <c:pt idx="2009">
                  <c:v>1.0055716072866601</c:v>
                </c:pt>
                <c:pt idx="2010">
                  <c:v>1.00599484073733</c:v>
                </c:pt>
                <c:pt idx="2011">
                  <c:v>1.00557104277473</c:v>
                </c:pt>
                <c:pt idx="2012">
                  <c:v>1.0062764066918299</c:v>
                </c:pt>
                <c:pt idx="2013">
                  <c:v>1.0060840827369599</c:v>
                </c:pt>
                <c:pt idx="2014">
                  <c:v>1.00596657460493</c:v>
                </c:pt>
                <c:pt idx="2015">
                  <c:v>1.0062310553093301</c:v>
                </c:pt>
                <c:pt idx="2016">
                  <c:v>1.00618745029066</c:v>
                </c:pt>
                <c:pt idx="2017">
                  <c:v>1.00590915642866</c:v>
                </c:pt>
                <c:pt idx="2018">
                  <c:v>1.0059112139472099</c:v>
                </c:pt>
                <c:pt idx="2019">
                  <c:v>1.00621598070461</c:v>
                </c:pt>
                <c:pt idx="2020">
                  <c:v>1.00586120604865</c:v>
                </c:pt>
                <c:pt idx="2021">
                  <c:v>1.00590594214087</c:v>
                </c:pt>
                <c:pt idx="2022">
                  <c:v>1.0055126358414399</c:v>
                </c:pt>
                <c:pt idx="2023">
                  <c:v>1.00602343739424</c:v>
                </c:pt>
                <c:pt idx="2024">
                  <c:v>1.0060479088730401</c:v>
                </c:pt>
                <c:pt idx="2025">
                  <c:v>1.00547458514996</c:v>
                </c:pt>
                <c:pt idx="2026">
                  <c:v>1.0060549361008799</c:v>
                </c:pt>
                <c:pt idx="2027">
                  <c:v>1.00572598495271</c:v>
                </c:pt>
                <c:pt idx="2028">
                  <c:v>1.0056388564429699</c:v>
                </c:pt>
                <c:pt idx="2029">
                  <c:v>1.00590993051795</c:v>
                </c:pt>
                <c:pt idx="2030">
                  <c:v>1.00567965350905</c:v>
                </c:pt>
                <c:pt idx="2031">
                  <c:v>1.00601446860737</c:v>
                </c:pt>
                <c:pt idx="2032">
                  <c:v>1.0056399268354499</c:v>
                </c:pt>
                <c:pt idx="2033">
                  <c:v>1.0054142146902501</c:v>
                </c:pt>
                <c:pt idx="2034">
                  <c:v>1.0061958536759801</c:v>
                </c:pt>
                <c:pt idx="2035">
                  <c:v>1.0056922685152101</c:v>
                </c:pt>
                <c:pt idx="2036">
                  <c:v>1.0056804374430901</c:v>
                </c:pt>
                <c:pt idx="2037">
                  <c:v>1.00584843312406</c:v>
                </c:pt>
                <c:pt idx="2038">
                  <c:v>1.00568978510129</c:v>
                </c:pt>
                <c:pt idx="2039">
                  <c:v>1.00561849346848</c:v>
                </c:pt>
                <c:pt idx="2040">
                  <c:v>1.00563273051262</c:v>
                </c:pt>
                <c:pt idx="2041">
                  <c:v>1.00588330028958</c:v>
                </c:pt>
                <c:pt idx="2042">
                  <c:v>1.0056625148501099</c:v>
                </c:pt>
                <c:pt idx="2043">
                  <c:v>1.0059087061408301</c:v>
                </c:pt>
                <c:pt idx="2044">
                  <c:v>1.00537974369226</c:v>
                </c:pt>
                <c:pt idx="2045">
                  <c:v>1.0058453063316899</c:v>
                </c:pt>
                <c:pt idx="2046">
                  <c:v>1.0057086387509999</c:v>
                </c:pt>
                <c:pt idx="2047">
                  <c:v>1.00579401890868</c:v>
                </c:pt>
                <c:pt idx="2048">
                  <c:v>1.00534019506427</c:v>
                </c:pt>
                <c:pt idx="2049">
                  <c:v>1.00569027176527</c:v>
                </c:pt>
                <c:pt idx="2050">
                  <c:v>1.0057123979070799</c:v>
                </c:pt>
                <c:pt idx="2051">
                  <c:v>1.0058219176473699</c:v>
                </c:pt>
                <c:pt idx="2052">
                  <c:v>1.00548767589855</c:v>
                </c:pt>
                <c:pt idx="2053">
                  <c:v>1.0055317741801799</c:v>
                </c:pt>
                <c:pt idx="2054">
                  <c:v>1.0055744397092301</c:v>
                </c:pt>
                <c:pt idx="2055">
                  <c:v>1.00578832916028</c:v>
                </c:pt>
                <c:pt idx="2056">
                  <c:v>1.0056942256526</c:v>
                </c:pt>
                <c:pt idx="2057">
                  <c:v>1.0055692639557401</c:v>
                </c:pt>
                <c:pt idx="2058">
                  <c:v>1.0059095562998599</c:v>
                </c:pt>
                <c:pt idx="2059">
                  <c:v>1.0059660107757</c:v>
                </c:pt>
                <c:pt idx="2060">
                  <c:v>1.00584414518578</c:v>
                </c:pt>
                <c:pt idx="2061">
                  <c:v>1.0054541194492601</c:v>
                </c:pt>
                <c:pt idx="2062">
                  <c:v>1.00576159780651</c:v>
                </c:pt>
                <c:pt idx="2063">
                  <c:v>1.00579525984278</c:v>
                </c:pt>
                <c:pt idx="2064">
                  <c:v>1.00562317382795</c:v>
                </c:pt>
                <c:pt idx="2065">
                  <c:v>1.0058863095059001</c:v>
                </c:pt>
                <c:pt idx="2066">
                  <c:v>1.0057519439451501</c:v>
                </c:pt>
                <c:pt idx="2067">
                  <c:v>1.0055537124329299</c:v>
                </c:pt>
                <c:pt idx="2068">
                  <c:v>1.0056011324524901</c:v>
                </c:pt>
                <c:pt idx="2069">
                  <c:v>1.0057303540686</c:v>
                </c:pt>
                <c:pt idx="2070">
                  <c:v>1.00561953127088</c:v>
                </c:pt>
                <c:pt idx="2071">
                  <c:v>1.0056110955726401</c:v>
                </c:pt>
                <c:pt idx="2072">
                  <c:v>1.0056837266554099</c:v>
                </c:pt>
                <c:pt idx="2073">
                  <c:v>1.00573969182572</c:v>
                </c:pt>
                <c:pt idx="2074">
                  <c:v>1.00579324798783</c:v>
                </c:pt>
                <c:pt idx="2075">
                  <c:v>1.00584463651282</c:v>
                </c:pt>
                <c:pt idx="2076">
                  <c:v>1.0052379437327501</c:v>
                </c:pt>
                <c:pt idx="2077">
                  <c:v>1.0055536903967199</c:v>
                </c:pt>
                <c:pt idx="2078">
                  <c:v>1.00572693344765</c:v>
                </c:pt>
                <c:pt idx="2079">
                  <c:v>1.0057239635503701</c:v>
                </c:pt>
                <c:pt idx="2080">
                  <c:v>1.0056987928427701</c:v>
                </c:pt>
                <c:pt idx="2081">
                  <c:v>1.00582533717656</c:v>
                </c:pt>
                <c:pt idx="2082">
                  <c:v>1.00567254973395</c:v>
                </c:pt>
                <c:pt idx="2083">
                  <c:v>1.00548272995192</c:v>
                </c:pt>
                <c:pt idx="2084">
                  <c:v>1.0058725600596801</c:v>
                </c:pt>
                <c:pt idx="2085">
                  <c:v>1.00564109091416</c:v>
                </c:pt>
                <c:pt idx="2086">
                  <c:v>1.0055083685920401</c:v>
                </c:pt>
                <c:pt idx="2087">
                  <c:v>1.0052042638512</c:v>
                </c:pt>
                <c:pt idx="2088">
                  <c:v>1.0058246077234001</c:v>
                </c:pt>
                <c:pt idx="2089">
                  <c:v>1.0053999884322899</c:v>
                </c:pt>
                <c:pt idx="2090">
                  <c:v>1.0056303172383201</c:v>
                </c:pt>
                <c:pt idx="2091">
                  <c:v>1.00562570553742</c:v>
                </c:pt>
                <c:pt idx="2092">
                  <c:v>1.0056734623589401</c:v>
                </c:pt>
                <c:pt idx="2093">
                  <c:v>1.0057399383732699</c:v>
                </c:pt>
                <c:pt idx="2094">
                  <c:v>1.0059736625440601</c:v>
                </c:pt>
                <c:pt idx="2095">
                  <c:v>1.00575599235022</c:v>
                </c:pt>
                <c:pt idx="2096">
                  <c:v>1.00550104871997</c:v>
                </c:pt>
                <c:pt idx="2097">
                  <c:v>1.00554457885431</c:v>
                </c:pt>
                <c:pt idx="2098">
                  <c:v>1.00523494937102</c:v>
                </c:pt>
                <c:pt idx="2099">
                  <c:v>1.00563219287843</c:v>
                </c:pt>
                <c:pt idx="2100">
                  <c:v>1.0054206127974701</c:v>
                </c:pt>
                <c:pt idx="2101">
                  <c:v>1.00584043105106</c:v>
                </c:pt>
                <c:pt idx="2102">
                  <c:v>1.0056585519226799</c:v>
                </c:pt>
                <c:pt idx="2103">
                  <c:v>1.00543528347138</c:v>
                </c:pt>
                <c:pt idx="2104">
                  <c:v>1.0055445609834699</c:v>
                </c:pt>
                <c:pt idx="2105">
                  <c:v>1.00568859192335</c:v>
                </c:pt>
                <c:pt idx="2106">
                  <c:v>1.00575826999033</c:v>
                </c:pt>
                <c:pt idx="2107">
                  <c:v>1.0057339183860501</c:v>
                </c:pt>
                <c:pt idx="2108">
                  <c:v>1.0055041187399101</c:v>
                </c:pt>
                <c:pt idx="2109">
                  <c:v>1.00569376168407</c:v>
                </c:pt>
                <c:pt idx="2110">
                  <c:v>1.0058315265153299</c:v>
                </c:pt>
                <c:pt idx="2111">
                  <c:v>1.00553023413894</c:v>
                </c:pt>
                <c:pt idx="2112">
                  <c:v>1.0054817779179099</c:v>
                </c:pt>
                <c:pt idx="2113">
                  <c:v>1.00578808583652</c:v>
                </c:pt>
                <c:pt idx="2114">
                  <c:v>1.00567945664555</c:v>
                </c:pt>
                <c:pt idx="2115">
                  <c:v>1.0057449699871901</c:v>
                </c:pt>
                <c:pt idx="2116">
                  <c:v>1.0054870341589901</c:v>
                </c:pt>
                <c:pt idx="2117">
                  <c:v>1.00556011526172</c:v>
                </c:pt>
                <c:pt idx="2118">
                  <c:v>1.0052302852796999</c:v>
                </c:pt>
                <c:pt idx="2119">
                  <c:v>1.0052399568821599</c:v>
                </c:pt>
                <c:pt idx="2120">
                  <c:v>1.00571096996943</c:v>
                </c:pt>
                <c:pt idx="2121">
                  <c:v>1.0055381926392799</c:v>
                </c:pt>
                <c:pt idx="2122">
                  <c:v>1.0055164987432399</c:v>
                </c:pt>
                <c:pt idx="2123">
                  <c:v>1.0057203821946199</c:v>
                </c:pt>
                <c:pt idx="2124">
                  <c:v>1.00539776587352</c:v>
                </c:pt>
                <c:pt idx="2125">
                  <c:v>1.0057108150903999</c:v>
                </c:pt>
                <c:pt idx="2126">
                  <c:v>1.0055657364122901</c:v>
                </c:pt>
                <c:pt idx="2127">
                  <c:v>1.00578714844733</c:v>
                </c:pt>
                <c:pt idx="2128">
                  <c:v>1.0055970374830401</c:v>
                </c:pt>
                <c:pt idx="2129">
                  <c:v>1.00547173199914</c:v>
                </c:pt>
                <c:pt idx="2130">
                  <c:v>1.0052725930144299</c:v>
                </c:pt>
                <c:pt idx="2131">
                  <c:v>1.00550418493358</c:v>
                </c:pt>
                <c:pt idx="2132">
                  <c:v>1.0053420917321501</c:v>
                </c:pt>
                <c:pt idx="2133">
                  <c:v>1.00547475021154</c:v>
                </c:pt>
                <c:pt idx="2134">
                  <c:v>1.00595525975786</c:v>
                </c:pt>
                <c:pt idx="2135">
                  <c:v>1.00550312311804</c:v>
                </c:pt>
                <c:pt idx="2136">
                  <c:v>1.00556469750759</c:v>
                </c:pt>
                <c:pt idx="2137">
                  <c:v>1.0058113329532901</c:v>
                </c:pt>
                <c:pt idx="2138">
                  <c:v>1.0056173243128399</c:v>
                </c:pt>
                <c:pt idx="2139">
                  <c:v>1.00519662362062</c:v>
                </c:pt>
                <c:pt idx="2140">
                  <c:v>1.0052040215992999</c:v>
                </c:pt>
                <c:pt idx="2141">
                  <c:v>1.0056163417789601</c:v>
                </c:pt>
                <c:pt idx="2142">
                  <c:v>1.0053977357924599</c:v>
                </c:pt>
                <c:pt idx="2143">
                  <c:v>1.0057082495779399</c:v>
                </c:pt>
                <c:pt idx="2144">
                  <c:v>1.0052849968943001</c:v>
                </c:pt>
                <c:pt idx="2145">
                  <c:v>1.0050787578367899</c:v>
                </c:pt>
                <c:pt idx="2146">
                  <c:v>1.0054450145292499</c:v>
                </c:pt>
                <c:pt idx="2147">
                  <c:v>1.0054997351114401</c:v>
                </c:pt>
                <c:pt idx="2148">
                  <c:v>1.0054979584978201</c:v>
                </c:pt>
                <c:pt idx="2149">
                  <c:v>1.0050493681628101</c:v>
                </c:pt>
                <c:pt idx="2150">
                  <c:v>1.00526888469528</c:v>
                </c:pt>
                <c:pt idx="2151">
                  <c:v>1.00548021987125</c:v>
                </c:pt>
                <c:pt idx="2152">
                  <c:v>1.00603287184441</c:v>
                </c:pt>
                <c:pt idx="2153">
                  <c:v>1.00533501061094</c:v>
                </c:pt>
                <c:pt idx="2154">
                  <c:v>1.00568634789978</c:v>
                </c:pt>
                <c:pt idx="2155">
                  <c:v>1.00554118176324</c:v>
                </c:pt>
                <c:pt idx="2156">
                  <c:v>1.0052575651440201</c:v>
                </c:pt>
                <c:pt idx="2157">
                  <c:v>1.0053111732900799</c:v>
                </c:pt>
                <c:pt idx="2158">
                  <c:v>1.0056028536764201</c:v>
                </c:pt>
                <c:pt idx="2159">
                  <c:v>1.00532006567119</c:v>
                </c:pt>
                <c:pt idx="2160">
                  <c:v>1.00508420061083</c:v>
                </c:pt>
                <c:pt idx="2161">
                  <c:v>1.0055390799484401</c:v>
                </c:pt>
                <c:pt idx="2162">
                  <c:v>1.00518332936563</c:v>
                </c:pt>
                <c:pt idx="2163">
                  <c:v>1.0054548987528</c:v>
                </c:pt>
                <c:pt idx="2164">
                  <c:v>1.00558300738394</c:v>
                </c:pt>
                <c:pt idx="2165">
                  <c:v>1.00569867591193</c:v>
                </c:pt>
                <c:pt idx="2166">
                  <c:v>1.0055785365352601</c:v>
                </c:pt>
                <c:pt idx="2167">
                  <c:v>1.0053037276357999</c:v>
                </c:pt>
                <c:pt idx="2168">
                  <c:v>1.00523509979929</c:v>
                </c:pt>
                <c:pt idx="2169">
                  <c:v>1.0052310560402899</c:v>
                </c:pt>
                <c:pt idx="2170">
                  <c:v>1.005431785768</c:v>
                </c:pt>
                <c:pt idx="2171">
                  <c:v>1.00529259674931</c:v>
                </c:pt>
                <c:pt idx="2172">
                  <c:v>1.0054910201373299</c:v>
                </c:pt>
                <c:pt idx="2173">
                  <c:v>1.0055177936291</c:v>
                </c:pt>
                <c:pt idx="2174">
                  <c:v>1.00553746420763</c:v>
                </c:pt>
                <c:pt idx="2175">
                  <c:v>1.0056794851512301</c:v>
                </c:pt>
                <c:pt idx="2176">
                  <c:v>1.0054347974692599</c:v>
                </c:pt>
                <c:pt idx="2177">
                  <c:v>1.0052685002744199</c:v>
                </c:pt>
                <c:pt idx="2178">
                  <c:v>1.0053707147656099</c:v>
                </c:pt>
                <c:pt idx="2179">
                  <c:v>1.00531537371835</c:v>
                </c:pt>
                <c:pt idx="2180">
                  <c:v>1.0049898275835201</c:v>
                </c:pt>
                <c:pt idx="2181">
                  <c:v>1.0052750439298399</c:v>
                </c:pt>
                <c:pt idx="2182">
                  <c:v>1.00532586632691</c:v>
                </c:pt>
                <c:pt idx="2183">
                  <c:v>1.0058430669198</c:v>
                </c:pt>
                <c:pt idx="2184">
                  <c:v>1.0050341674521299</c:v>
                </c:pt>
                <c:pt idx="2185">
                  <c:v>1.0053700578529501</c:v>
                </c:pt>
                <c:pt idx="2186">
                  <c:v>1.0054597850701701</c:v>
                </c:pt>
                <c:pt idx="2187">
                  <c:v>1.00513159498295</c:v>
                </c:pt>
                <c:pt idx="2188">
                  <c:v>1.00508057998246</c:v>
                </c:pt>
                <c:pt idx="2189">
                  <c:v>1.0055115958041201</c:v>
                </c:pt>
                <c:pt idx="2190">
                  <c:v>1.0048913259265999</c:v>
                </c:pt>
                <c:pt idx="2191">
                  <c:v>1.0047374735616299</c:v>
                </c:pt>
                <c:pt idx="2192">
                  <c:v>1.0053161267172499</c:v>
                </c:pt>
                <c:pt idx="2193">
                  <c:v>1.0049412243422999</c:v>
                </c:pt>
                <c:pt idx="2194">
                  <c:v>1.0051469239920801</c:v>
                </c:pt>
                <c:pt idx="2195">
                  <c:v>1.0050124480793801</c:v>
                </c:pt>
                <c:pt idx="2196">
                  <c:v>1.0050866344366201</c:v>
                </c:pt>
                <c:pt idx="2197">
                  <c:v>1.0053739994964701</c:v>
                </c:pt>
                <c:pt idx="2198">
                  <c:v>1.00503295117587</c:v>
                </c:pt>
                <c:pt idx="2199">
                  <c:v>1.0051761317521299</c:v>
                </c:pt>
                <c:pt idx="2200">
                  <c:v>1.0049026295274599</c:v>
                </c:pt>
                <c:pt idx="2201">
                  <c:v>1.0055086580705499</c:v>
                </c:pt>
                <c:pt idx="2202">
                  <c:v>1.00488952716699</c:v>
                </c:pt>
                <c:pt idx="2203">
                  <c:v>1.0051141172301401</c:v>
                </c:pt>
                <c:pt idx="2204">
                  <c:v>1.00512457565752</c:v>
                </c:pt>
                <c:pt idx="2205">
                  <c:v>1.0053787326711701</c:v>
                </c:pt>
                <c:pt idx="2206">
                  <c:v>1.0053053595314301</c:v>
                </c:pt>
                <c:pt idx="2207">
                  <c:v>1.0050542825933999</c:v>
                </c:pt>
                <c:pt idx="2208">
                  <c:v>1.00529733453555</c:v>
                </c:pt>
                <c:pt idx="2209">
                  <c:v>1.00492275859674</c:v>
                </c:pt>
                <c:pt idx="2210">
                  <c:v>1.00526653920522</c:v>
                </c:pt>
                <c:pt idx="2211">
                  <c:v>1.00516424050177</c:v>
                </c:pt>
                <c:pt idx="2212">
                  <c:v>1.0054806418019999</c:v>
                </c:pt>
                <c:pt idx="2213">
                  <c:v>1.00539224077856</c:v>
                </c:pt>
                <c:pt idx="2214">
                  <c:v>1.0051234922607399</c:v>
                </c:pt>
                <c:pt idx="2215">
                  <c:v>1.0052968873491701</c:v>
                </c:pt>
                <c:pt idx="2216">
                  <c:v>1.0052430441040601</c:v>
                </c:pt>
                <c:pt idx="2217">
                  <c:v>1.00518745613114</c:v>
                </c:pt>
                <c:pt idx="2218">
                  <c:v>1.00472799032296</c:v>
                </c:pt>
                <c:pt idx="2219">
                  <c:v>1.0051725109671701</c:v>
                </c:pt>
                <c:pt idx="2220">
                  <c:v>1.00495969106372</c:v>
                </c:pt>
                <c:pt idx="2221">
                  <c:v>1.00506189105527</c:v>
                </c:pt>
                <c:pt idx="2222">
                  <c:v>1.00501220682898</c:v>
                </c:pt>
                <c:pt idx="2223">
                  <c:v>1.00519120426163</c:v>
                </c:pt>
                <c:pt idx="2224">
                  <c:v>1.0050866733163899</c:v>
                </c:pt>
                <c:pt idx="2225">
                  <c:v>1.0049444776607499</c:v>
                </c:pt>
                <c:pt idx="2226">
                  <c:v>1.0052535610075199</c:v>
                </c:pt>
                <c:pt idx="2227">
                  <c:v>1.0049223089714701</c:v>
                </c:pt>
                <c:pt idx="2228">
                  <c:v>1.0051269972811301</c:v>
                </c:pt>
                <c:pt idx="2229">
                  <c:v>1.0050994942360101</c:v>
                </c:pt>
                <c:pt idx="2230">
                  <c:v>1.0049381622003499</c:v>
                </c:pt>
                <c:pt idx="2231">
                  <c:v>1.00479037263198</c:v>
                </c:pt>
                <c:pt idx="2232">
                  <c:v>1.00505277810674</c:v>
                </c:pt>
                <c:pt idx="2233">
                  <c:v>1.0051065426627299</c:v>
                </c:pt>
                <c:pt idx="2234">
                  <c:v>1.00483315474305</c:v>
                </c:pt>
                <c:pt idx="2235">
                  <c:v>1.00496976976546</c:v>
                </c:pt>
                <c:pt idx="2236">
                  <c:v>1.00502767060925</c:v>
                </c:pt>
                <c:pt idx="2237">
                  <c:v>1.00498568814185</c:v>
                </c:pt>
                <c:pt idx="2238">
                  <c:v>1.0048821009252999</c:v>
                </c:pt>
                <c:pt idx="2239">
                  <c:v>1.00503913713556</c:v>
                </c:pt>
                <c:pt idx="2240">
                  <c:v>1.0046287669469001</c:v>
                </c:pt>
                <c:pt idx="2241">
                  <c:v>1.00479127222595</c:v>
                </c:pt>
                <c:pt idx="2242">
                  <c:v>1.0049391561793599</c:v>
                </c:pt>
                <c:pt idx="2243">
                  <c:v>1.0046765809954901</c:v>
                </c:pt>
                <c:pt idx="2244">
                  <c:v>1.0048522912501401</c:v>
                </c:pt>
                <c:pt idx="2245">
                  <c:v>1.00489623283632</c:v>
                </c:pt>
                <c:pt idx="2246">
                  <c:v>1.00490817628752</c:v>
                </c:pt>
                <c:pt idx="2247">
                  <c:v>1.00502113061929</c:v>
                </c:pt>
                <c:pt idx="2248">
                  <c:v>1.0047987460423899</c:v>
                </c:pt>
                <c:pt idx="2249">
                  <c:v>1.00477772172507</c:v>
                </c:pt>
                <c:pt idx="2250">
                  <c:v>1.0049833353220401</c:v>
                </c:pt>
                <c:pt idx="2251">
                  <c:v>1.00483729703236</c:v>
                </c:pt>
                <c:pt idx="2252">
                  <c:v>1.0046465786324199</c:v>
                </c:pt>
                <c:pt idx="2253">
                  <c:v>1.00518970374153</c:v>
                </c:pt>
                <c:pt idx="2254">
                  <c:v>1.0047570672325801</c:v>
                </c:pt>
                <c:pt idx="2255">
                  <c:v>1.0052070009579701</c:v>
                </c:pt>
                <c:pt idx="2256">
                  <c:v>1.0049226281121999</c:v>
                </c:pt>
                <c:pt idx="2257">
                  <c:v>1.0047001171187899</c:v>
                </c:pt>
                <c:pt idx="2258">
                  <c:v>1.00479531759302</c:v>
                </c:pt>
                <c:pt idx="2259">
                  <c:v>1.0049740644540901</c:v>
                </c:pt>
                <c:pt idx="2260">
                  <c:v>1.0048904487080601</c:v>
                </c:pt>
                <c:pt idx="2261">
                  <c:v>1.00462423347747</c:v>
                </c:pt>
                <c:pt idx="2262">
                  <c:v>1.0048888696049301</c:v>
                </c:pt>
                <c:pt idx="2263">
                  <c:v>1.0048982241512101</c:v>
                </c:pt>
                <c:pt idx="2264">
                  <c:v>1.0046788744491</c:v>
                </c:pt>
                <c:pt idx="2265">
                  <c:v>1.0048373076495301</c:v>
                </c:pt>
                <c:pt idx="2266">
                  <c:v>1.0047616053667801</c:v>
                </c:pt>
                <c:pt idx="2267">
                  <c:v>1.00472520524353</c:v>
                </c:pt>
                <c:pt idx="2268">
                  <c:v>1.0046833639699</c:v>
                </c:pt>
                <c:pt idx="2269">
                  <c:v>1.0050112808333</c:v>
                </c:pt>
                <c:pt idx="2270">
                  <c:v>1.0046484214993601</c:v>
                </c:pt>
                <c:pt idx="2271">
                  <c:v>1.0047530551427599</c:v>
                </c:pt>
                <c:pt idx="2272">
                  <c:v>1.0044778188413599</c:v>
                </c:pt>
                <c:pt idx="2273">
                  <c:v>1.00453734800941</c:v>
                </c:pt>
                <c:pt idx="2274">
                  <c:v>1.00464091534839</c:v>
                </c:pt>
                <c:pt idx="2275">
                  <c:v>1.0049372143870401</c:v>
                </c:pt>
                <c:pt idx="2276">
                  <c:v>1.00484615932613</c:v>
                </c:pt>
                <c:pt idx="2277">
                  <c:v>1.00448383946751</c:v>
                </c:pt>
                <c:pt idx="2278">
                  <c:v>1.0044879549419301</c:v>
                </c:pt>
                <c:pt idx="2279">
                  <c:v>1.00464141342685</c:v>
                </c:pt>
                <c:pt idx="2280">
                  <c:v>1.00489683630125</c:v>
                </c:pt>
                <c:pt idx="2281">
                  <c:v>1.00495885520434</c:v>
                </c:pt>
                <c:pt idx="2282">
                  <c:v>1.00497381240593</c:v>
                </c:pt>
                <c:pt idx="2283">
                  <c:v>1.0044800959856299</c:v>
                </c:pt>
                <c:pt idx="2284">
                  <c:v>1.0044198633699499</c:v>
                </c:pt>
                <c:pt idx="2285">
                  <c:v>1.00489221357918</c:v>
                </c:pt>
                <c:pt idx="2286">
                  <c:v>1.0049328854194499</c:v>
                </c:pt>
                <c:pt idx="2287">
                  <c:v>1.00487167440382</c:v>
                </c:pt>
                <c:pt idx="2288">
                  <c:v>1.0046111419808399</c:v>
                </c:pt>
                <c:pt idx="2289">
                  <c:v>1.00476992500273</c:v>
                </c:pt>
                <c:pt idx="2290">
                  <c:v>1.0045852269709299</c:v>
                </c:pt>
                <c:pt idx="2291">
                  <c:v>1.0046824344518299</c:v>
                </c:pt>
                <c:pt idx="2292">
                  <c:v>1.0045521213108499</c:v>
                </c:pt>
                <c:pt idx="2293">
                  <c:v>1.0047196525295601</c:v>
                </c:pt>
                <c:pt idx="2294">
                  <c:v>1.0044530980806401</c:v>
                </c:pt>
                <c:pt idx="2295">
                  <c:v>1.00483576929783</c:v>
                </c:pt>
                <c:pt idx="2296">
                  <c:v>1.00440976124198</c:v>
                </c:pt>
                <c:pt idx="2297">
                  <c:v>1.00442741429893</c:v>
                </c:pt>
                <c:pt idx="2298">
                  <c:v>1.0044773323224201</c:v>
                </c:pt>
                <c:pt idx="2299">
                  <c:v>1.00491811602591</c:v>
                </c:pt>
                <c:pt idx="2300">
                  <c:v>1.00466811445233</c:v>
                </c:pt>
                <c:pt idx="2301">
                  <c:v>1.00483015680976</c:v>
                </c:pt>
                <c:pt idx="2302">
                  <c:v>1.0046620342817001</c:v>
                </c:pt>
                <c:pt idx="2303">
                  <c:v>1.00449002248464</c:v>
                </c:pt>
                <c:pt idx="2304">
                  <c:v>1.0045087131521</c:v>
                </c:pt>
                <c:pt idx="2305">
                  <c:v>1.0046300608844101</c:v>
                </c:pt>
                <c:pt idx="2306">
                  <c:v>1.0047069805205699</c:v>
                </c:pt>
                <c:pt idx="2307">
                  <c:v>1.00442984406411</c:v>
                </c:pt>
                <c:pt idx="2308">
                  <c:v>1.00497783229972</c:v>
                </c:pt>
                <c:pt idx="2309">
                  <c:v>1.00467805068886</c:v>
                </c:pt>
                <c:pt idx="2310">
                  <c:v>1.0049034396426999</c:v>
                </c:pt>
                <c:pt idx="2311">
                  <c:v>1.0046922039916399</c:v>
                </c:pt>
                <c:pt idx="2312">
                  <c:v>1.00451930155807</c:v>
                </c:pt>
                <c:pt idx="2313">
                  <c:v>1.0047514041069101</c:v>
                </c:pt>
                <c:pt idx="2314">
                  <c:v>1.00471604557375</c:v>
                </c:pt>
                <c:pt idx="2315">
                  <c:v>1.00457696988421</c:v>
                </c:pt>
                <c:pt idx="2316">
                  <c:v>1.00497543355455</c:v>
                </c:pt>
                <c:pt idx="2317">
                  <c:v>1.0042767563080699</c:v>
                </c:pt>
                <c:pt idx="2318">
                  <c:v>1.0046350145405301</c:v>
                </c:pt>
                <c:pt idx="2319">
                  <c:v>1.0047380655792399</c:v>
                </c:pt>
                <c:pt idx="2320">
                  <c:v>1.00502214953945</c:v>
                </c:pt>
                <c:pt idx="2321">
                  <c:v>1.00465619293021</c:v>
                </c:pt>
                <c:pt idx="2322">
                  <c:v>1.00476556006618</c:v>
                </c:pt>
                <c:pt idx="2323">
                  <c:v>1.00497058066719</c:v>
                </c:pt>
                <c:pt idx="2324">
                  <c:v>1.00485490192242</c:v>
                </c:pt>
                <c:pt idx="2325">
                  <c:v>1.0049297541244699</c:v>
                </c:pt>
                <c:pt idx="2326">
                  <c:v>1.00494810611671</c:v>
                </c:pt>
                <c:pt idx="2327">
                  <c:v>1.00480931489326</c:v>
                </c:pt>
                <c:pt idx="2328">
                  <c:v>1.00491219503218</c:v>
                </c:pt>
                <c:pt idx="2329">
                  <c:v>1.0045739204484401</c:v>
                </c:pt>
                <c:pt idx="2330">
                  <c:v>1.0047928677224001</c:v>
                </c:pt>
                <c:pt idx="2331">
                  <c:v>1.00465400919147</c:v>
                </c:pt>
                <c:pt idx="2332">
                  <c:v>1.0047348470042901</c:v>
                </c:pt>
                <c:pt idx="2333">
                  <c:v>1.00477575450301</c:v>
                </c:pt>
                <c:pt idx="2334">
                  <c:v>1.00476430455516</c:v>
                </c:pt>
                <c:pt idx="2335">
                  <c:v>1.00509288336602</c:v>
                </c:pt>
                <c:pt idx="2336">
                  <c:v>1.0046500844356201</c:v>
                </c:pt>
                <c:pt idx="2337">
                  <c:v>1.0047506037326399</c:v>
                </c:pt>
                <c:pt idx="2338">
                  <c:v>1.00451039858933</c:v>
                </c:pt>
                <c:pt idx="2339">
                  <c:v>1.0047408338900801</c:v>
                </c:pt>
                <c:pt idx="2340">
                  <c:v>1.0045808551923101</c:v>
                </c:pt>
                <c:pt idx="2341">
                  <c:v>1.00465858754008</c:v>
                </c:pt>
                <c:pt idx="2342">
                  <c:v>1.0046341701381001</c:v>
                </c:pt>
                <c:pt idx="2343">
                  <c:v>1.0047482214426799</c:v>
                </c:pt>
                <c:pt idx="2344">
                  <c:v>1.00491663039154</c:v>
                </c:pt>
                <c:pt idx="2345">
                  <c:v>1.0048791209629699</c:v>
                </c:pt>
                <c:pt idx="2346">
                  <c:v>1.0046299640912799</c:v>
                </c:pt>
                <c:pt idx="2347">
                  <c:v>1.0050097662133</c:v>
                </c:pt>
                <c:pt idx="2348">
                  <c:v>1.0048393467226</c:v>
                </c:pt>
                <c:pt idx="2349">
                  <c:v>1.0045510571012799</c:v>
                </c:pt>
                <c:pt idx="2350">
                  <c:v>1.0048048312859399</c:v>
                </c:pt>
                <c:pt idx="2351">
                  <c:v>1.0045330647466699</c:v>
                </c:pt>
                <c:pt idx="2352">
                  <c:v>1.00472202217444</c:v>
                </c:pt>
                <c:pt idx="2353">
                  <c:v>1.00498766575565</c:v>
                </c:pt>
                <c:pt idx="2354">
                  <c:v>1.0048152327228701</c:v>
                </c:pt>
                <c:pt idx="2355">
                  <c:v>1.0045941759514301</c:v>
                </c:pt>
                <c:pt idx="2356">
                  <c:v>1.0044736673699299</c:v>
                </c:pt>
                <c:pt idx="2357">
                  <c:v>1.0048353851082501</c:v>
                </c:pt>
                <c:pt idx="2358">
                  <c:v>1.00461017053208</c:v>
                </c:pt>
                <c:pt idx="2359">
                  <c:v>1.0047125006931099</c:v>
                </c:pt>
                <c:pt idx="2360">
                  <c:v>1.0047573941188801</c:v>
                </c:pt>
                <c:pt idx="2361">
                  <c:v>1.0047256539920799</c:v>
                </c:pt>
                <c:pt idx="2362">
                  <c:v>1.00477887444577</c:v>
                </c:pt>
                <c:pt idx="2363">
                  <c:v>1.0050197824109901</c:v>
                </c:pt>
                <c:pt idx="2364">
                  <c:v>1.0048537171258001</c:v>
                </c:pt>
                <c:pt idx="2365">
                  <c:v>1.00465754192768</c:v>
                </c:pt>
                <c:pt idx="2366">
                  <c:v>1.0049994070760699</c:v>
                </c:pt>
                <c:pt idx="2367">
                  <c:v>1.00473704449684</c:v>
                </c:pt>
                <c:pt idx="2368">
                  <c:v>1.00466582264613</c:v>
                </c:pt>
                <c:pt idx="2369">
                  <c:v>1.0048259703370299</c:v>
                </c:pt>
                <c:pt idx="2370">
                  <c:v>1.0048788703832201</c:v>
                </c:pt>
                <c:pt idx="2371">
                  <c:v>1.00449948162931</c:v>
                </c:pt>
                <c:pt idx="2372">
                  <c:v>1.00476688058235</c:v>
                </c:pt>
                <c:pt idx="2373">
                  <c:v>1.0050449851441801</c:v>
                </c:pt>
                <c:pt idx="2374">
                  <c:v>1.0046394551360101</c:v>
                </c:pt>
                <c:pt idx="2375">
                  <c:v>1.00497090745822</c:v>
                </c:pt>
                <c:pt idx="2376">
                  <c:v>1.00470985986134</c:v>
                </c:pt>
                <c:pt idx="2377">
                  <c:v>1.00505323559239</c:v>
                </c:pt>
                <c:pt idx="2378">
                  <c:v>1.0047270617569399</c:v>
                </c:pt>
                <c:pt idx="2379">
                  <c:v>1.0046810188791899</c:v>
                </c:pt>
                <c:pt idx="2380">
                  <c:v>1.00490611298538</c:v>
                </c:pt>
                <c:pt idx="2381">
                  <c:v>1.0045634832030299</c:v>
                </c:pt>
                <c:pt idx="2382">
                  <c:v>1.0046540705750899</c:v>
                </c:pt>
                <c:pt idx="2383">
                  <c:v>1.0044510074020601</c:v>
                </c:pt>
                <c:pt idx="2384">
                  <c:v>1.0046135674304999</c:v>
                </c:pt>
                <c:pt idx="2385">
                  <c:v>1.00461870059728</c:v>
                </c:pt>
                <c:pt idx="2386">
                  <c:v>1.00462787922373</c:v>
                </c:pt>
                <c:pt idx="2387">
                  <c:v>1.00462575016499</c:v>
                </c:pt>
                <c:pt idx="2388">
                  <c:v>1.00458839532293</c:v>
                </c:pt>
                <c:pt idx="2389">
                  <c:v>1.00445452025353</c:v>
                </c:pt>
                <c:pt idx="2390">
                  <c:v>1.0043230026235599</c:v>
                </c:pt>
                <c:pt idx="2391">
                  <c:v>1.00462194565561</c:v>
                </c:pt>
                <c:pt idx="2392">
                  <c:v>1.00469746357011</c:v>
                </c:pt>
                <c:pt idx="2393">
                  <c:v>1.00449207281998</c:v>
                </c:pt>
                <c:pt idx="2394">
                  <c:v>1.0048629845042401</c:v>
                </c:pt>
                <c:pt idx="2395">
                  <c:v>1.0046125047593799</c:v>
                </c:pt>
                <c:pt idx="2396">
                  <c:v>1.0044056988218499</c:v>
                </c:pt>
                <c:pt idx="2397">
                  <c:v>1.00475049596136</c:v>
                </c:pt>
                <c:pt idx="2398">
                  <c:v>1.0044654812277101</c:v>
                </c:pt>
                <c:pt idx="2399">
                  <c:v>1.0042875813039001</c:v>
                </c:pt>
                <c:pt idx="2400">
                  <c:v>1.0046069391497301</c:v>
                </c:pt>
                <c:pt idx="2401">
                  <c:v>1.00449637247951</c:v>
                </c:pt>
                <c:pt idx="2402">
                  <c:v>1.0044254116332301</c:v>
                </c:pt>
                <c:pt idx="2403">
                  <c:v>1.00475522245399</c:v>
                </c:pt>
                <c:pt idx="2404">
                  <c:v>1.0045615791523299</c:v>
                </c:pt>
                <c:pt idx="2405">
                  <c:v>1.0046686958997499</c:v>
                </c:pt>
                <c:pt idx="2406">
                  <c:v>1.00470129013737</c:v>
                </c:pt>
                <c:pt idx="2407">
                  <c:v>1.0044339998053899</c:v>
                </c:pt>
                <c:pt idx="2408">
                  <c:v>1.0043537128120701</c:v>
                </c:pt>
                <c:pt idx="2409">
                  <c:v>1.00453259994927</c:v>
                </c:pt>
                <c:pt idx="2410">
                  <c:v>1.0045203065691699</c:v>
                </c:pt>
                <c:pt idx="2411">
                  <c:v>1.00452224722849</c:v>
                </c:pt>
                <c:pt idx="2412">
                  <c:v>1.00412317998036</c:v>
                </c:pt>
                <c:pt idx="2413">
                  <c:v>1.0044328383793699</c:v>
                </c:pt>
                <c:pt idx="2414">
                  <c:v>1.00462697933588</c:v>
                </c:pt>
                <c:pt idx="2415">
                  <c:v>1.0043879120274299</c:v>
                </c:pt>
                <c:pt idx="2416">
                  <c:v>1.00463223059832</c:v>
                </c:pt>
                <c:pt idx="2417">
                  <c:v>1.0047442066816299</c:v>
                </c:pt>
                <c:pt idx="2418">
                  <c:v>1.0046786659286799</c:v>
                </c:pt>
                <c:pt idx="2419">
                  <c:v>1.00458164649717</c:v>
                </c:pt>
                <c:pt idx="2420">
                  <c:v>1.0045874160282799</c:v>
                </c:pt>
                <c:pt idx="2421">
                  <c:v>1.00470760089942</c:v>
                </c:pt>
                <c:pt idx="2422">
                  <c:v>1.0044395180208801</c:v>
                </c:pt>
                <c:pt idx="2423">
                  <c:v>1.00489511390467</c:v>
                </c:pt>
                <c:pt idx="2424">
                  <c:v>1.0043171918226499</c:v>
                </c:pt>
                <c:pt idx="2425">
                  <c:v>1.0043233249568999</c:v>
                </c:pt>
                <c:pt idx="2426">
                  <c:v>1.0045790015692899</c:v>
                </c:pt>
                <c:pt idx="2427">
                  <c:v>1.0046120054983401</c:v>
                </c:pt>
                <c:pt idx="2428">
                  <c:v>1.00445379337715</c:v>
                </c:pt>
                <c:pt idx="2429">
                  <c:v>1.0045113410337001</c:v>
                </c:pt>
                <c:pt idx="2430">
                  <c:v>1.00483483886595</c:v>
                </c:pt>
                <c:pt idx="2431">
                  <c:v>1.0046144202284899</c:v>
                </c:pt>
                <c:pt idx="2432">
                  <c:v>1.00440156996801</c:v>
                </c:pt>
                <c:pt idx="2433">
                  <c:v>1.0045644568384</c:v>
                </c:pt>
                <c:pt idx="2434">
                  <c:v>1.00443792787334</c:v>
                </c:pt>
                <c:pt idx="2435">
                  <c:v>1.0046981610364001</c:v>
                </c:pt>
                <c:pt idx="2436">
                  <c:v>1.00419498319352</c:v>
                </c:pt>
                <c:pt idx="2437">
                  <c:v>1.00445414108372</c:v>
                </c:pt>
                <c:pt idx="2438">
                  <c:v>1.00441197525871</c:v>
                </c:pt>
                <c:pt idx="2439">
                  <c:v>1.00476556270976</c:v>
                </c:pt>
                <c:pt idx="2440">
                  <c:v>1.0045244636037101</c:v>
                </c:pt>
                <c:pt idx="2441">
                  <c:v>1.00513785648473</c:v>
                </c:pt>
                <c:pt idx="2442">
                  <c:v>1.0043752275211899</c:v>
                </c:pt>
                <c:pt idx="2443">
                  <c:v>1.00467278149483</c:v>
                </c:pt>
                <c:pt idx="2444">
                  <c:v>1.0048589964211001</c:v>
                </c:pt>
                <c:pt idx="2445">
                  <c:v>1.0047901150284699</c:v>
                </c:pt>
                <c:pt idx="2446">
                  <c:v>1.0044358346023099</c:v>
                </c:pt>
                <c:pt idx="2447">
                  <c:v>1.0043858441684099</c:v>
                </c:pt>
                <c:pt idx="2448">
                  <c:v>1.00469988728735</c:v>
                </c:pt>
                <c:pt idx="2449">
                  <c:v>1.00464572883159</c:v>
                </c:pt>
                <c:pt idx="2450">
                  <c:v>1.0046107036313501</c:v>
                </c:pt>
                <c:pt idx="2451">
                  <c:v>1.00476944437742</c:v>
                </c:pt>
                <c:pt idx="2452">
                  <c:v>1.00431118143981</c:v>
                </c:pt>
                <c:pt idx="2453">
                  <c:v>1.0048131243299501</c:v>
                </c:pt>
                <c:pt idx="2454">
                  <c:v>1.0044521918979501</c:v>
                </c:pt>
                <c:pt idx="2455">
                  <c:v>1.00492443416762</c:v>
                </c:pt>
                <c:pt idx="2456">
                  <c:v>1.00490529189044</c:v>
                </c:pt>
                <c:pt idx="2457">
                  <c:v>1.0045651690150801</c:v>
                </c:pt>
                <c:pt idx="2458">
                  <c:v>1.0048748038679101</c:v>
                </c:pt>
                <c:pt idx="2459">
                  <c:v>1.00438787988767</c:v>
                </c:pt>
                <c:pt idx="2460">
                  <c:v>1.0046644610000901</c:v>
                </c:pt>
                <c:pt idx="2461">
                  <c:v>1.0044549977150301</c:v>
                </c:pt>
                <c:pt idx="2462">
                  <c:v>1.0047035230408301</c:v>
                </c:pt>
                <c:pt idx="2463">
                  <c:v>1.00481878612828</c:v>
                </c:pt>
                <c:pt idx="2464">
                  <c:v>1.0046401246588601</c:v>
                </c:pt>
                <c:pt idx="2465">
                  <c:v>1.0044150399712799</c:v>
                </c:pt>
                <c:pt idx="2466">
                  <c:v>1.00492739755135</c:v>
                </c:pt>
                <c:pt idx="2467">
                  <c:v>1.00473061560058</c:v>
                </c:pt>
                <c:pt idx="2468">
                  <c:v>1.0045461657127699</c:v>
                </c:pt>
                <c:pt idx="2469">
                  <c:v>1.00479002499022</c:v>
                </c:pt>
                <c:pt idx="2470">
                  <c:v>1.0047333056791099</c:v>
                </c:pt>
                <c:pt idx="2471">
                  <c:v>1.00481166826678</c:v>
                </c:pt>
                <c:pt idx="2472">
                  <c:v>1.00459992433432</c:v>
                </c:pt>
                <c:pt idx="2473">
                  <c:v>1.00459541639104</c:v>
                </c:pt>
                <c:pt idx="2474">
                  <c:v>1.0045163760342599</c:v>
                </c:pt>
                <c:pt idx="2475">
                  <c:v>1.00469252002207</c:v>
                </c:pt>
                <c:pt idx="2476">
                  <c:v>1.00443694149232</c:v>
                </c:pt>
                <c:pt idx="2477">
                  <c:v>1.00425531917102</c:v>
                </c:pt>
                <c:pt idx="2478">
                  <c:v>1.0044232243423501</c:v>
                </c:pt>
                <c:pt idx="2479">
                  <c:v>1.00447272827901</c:v>
                </c:pt>
                <c:pt idx="2480">
                  <c:v>1.0044767911393599</c:v>
                </c:pt>
                <c:pt idx="2481">
                  <c:v>1.00457978646706</c:v>
                </c:pt>
                <c:pt idx="2482">
                  <c:v>1.0048416528358699</c:v>
                </c:pt>
                <c:pt idx="2483">
                  <c:v>1.0043828470840399</c:v>
                </c:pt>
                <c:pt idx="2484">
                  <c:v>1.0045940265675699</c:v>
                </c:pt>
                <c:pt idx="2485">
                  <c:v>1.0048711803292401</c:v>
                </c:pt>
                <c:pt idx="2486">
                  <c:v>1.0040847766793</c:v>
                </c:pt>
                <c:pt idx="2487">
                  <c:v>1.0044750244402401</c:v>
                </c:pt>
                <c:pt idx="2488">
                  <c:v>1.0044916828154</c:v>
                </c:pt>
                <c:pt idx="2489">
                  <c:v>1.0042463110594</c:v>
                </c:pt>
                <c:pt idx="2490">
                  <c:v>1.0048359448658399</c:v>
                </c:pt>
                <c:pt idx="2491">
                  <c:v>1.00475974769097</c:v>
                </c:pt>
                <c:pt idx="2492">
                  <c:v>1.0047018754624499</c:v>
                </c:pt>
                <c:pt idx="2493">
                  <c:v>1.00447588495076</c:v>
                </c:pt>
                <c:pt idx="2494">
                  <c:v>1.00468751569855</c:v>
                </c:pt>
                <c:pt idx="2495">
                  <c:v>1.0047029061925199</c:v>
                </c:pt>
                <c:pt idx="2496">
                  <c:v>1.0045032699843399</c:v>
                </c:pt>
                <c:pt idx="2497">
                  <c:v>1.00449874924995</c:v>
                </c:pt>
                <c:pt idx="2498">
                  <c:v>1.00483152056997</c:v>
                </c:pt>
                <c:pt idx="2499">
                  <c:v>1.0045728399013401</c:v>
                </c:pt>
                <c:pt idx="2500">
                  <c:v>1.00440035149409</c:v>
                </c:pt>
                <c:pt idx="2501">
                  <c:v>1.00442533207817</c:v>
                </c:pt>
                <c:pt idx="2502">
                  <c:v>1.0045416829092599</c:v>
                </c:pt>
                <c:pt idx="2503">
                  <c:v>1.0045367225644299</c:v>
                </c:pt>
                <c:pt idx="2504">
                  <c:v>1.00431435132181</c:v>
                </c:pt>
                <c:pt idx="2505">
                  <c:v>1.0045500237287099</c:v>
                </c:pt>
                <c:pt idx="2506">
                  <c:v>1.0043180353294701</c:v>
                </c:pt>
                <c:pt idx="2507">
                  <c:v>1.0047316433842199</c:v>
                </c:pt>
                <c:pt idx="2508">
                  <c:v>1.0043250073377501</c:v>
                </c:pt>
                <c:pt idx="2509">
                  <c:v>1.0043902391058901</c:v>
                </c:pt>
                <c:pt idx="2510">
                  <c:v>1.0045607205821401</c:v>
                </c:pt>
                <c:pt idx="2511">
                  <c:v>1.00457918576687</c:v>
                </c:pt>
                <c:pt idx="2512">
                  <c:v>1.00448898703496</c:v>
                </c:pt>
                <c:pt idx="2513">
                  <c:v>1.0044476652639101</c:v>
                </c:pt>
                <c:pt idx="2514">
                  <c:v>1.0046314658374</c:v>
                </c:pt>
                <c:pt idx="2515">
                  <c:v>1.00438586852106</c:v>
                </c:pt>
                <c:pt idx="2516">
                  <c:v>1.00456578172726</c:v>
                </c:pt>
                <c:pt idx="2517">
                  <c:v>1.00431225403084</c:v>
                </c:pt>
                <c:pt idx="2518">
                  <c:v>1.00472421961657</c:v>
                </c:pt>
                <c:pt idx="2519">
                  <c:v>1.0043904361743301</c:v>
                </c:pt>
                <c:pt idx="2520">
                  <c:v>1.00471171610898</c:v>
                </c:pt>
                <c:pt idx="2521">
                  <c:v>1.00481139243102</c:v>
                </c:pt>
                <c:pt idx="2522">
                  <c:v>1.0047219889354799</c:v>
                </c:pt>
                <c:pt idx="2523">
                  <c:v>1.0047727607728001</c:v>
                </c:pt>
                <c:pt idx="2524">
                  <c:v>1.00461415119806</c:v>
                </c:pt>
                <c:pt idx="2525">
                  <c:v>1.0047422363029901</c:v>
                </c:pt>
                <c:pt idx="2526">
                  <c:v>1.0047300807382</c:v>
                </c:pt>
                <c:pt idx="2527">
                  <c:v>1.00440695253798</c:v>
                </c:pt>
                <c:pt idx="2528">
                  <c:v>1.0047746961367401</c:v>
                </c:pt>
                <c:pt idx="2529">
                  <c:v>1.00485880505806</c:v>
                </c:pt>
                <c:pt idx="2530">
                  <c:v>1.0047357246013899</c:v>
                </c:pt>
                <c:pt idx="2531">
                  <c:v>1.00463570956531</c:v>
                </c:pt>
                <c:pt idx="2532">
                  <c:v>1.0044349088987401</c:v>
                </c:pt>
                <c:pt idx="2533">
                  <c:v>1.0046980622244599</c:v>
                </c:pt>
                <c:pt idx="2534">
                  <c:v>1.00496185373617</c:v>
                </c:pt>
                <c:pt idx="2535">
                  <c:v>1.00484827472284</c:v>
                </c:pt>
                <c:pt idx="2536">
                  <c:v>1.0043276821826399</c:v>
                </c:pt>
                <c:pt idx="2537">
                  <c:v>1.0048096864335001</c:v>
                </c:pt>
                <c:pt idx="2538">
                  <c:v>1.0049088918945399</c:v>
                </c:pt>
                <c:pt idx="2539">
                  <c:v>1.0048518608104799</c:v>
                </c:pt>
                <c:pt idx="2540">
                  <c:v>1.0049778517396599</c:v>
                </c:pt>
                <c:pt idx="2541">
                  <c:v>1.0047200900814499</c:v>
                </c:pt>
                <c:pt idx="2542">
                  <c:v>1.0049717419136599</c:v>
                </c:pt>
                <c:pt idx="2543">
                  <c:v>1.0050525053475701</c:v>
                </c:pt>
                <c:pt idx="2544">
                  <c:v>1.0044719445135399</c:v>
                </c:pt>
                <c:pt idx="2545">
                  <c:v>1.00507895907169</c:v>
                </c:pt>
                <c:pt idx="2546">
                  <c:v>1.0045460793946801</c:v>
                </c:pt>
                <c:pt idx="2547">
                  <c:v>1.0048931961699199</c:v>
                </c:pt>
                <c:pt idx="2548">
                  <c:v>1.0050117933717799</c:v>
                </c:pt>
                <c:pt idx="2549">
                  <c:v>1.0050656846332799</c:v>
                </c:pt>
                <c:pt idx="2550">
                  <c:v>1.00498415650499</c:v>
                </c:pt>
                <c:pt idx="2551">
                  <c:v>1.0049334532867</c:v>
                </c:pt>
                <c:pt idx="2552">
                  <c:v>1.00480869678058</c:v>
                </c:pt>
                <c:pt idx="2553">
                  <c:v>1.0049945436185801</c:v>
                </c:pt>
                <c:pt idx="2554">
                  <c:v>1.00491358349838</c:v>
                </c:pt>
                <c:pt idx="2555">
                  <c:v>1.00486076342638</c:v>
                </c:pt>
                <c:pt idx="2556">
                  <c:v>1.0050625334455701</c:v>
                </c:pt>
                <c:pt idx="2557">
                  <c:v>1.00500240859418</c:v>
                </c:pt>
                <c:pt idx="2558">
                  <c:v>1.00498260756133</c:v>
                </c:pt>
                <c:pt idx="2559">
                  <c:v>1.00465795073882</c:v>
                </c:pt>
                <c:pt idx="2560">
                  <c:v>1.0051991969771099</c:v>
                </c:pt>
                <c:pt idx="2561">
                  <c:v>1.0050542749686699</c:v>
                </c:pt>
                <c:pt idx="2562">
                  <c:v>1.0051375228996999</c:v>
                </c:pt>
                <c:pt idx="2563">
                  <c:v>1.0047974805386899</c:v>
                </c:pt>
                <c:pt idx="2564">
                  <c:v>1.00517063832317</c:v>
                </c:pt>
                <c:pt idx="2565">
                  <c:v>1.0052539850780899</c:v>
                </c:pt>
                <c:pt idx="2566">
                  <c:v>1.0050278059970601</c:v>
                </c:pt>
                <c:pt idx="2567">
                  <c:v>1.0052083518013799</c:v>
                </c:pt>
                <c:pt idx="2568">
                  <c:v>1.0048186410382001</c:v>
                </c:pt>
                <c:pt idx="2569">
                  <c:v>1.0055401743927299</c:v>
                </c:pt>
                <c:pt idx="2570">
                  <c:v>1.0050889920033601</c:v>
                </c:pt>
                <c:pt idx="2571">
                  <c:v>1.00518692700003</c:v>
                </c:pt>
                <c:pt idx="2572">
                  <c:v>1.00508794435899</c:v>
                </c:pt>
                <c:pt idx="2573">
                  <c:v>1.0050256300768701</c:v>
                </c:pt>
                <c:pt idx="2574">
                  <c:v>1.0048077188454201</c:v>
                </c:pt>
                <c:pt idx="2575">
                  <c:v>1.0051957306872299</c:v>
                </c:pt>
                <c:pt idx="2576">
                  <c:v>1.00512119705007</c:v>
                </c:pt>
                <c:pt idx="2577">
                  <c:v>1.0053029174326999</c:v>
                </c:pt>
                <c:pt idx="2578">
                  <c:v>1.0050734544559801</c:v>
                </c:pt>
                <c:pt idx="2579">
                  <c:v>1.00547432267311</c:v>
                </c:pt>
                <c:pt idx="2580">
                  <c:v>1.0051823380826299</c:v>
                </c:pt>
                <c:pt idx="2581">
                  <c:v>1.0054205910349401</c:v>
                </c:pt>
                <c:pt idx="2582">
                  <c:v>1.00572147480369</c:v>
                </c:pt>
                <c:pt idx="2583">
                  <c:v>1.0053641142915599</c:v>
                </c:pt>
                <c:pt idx="2584">
                  <c:v>1.0050938068299899</c:v>
                </c:pt>
                <c:pt idx="2585">
                  <c:v>1.0052260824614401</c:v>
                </c:pt>
                <c:pt idx="2586">
                  <c:v>1.00506737004521</c:v>
                </c:pt>
                <c:pt idx="2587">
                  <c:v>1.00540749628629</c:v>
                </c:pt>
                <c:pt idx="2588">
                  <c:v>1.0053833668409899</c:v>
                </c:pt>
                <c:pt idx="2589">
                  <c:v>1.00543029660492</c:v>
                </c:pt>
                <c:pt idx="2590">
                  <c:v>1.0054762339554599</c:v>
                </c:pt>
                <c:pt idx="2591">
                  <c:v>1.00528379826803</c:v>
                </c:pt>
                <c:pt idx="2592">
                  <c:v>1.00533294300939</c:v>
                </c:pt>
                <c:pt idx="2593">
                  <c:v>1.005341832874</c:v>
                </c:pt>
                <c:pt idx="2594">
                  <c:v>1.00562106576001</c:v>
                </c:pt>
                <c:pt idx="2595">
                  <c:v>1.0053232358467199</c:v>
                </c:pt>
                <c:pt idx="2596">
                  <c:v>1.00557199328394</c:v>
                </c:pt>
                <c:pt idx="2597">
                  <c:v>1.00535558010866</c:v>
                </c:pt>
                <c:pt idx="2598">
                  <c:v>1.0055820924116601</c:v>
                </c:pt>
                <c:pt idx="2599">
                  <c:v>1.00530952811526</c:v>
                </c:pt>
                <c:pt idx="2600">
                  <c:v>1.0055739537691999</c:v>
                </c:pt>
                <c:pt idx="2601">
                  <c:v>1.0059953352639699</c:v>
                </c:pt>
                <c:pt idx="2602">
                  <c:v>1.0053267555460501</c:v>
                </c:pt>
                <c:pt idx="2603">
                  <c:v>1.0053225657382201</c:v>
                </c:pt>
                <c:pt idx="2604">
                  <c:v>1.0050982319574899</c:v>
                </c:pt>
                <c:pt idx="2605">
                  <c:v>1.0056182444813899</c:v>
                </c:pt>
                <c:pt idx="2606">
                  <c:v>1.0054652456802</c:v>
                </c:pt>
                <c:pt idx="2607">
                  <c:v>1.00603870577225</c:v>
                </c:pt>
                <c:pt idx="2608">
                  <c:v>1.00564421526676</c:v>
                </c:pt>
                <c:pt idx="2609">
                  <c:v>1.0056234199465299</c:v>
                </c:pt>
                <c:pt idx="2610">
                  <c:v>1.0058222824021901</c:v>
                </c:pt>
                <c:pt idx="2611">
                  <c:v>1.00570488922587</c:v>
                </c:pt>
                <c:pt idx="2612">
                  <c:v>1.0059163110336</c:v>
                </c:pt>
                <c:pt idx="2613">
                  <c:v>1.00579731158698</c:v>
                </c:pt>
                <c:pt idx="2614">
                  <c:v>1.0057649705613501</c:v>
                </c:pt>
                <c:pt idx="2615">
                  <c:v>1.0058081404061401</c:v>
                </c:pt>
                <c:pt idx="2616">
                  <c:v>1.0060437170700101</c:v>
                </c:pt>
                <c:pt idx="2617">
                  <c:v>1.0056917195019699</c:v>
                </c:pt>
                <c:pt idx="2618">
                  <c:v>1.0057643594138901</c:v>
                </c:pt>
                <c:pt idx="2619">
                  <c:v>1.00606302194519</c:v>
                </c:pt>
                <c:pt idx="2620">
                  <c:v>1.00614305780879</c:v>
                </c:pt>
                <c:pt idx="2621">
                  <c:v>1.0059987898807099</c:v>
                </c:pt>
                <c:pt idx="2622">
                  <c:v>1.00584676155882</c:v>
                </c:pt>
                <c:pt idx="2623">
                  <c:v>1.00609341801535</c:v>
                </c:pt>
                <c:pt idx="2624">
                  <c:v>1.00609244550409</c:v>
                </c:pt>
                <c:pt idx="2625">
                  <c:v>1.0061207548217801</c:v>
                </c:pt>
                <c:pt idx="2626">
                  <c:v>1.0062532342381201</c:v>
                </c:pt>
                <c:pt idx="2627">
                  <c:v>1.00617697341788</c:v>
                </c:pt>
                <c:pt idx="2628">
                  <c:v>1.00619516452143</c:v>
                </c:pt>
                <c:pt idx="2629">
                  <c:v>1.0062910553775799</c:v>
                </c:pt>
                <c:pt idx="2630">
                  <c:v>1.0061360220068001</c:v>
                </c:pt>
                <c:pt idx="2631">
                  <c:v>1.00650490044418</c:v>
                </c:pt>
                <c:pt idx="2632">
                  <c:v>1.0064737068029901</c:v>
                </c:pt>
                <c:pt idx="2633">
                  <c:v>1.0063696471358901</c:v>
                </c:pt>
                <c:pt idx="2634">
                  <c:v>1.00612634413408</c:v>
                </c:pt>
                <c:pt idx="2635">
                  <c:v>1.0064049646816999</c:v>
                </c:pt>
                <c:pt idx="2636">
                  <c:v>1.0064561154323799</c:v>
                </c:pt>
                <c:pt idx="2637">
                  <c:v>1.0061022626112499</c:v>
                </c:pt>
                <c:pt idx="2638">
                  <c:v>1.0064381365705799</c:v>
                </c:pt>
                <c:pt idx="2639">
                  <c:v>1.00666692844678</c:v>
                </c:pt>
                <c:pt idx="2640">
                  <c:v>1.0065462063805199</c:v>
                </c:pt>
                <c:pt idx="2641">
                  <c:v>1.00632833447888</c:v>
                </c:pt>
                <c:pt idx="2642">
                  <c:v>1.00643174955826</c:v>
                </c:pt>
                <c:pt idx="2643">
                  <c:v>1.00679926090616</c:v>
                </c:pt>
                <c:pt idx="2644">
                  <c:v>1.006847205231</c:v>
                </c:pt>
                <c:pt idx="2645">
                  <c:v>1.00648413812563</c:v>
                </c:pt>
                <c:pt idx="2646">
                  <c:v>1.00633482443427</c:v>
                </c:pt>
                <c:pt idx="2647">
                  <c:v>1.00668308334967</c:v>
                </c:pt>
                <c:pt idx="2648">
                  <c:v>1.0065897170740401</c:v>
                </c:pt>
                <c:pt idx="2649">
                  <c:v>1.0065734110258999</c:v>
                </c:pt>
                <c:pt idx="2650">
                  <c:v>1.00669743080037</c:v>
                </c:pt>
                <c:pt idx="2651">
                  <c:v>1.0067720023929601</c:v>
                </c:pt>
                <c:pt idx="2652">
                  <c:v>1.0068378365463799</c:v>
                </c:pt>
                <c:pt idx="2653">
                  <c:v>1.00669567788643</c:v>
                </c:pt>
                <c:pt idx="2654">
                  <c:v>1.0067392562184101</c:v>
                </c:pt>
                <c:pt idx="2655">
                  <c:v>1.0066308244222599</c:v>
                </c:pt>
                <c:pt idx="2656">
                  <c:v>1.00669085434107</c:v>
                </c:pt>
                <c:pt idx="2657">
                  <c:v>1.00670113532443</c:v>
                </c:pt>
                <c:pt idx="2658">
                  <c:v>1.0067598754743201</c:v>
                </c:pt>
                <c:pt idx="2659">
                  <c:v>1.0067939111331301</c:v>
                </c:pt>
                <c:pt idx="2660">
                  <c:v>1.0071115084385001</c:v>
                </c:pt>
                <c:pt idx="2661">
                  <c:v>1.0069855993636001</c:v>
                </c:pt>
                <c:pt idx="2662">
                  <c:v>1.0071060436127901</c:v>
                </c:pt>
                <c:pt idx="2663">
                  <c:v>1.00700730874473</c:v>
                </c:pt>
                <c:pt idx="2664">
                  <c:v>1.0071233388245699</c:v>
                </c:pt>
                <c:pt idx="2665">
                  <c:v>1.00704254947488</c:v>
                </c:pt>
                <c:pt idx="2666">
                  <c:v>1.0068641535247</c:v>
                </c:pt>
                <c:pt idx="2667">
                  <c:v>1.00714312675769</c:v>
                </c:pt>
                <c:pt idx="2668">
                  <c:v>1.0070394526558399</c:v>
                </c:pt>
                <c:pt idx="2669">
                  <c:v>1.00701053182279</c:v>
                </c:pt>
                <c:pt idx="2670">
                  <c:v>1.0072034895172099</c:v>
                </c:pt>
                <c:pt idx="2671">
                  <c:v>1.00753104672595</c:v>
                </c:pt>
                <c:pt idx="2672">
                  <c:v>1.00710712118782</c:v>
                </c:pt>
                <c:pt idx="2673">
                  <c:v>1.00739183606142</c:v>
                </c:pt>
                <c:pt idx="2674">
                  <c:v>1.00746872637305</c:v>
                </c:pt>
                <c:pt idx="2675">
                  <c:v>1.00754367036197</c:v>
                </c:pt>
                <c:pt idx="2676">
                  <c:v>1.00730234220787</c:v>
                </c:pt>
                <c:pt idx="2677">
                  <c:v>1.00717458168749</c:v>
                </c:pt>
                <c:pt idx="2678">
                  <c:v>1.00770590787655</c:v>
                </c:pt>
                <c:pt idx="2679">
                  <c:v>1.0073947795881399</c:v>
                </c:pt>
                <c:pt idx="2680">
                  <c:v>1.0074182323749099</c:v>
                </c:pt>
                <c:pt idx="2681">
                  <c:v>1.00761320227025</c:v>
                </c:pt>
                <c:pt idx="2682">
                  <c:v>1.0077220317258899</c:v>
                </c:pt>
                <c:pt idx="2683">
                  <c:v>1.00781475043483</c:v>
                </c:pt>
                <c:pt idx="2684">
                  <c:v>1.00769284113464</c:v>
                </c:pt>
                <c:pt idx="2685">
                  <c:v>1.0077113236459301</c:v>
                </c:pt>
                <c:pt idx="2686">
                  <c:v>1.0075430658907401</c:v>
                </c:pt>
                <c:pt idx="2687">
                  <c:v>1.0079699605588199</c:v>
                </c:pt>
                <c:pt idx="2688">
                  <c:v>1.00805412518938</c:v>
                </c:pt>
                <c:pt idx="2689">
                  <c:v>1.0080807722107501</c:v>
                </c:pt>
                <c:pt idx="2690">
                  <c:v>1.00788832041835</c:v>
                </c:pt>
                <c:pt idx="2691">
                  <c:v>1.0080411645404499</c:v>
                </c:pt>
                <c:pt idx="2692">
                  <c:v>1.0080729398344399</c:v>
                </c:pt>
                <c:pt idx="2693">
                  <c:v>1.00806812550158</c:v>
                </c:pt>
                <c:pt idx="2694">
                  <c:v>1.00816622398332</c:v>
                </c:pt>
                <c:pt idx="2695">
                  <c:v>1.0081636626305299</c:v>
                </c:pt>
                <c:pt idx="2696">
                  <c:v>1.0079903863450499</c:v>
                </c:pt>
                <c:pt idx="2697">
                  <c:v>1.0083824632709399</c:v>
                </c:pt>
                <c:pt idx="2698">
                  <c:v>1.0084604766063301</c:v>
                </c:pt>
                <c:pt idx="2699">
                  <c:v>1.0086974296545901</c:v>
                </c:pt>
                <c:pt idx="2700">
                  <c:v>1.0084537023771001</c:v>
                </c:pt>
                <c:pt idx="2701">
                  <c:v>1.00863931627473</c:v>
                </c:pt>
                <c:pt idx="2702">
                  <c:v>1.0083570408964699</c:v>
                </c:pt>
                <c:pt idx="2703">
                  <c:v>1.00834507713087</c:v>
                </c:pt>
                <c:pt idx="2704">
                  <c:v>1.00853012204171</c:v>
                </c:pt>
                <c:pt idx="2705">
                  <c:v>1.00843073224373</c:v>
                </c:pt>
                <c:pt idx="2706">
                  <c:v>1.0086698803383101</c:v>
                </c:pt>
                <c:pt idx="2707">
                  <c:v>1.0087267760035601</c:v>
                </c:pt>
                <c:pt idx="2708">
                  <c:v>1.0089251242385899</c:v>
                </c:pt>
                <c:pt idx="2709">
                  <c:v>1.00860258780551</c:v>
                </c:pt>
                <c:pt idx="2710">
                  <c:v>1.0085741370735499</c:v>
                </c:pt>
                <c:pt idx="2711">
                  <c:v>1.0088409020967699</c:v>
                </c:pt>
                <c:pt idx="2712">
                  <c:v>1.0090019872523299</c:v>
                </c:pt>
                <c:pt idx="2713">
                  <c:v>1.0092449805107799</c:v>
                </c:pt>
                <c:pt idx="2714">
                  <c:v>1.00917138619615</c:v>
                </c:pt>
                <c:pt idx="2715">
                  <c:v>1.00910417136713</c:v>
                </c:pt>
                <c:pt idx="2716">
                  <c:v>1.0089546284424999</c:v>
                </c:pt>
                <c:pt idx="2717">
                  <c:v>1.0093461507767201</c:v>
                </c:pt>
                <c:pt idx="2718">
                  <c:v>1.0090548515670399</c:v>
                </c:pt>
                <c:pt idx="2719">
                  <c:v>1.0091265354219201</c:v>
                </c:pt>
                <c:pt idx="2720">
                  <c:v>1.0094500558288699</c:v>
                </c:pt>
                <c:pt idx="2721">
                  <c:v>1.0094304302742501</c:v>
                </c:pt>
                <c:pt idx="2722">
                  <c:v>1.00953489055373</c:v>
                </c:pt>
                <c:pt idx="2723">
                  <c:v>1.0095935220610399</c:v>
                </c:pt>
                <c:pt idx="2724">
                  <c:v>1.0095902532913099</c:v>
                </c:pt>
                <c:pt idx="2725">
                  <c:v>1.0098087822555499</c:v>
                </c:pt>
                <c:pt idx="2726">
                  <c:v>1.00982350987126</c:v>
                </c:pt>
                <c:pt idx="2727">
                  <c:v>1.0093512368288899</c:v>
                </c:pt>
                <c:pt idx="2728">
                  <c:v>1.0097830652166599</c:v>
                </c:pt>
                <c:pt idx="2729">
                  <c:v>1.0095505532658999</c:v>
                </c:pt>
                <c:pt idx="2730">
                  <c:v>1.0096998030306701</c:v>
                </c:pt>
                <c:pt idx="2731">
                  <c:v>1.0099250557025099</c:v>
                </c:pt>
                <c:pt idx="2732">
                  <c:v>1.0100400799373801</c:v>
                </c:pt>
                <c:pt idx="2733">
                  <c:v>1.0101028516259001</c:v>
                </c:pt>
                <c:pt idx="2734">
                  <c:v>1.00998559216446</c:v>
                </c:pt>
                <c:pt idx="2735">
                  <c:v>1.0100117072664101</c:v>
                </c:pt>
                <c:pt idx="2736">
                  <c:v>1.0101696193979599</c:v>
                </c:pt>
                <c:pt idx="2737">
                  <c:v>1.0104083489651401</c:v>
                </c:pt>
                <c:pt idx="2738">
                  <c:v>1.0101582872144199</c:v>
                </c:pt>
                <c:pt idx="2739">
                  <c:v>1.0103860193794101</c:v>
                </c:pt>
                <c:pt idx="2740">
                  <c:v>1.01066085760141</c:v>
                </c:pt>
                <c:pt idx="2741">
                  <c:v>1.0104908619512001</c:v>
                </c:pt>
                <c:pt idx="2742">
                  <c:v>1.0107550264023499</c:v>
                </c:pt>
                <c:pt idx="2743">
                  <c:v>1.01051240311905</c:v>
                </c:pt>
                <c:pt idx="2744">
                  <c:v>1.01066154049872</c:v>
                </c:pt>
                <c:pt idx="2745">
                  <c:v>1.01064937686357</c:v>
                </c:pt>
                <c:pt idx="2746">
                  <c:v>1.01071203516865</c:v>
                </c:pt>
                <c:pt idx="2747">
                  <c:v>1.01086498667734</c:v>
                </c:pt>
                <c:pt idx="2748">
                  <c:v>1.0108965380388599</c:v>
                </c:pt>
                <c:pt idx="2749">
                  <c:v>1.0112122086247199</c:v>
                </c:pt>
                <c:pt idx="2750">
                  <c:v>1.01122355383403</c:v>
                </c:pt>
                <c:pt idx="2751">
                  <c:v>1.01123243269112</c:v>
                </c:pt>
                <c:pt idx="2752">
                  <c:v>1.0114141997817101</c:v>
                </c:pt>
                <c:pt idx="2753">
                  <c:v>1.0115327793664299</c:v>
                </c:pt>
                <c:pt idx="2754">
                  <c:v>1.01129160271093</c:v>
                </c:pt>
                <c:pt idx="2755">
                  <c:v>1.0116865958974699</c:v>
                </c:pt>
                <c:pt idx="2756">
                  <c:v>1.01167494687299</c:v>
                </c:pt>
                <c:pt idx="2757">
                  <c:v>1.0114885349109499</c:v>
                </c:pt>
                <c:pt idx="2758">
                  <c:v>1.0118315386713801</c:v>
                </c:pt>
                <c:pt idx="2759">
                  <c:v>1.0116544448865801</c:v>
                </c:pt>
                <c:pt idx="2760">
                  <c:v>1.0118826326374599</c:v>
                </c:pt>
                <c:pt idx="2761">
                  <c:v>1.01197729266797</c:v>
                </c:pt>
                <c:pt idx="2762">
                  <c:v>1.0118283244569499</c:v>
                </c:pt>
                <c:pt idx="2763">
                  <c:v>1.01228015772142</c:v>
                </c:pt>
                <c:pt idx="2764">
                  <c:v>1.0118939802814899</c:v>
                </c:pt>
                <c:pt idx="2765">
                  <c:v>1.0121985719590201</c:v>
                </c:pt>
                <c:pt idx="2766">
                  <c:v>1.0124812502845999</c:v>
                </c:pt>
                <c:pt idx="2767">
                  <c:v>1.01245035189898</c:v>
                </c:pt>
                <c:pt idx="2768">
                  <c:v>1.0125612531238799</c:v>
                </c:pt>
                <c:pt idx="2769">
                  <c:v>1.01268553582613</c:v>
                </c:pt>
                <c:pt idx="2770">
                  <c:v>1.01224755595359</c:v>
                </c:pt>
                <c:pt idx="2771">
                  <c:v>1.0126216281185001</c:v>
                </c:pt>
                <c:pt idx="2772">
                  <c:v>1.0124577312259899</c:v>
                </c:pt>
                <c:pt idx="2773">
                  <c:v>1.01256720638942</c:v>
                </c:pt>
                <c:pt idx="2774">
                  <c:v>1.01254797202682</c:v>
                </c:pt>
                <c:pt idx="2775">
                  <c:v>1.01269895101359</c:v>
                </c:pt>
                <c:pt idx="2776">
                  <c:v>1.0129596041397799</c:v>
                </c:pt>
                <c:pt idx="2777">
                  <c:v>1.01329838239012</c:v>
                </c:pt>
                <c:pt idx="2778">
                  <c:v>1.01287980877961</c:v>
                </c:pt>
                <c:pt idx="2779">
                  <c:v>1.01335225973111</c:v>
                </c:pt>
                <c:pt idx="2780">
                  <c:v>1.01328884217801</c:v>
                </c:pt>
                <c:pt idx="2781">
                  <c:v>1.01323221212936</c:v>
                </c:pt>
                <c:pt idx="2782">
                  <c:v>1.01344763056299</c:v>
                </c:pt>
                <c:pt idx="2783">
                  <c:v>1.01343500326155</c:v>
                </c:pt>
                <c:pt idx="2784">
                  <c:v>1.0136263905679599</c:v>
                </c:pt>
                <c:pt idx="2785">
                  <c:v>1.01358332712234</c:v>
                </c:pt>
                <c:pt idx="2786">
                  <c:v>1.01367487781418</c:v>
                </c:pt>
                <c:pt idx="2787">
                  <c:v>1.0137465941166399</c:v>
                </c:pt>
                <c:pt idx="2788">
                  <c:v>1.01393582658446</c:v>
                </c:pt>
                <c:pt idx="2789">
                  <c:v>1.01372863185625</c:v>
                </c:pt>
                <c:pt idx="2790">
                  <c:v>1.0136980056935401</c:v>
                </c:pt>
                <c:pt idx="2791">
                  <c:v>1.0140010527822301</c:v>
                </c:pt>
                <c:pt idx="2792">
                  <c:v>1.0140386022780701</c:v>
                </c:pt>
                <c:pt idx="2793">
                  <c:v>1.0139648286732099</c:v>
                </c:pt>
                <c:pt idx="2794">
                  <c:v>1.0140663343623599</c:v>
                </c:pt>
                <c:pt idx="2795">
                  <c:v>1.0141095306841501</c:v>
                </c:pt>
                <c:pt idx="2796">
                  <c:v>1.01432132289009</c:v>
                </c:pt>
                <c:pt idx="2797">
                  <c:v>1.0144698973367301</c:v>
                </c:pt>
                <c:pt idx="2798">
                  <c:v>1.0144903195903501</c:v>
                </c:pt>
                <c:pt idx="2799">
                  <c:v>1.0145262942836899</c:v>
                </c:pt>
                <c:pt idx="2800">
                  <c:v>1.0147471573798299</c:v>
                </c:pt>
                <c:pt idx="2801">
                  <c:v>1.01473195271756</c:v>
                </c:pt>
                <c:pt idx="2802">
                  <c:v>1.0149773339613</c:v>
                </c:pt>
                <c:pt idx="2803">
                  <c:v>1.0149265850127001</c:v>
                </c:pt>
                <c:pt idx="2804">
                  <c:v>1.0150556102491199</c:v>
                </c:pt>
                <c:pt idx="2805">
                  <c:v>1.01500770495523</c:v>
                </c:pt>
                <c:pt idx="2806">
                  <c:v>1.0151218158269699</c:v>
                </c:pt>
                <c:pt idx="2807">
                  <c:v>1.01556087209277</c:v>
                </c:pt>
                <c:pt idx="2808">
                  <c:v>1.0155293539250101</c:v>
                </c:pt>
                <c:pt idx="2809">
                  <c:v>1.0156765413284601</c:v>
                </c:pt>
                <c:pt idx="2810">
                  <c:v>1.01565734348227</c:v>
                </c:pt>
                <c:pt idx="2811">
                  <c:v>1.0155568118573699</c:v>
                </c:pt>
                <c:pt idx="2812">
                  <c:v>1.01562801017931</c:v>
                </c:pt>
                <c:pt idx="2813">
                  <c:v>1.0158691422958801</c:v>
                </c:pt>
                <c:pt idx="2814">
                  <c:v>1.0160926092017999</c:v>
                </c:pt>
                <c:pt idx="2815">
                  <c:v>1.0159806346162199</c:v>
                </c:pt>
                <c:pt idx="2816">
                  <c:v>1.01602191321545</c:v>
                </c:pt>
                <c:pt idx="2817">
                  <c:v>1.0161499026105001</c:v>
                </c:pt>
                <c:pt idx="2818">
                  <c:v>1.0161875865282901</c:v>
                </c:pt>
                <c:pt idx="2819">
                  <c:v>1.0164681054281699</c:v>
                </c:pt>
                <c:pt idx="2820">
                  <c:v>1.01627152175637</c:v>
                </c:pt>
                <c:pt idx="2821">
                  <c:v>1.0165451983760401</c:v>
                </c:pt>
                <c:pt idx="2822">
                  <c:v>1.01662387960477</c:v>
                </c:pt>
                <c:pt idx="2823">
                  <c:v>1.0165938550168001</c:v>
                </c:pt>
                <c:pt idx="2824">
                  <c:v>1.0170106472408</c:v>
                </c:pt>
                <c:pt idx="2825">
                  <c:v>1.0167340956909401</c:v>
                </c:pt>
                <c:pt idx="2826">
                  <c:v>1.0169927490367801</c:v>
                </c:pt>
                <c:pt idx="2827">
                  <c:v>1.0170428039624599</c:v>
                </c:pt>
                <c:pt idx="2828">
                  <c:v>1.0169735898830601</c:v>
                </c:pt>
                <c:pt idx="2829">
                  <c:v>1.01721815523156</c:v>
                </c:pt>
                <c:pt idx="2830">
                  <c:v>1.01731870665174</c:v>
                </c:pt>
                <c:pt idx="2831">
                  <c:v>1.01757372124278</c:v>
                </c:pt>
                <c:pt idx="2832">
                  <c:v>1.01757129979634</c:v>
                </c:pt>
                <c:pt idx="2833">
                  <c:v>1.01745942100395</c:v>
                </c:pt>
                <c:pt idx="2834">
                  <c:v>1.0175690012795899</c:v>
                </c:pt>
                <c:pt idx="2835">
                  <c:v>1.0176628514947199</c:v>
                </c:pt>
                <c:pt idx="2836">
                  <c:v>1.01783770582435</c:v>
                </c:pt>
                <c:pt idx="2837">
                  <c:v>1.01815248371384</c:v>
                </c:pt>
                <c:pt idx="2838">
                  <c:v>1.0181645897854901</c:v>
                </c:pt>
                <c:pt idx="2839">
                  <c:v>1.01813375928629</c:v>
                </c:pt>
                <c:pt idx="2840">
                  <c:v>1.01840868346347</c:v>
                </c:pt>
                <c:pt idx="2841">
                  <c:v>1.0185909993326301</c:v>
                </c:pt>
                <c:pt idx="2842">
                  <c:v>1.0183681448680499</c:v>
                </c:pt>
                <c:pt idx="2843">
                  <c:v>1.0186081905994799</c:v>
                </c:pt>
                <c:pt idx="2844">
                  <c:v>1.0186647762452701</c:v>
                </c:pt>
                <c:pt idx="2845">
                  <c:v>1.01886878114461</c:v>
                </c:pt>
                <c:pt idx="2846">
                  <c:v>1.01891995407866</c:v>
                </c:pt>
                <c:pt idx="2847">
                  <c:v>1.0191440288495199</c:v>
                </c:pt>
                <c:pt idx="2848">
                  <c:v>1.0192125899258</c:v>
                </c:pt>
                <c:pt idx="2849">
                  <c:v>1.0192039359393501</c:v>
                </c:pt>
                <c:pt idx="2850">
                  <c:v>1.0193695825653899</c:v>
                </c:pt>
                <c:pt idx="2851">
                  <c:v>1.0194006708360199</c:v>
                </c:pt>
                <c:pt idx="2852">
                  <c:v>1.01952034009791</c:v>
                </c:pt>
                <c:pt idx="2853">
                  <c:v>1.0197260778802799</c:v>
                </c:pt>
                <c:pt idx="2854">
                  <c:v>1.0197061449785501</c:v>
                </c:pt>
                <c:pt idx="2855">
                  <c:v>1.0201020036745301</c:v>
                </c:pt>
                <c:pt idx="2856">
                  <c:v>1.02006038601598</c:v>
                </c:pt>
                <c:pt idx="2857">
                  <c:v>1.02014581472139</c:v>
                </c:pt>
                <c:pt idx="2858">
                  <c:v>1.0203460965914499</c:v>
                </c:pt>
                <c:pt idx="2859">
                  <c:v>1.0205786104099499</c:v>
                </c:pt>
                <c:pt idx="2860">
                  <c:v>1.0203533813336101</c:v>
                </c:pt>
                <c:pt idx="2861">
                  <c:v>1.02063926906125</c:v>
                </c:pt>
                <c:pt idx="2862">
                  <c:v>1.02061400004067</c:v>
                </c:pt>
                <c:pt idx="2863">
                  <c:v>1.0208572729857901</c:v>
                </c:pt>
                <c:pt idx="2864">
                  <c:v>1.02083202287175</c:v>
                </c:pt>
                <c:pt idx="2865">
                  <c:v>1.02084665442935</c:v>
                </c:pt>
                <c:pt idx="2866">
                  <c:v>1.02102364467566</c:v>
                </c:pt>
                <c:pt idx="2867">
                  <c:v>1.02115300821715</c:v>
                </c:pt>
                <c:pt idx="2868">
                  <c:v>1.0212960139666301</c:v>
                </c:pt>
                <c:pt idx="2869">
                  <c:v>1.0214757433825601</c:v>
                </c:pt>
                <c:pt idx="2870">
                  <c:v>1.0218672603411101</c:v>
                </c:pt>
                <c:pt idx="2871">
                  <c:v>1.0215644523337499</c:v>
                </c:pt>
                <c:pt idx="2872">
                  <c:v>1.0218857414942799</c:v>
                </c:pt>
                <c:pt idx="2873">
                  <c:v>1.0218835379965301</c:v>
                </c:pt>
                <c:pt idx="2874">
                  <c:v>1.0220892472605101</c:v>
                </c:pt>
                <c:pt idx="2875">
                  <c:v>1.02228271684051</c:v>
                </c:pt>
                <c:pt idx="2876">
                  <c:v>1.0222891239460901</c:v>
                </c:pt>
                <c:pt idx="2877">
                  <c:v>1.0223322953496099</c:v>
                </c:pt>
                <c:pt idx="2878">
                  <c:v>1.02255811425946</c:v>
                </c:pt>
                <c:pt idx="2879">
                  <c:v>1.0230092132633299</c:v>
                </c:pt>
                <c:pt idx="2880">
                  <c:v>1.0230123261930399</c:v>
                </c:pt>
                <c:pt idx="2881">
                  <c:v>1.0231883669921</c:v>
                </c:pt>
                <c:pt idx="2882">
                  <c:v>1.02316908412487</c:v>
                </c:pt>
                <c:pt idx="2883">
                  <c:v>1.02293973927107</c:v>
                </c:pt>
                <c:pt idx="2884">
                  <c:v>1.0234148458945</c:v>
                </c:pt>
                <c:pt idx="2885">
                  <c:v>1.0234170755791201</c:v>
                </c:pt>
                <c:pt idx="2886">
                  <c:v>1.02343007542673</c:v>
                </c:pt>
                <c:pt idx="2887">
                  <c:v>1.0236173322770199</c:v>
                </c:pt>
                <c:pt idx="2888">
                  <c:v>1.0235583999640401</c:v>
                </c:pt>
                <c:pt idx="2889">
                  <c:v>1.0237091315378299</c:v>
                </c:pt>
                <c:pt idx="2890">
                  <c:v>1.02432767051048</c:v>
                </c:pt>
                <c:pt idx="2891">
                  <c:v>1.02439030968117</c:v>
                </c:pt>
                <c:pt idx="2892">
                  <c:v>1.02440376920259</c:v>
                </c:pt>
                <c:pt idx="2893">
                  <c:v>1.0244371559108301</c:v>
                </c:pt>
                <c:pt idx="2894">
                  <c:v>1.02455078927424</c:v>
                </c:pt>
                <c:pt idx="2895">
                  <c:v>1.0244096978764099</c:v>
                </c:pt>
                <c:pt idx="2896">
                  <c:v>1.02478990211864</c:v>
                </c:pt>
                <c:pt idx="2897">
                  <c:v>1.0248384037112801</c:v>
                </c:pt>
                <c:pt idx="2898">
                  <c:v>1.02499427736588</c:v>
                </c:pt>
                <c:pt idx="2899">
                  <c:v>1.02552625856838</c:v>
                </c:pt>
                <c:pt idx="2900">
                  <c:v>1.025375603911</c:v>
                </c:pt>
                <c:pt idx="2901">
                  <c:v>1.0253987036380201</c:v>
                </c:pt>
                <c:pt idx="2902">
                  <c:v>1.02544115101491</c:v>
                </c:pt>
                <c:pt idx="2903">
                  <c:v>1.02544715305249</c:v>
                </c:pt>
                <c:pt idx="2904">
                  <c:v>1.02580202271249</c:v>
                </c:pt>
                <c:pt idx="2905">
                  <c:v>1.0257952242303301</c:v>
                </c:pt>
                <c:pt idx="2906">
                  <c:v>1.0258810180114999</c:v>
                </c:pt>
                <c:pt idx="2907">
                  <c:v>1.02618604721131</c:v>
                </c:pt>
                <c:pt idx="2908">
                  <c:v>1.02620017546591</c:v>
                </c:pt>
                <c:pt idx="2909">
                  <c:v>1.0265614605342199</c:v>
                </c:pt>
                <c:pt idx="2910">
                  <c:v>1.0265253771317999</c:v>
                </c:pt>
                <c:pt idx="2911">
                  <c:v>1.0264749901119401</c:v>
                </c:pt>
                <c:pt idx="2912">
                  <c:v>1.0268106942109001</c:v>
                </c:pt>
                <c:pt idx="2913">
                  <c:v>1.0272002553649799</c:v>
                </c:pt>
                <c:pt idx="2914">
                  <c:v>1.0271264318376701</c:v>
                </c:pt>
                <c:pt idx="2915">
                  <c:v>1.02727150766645</c:v>
                </c:pt>
                <c:pt idx="2916">
                  <c:v>1.0273325940995801</c:v>
                </c:pt>
                <c:pt idx="2917">
                  <c:v>1.0276851318782001</c:v>
                </c:pt>
                <c:pt idx="2918">
                  <c:v>1.0277893120703201</c:v>
                </c:pt>
                <c:pt idx="2919">
                  <c:v>1.02785304445304</c:v>
                </c:pt>
                <c:pt idx="2920">
                  <c:v>1.02789854705388</c:v>
                </c:pt>
                <c:pt idx="2921">
                  <c:v>1.0279521583354401</c:v>
                </c:pt>
                <c:pt idx="2922">
                  <c:v>1.0284397573511199</c:v>
                </c:pt>
                <c:pt idx="2923">
                  <c:v>1.0283128437068001</c:v>
                </c:pt>
                <c:pt idx="2924">
                  <c:v>1.02844532761922</c:v>
                </c:pt>
                <c:pt idx="2925">
                  <c:v>1.0288527391328099</c:v>
                </c:pt>
                <c:pt idx="2926">
                  <c:v>1.02865729661058</c:v>
                </c:pt>
                <c:pt idx="2927">
                  <c:v>1.0287232030006701</c:v>
                </c:pt>
                <c:pt idx="2928">
                  <c:v>1.0289099083605799</c:v>
                </c:pt>
                <c:pt idx="2929">
                  <c:v>1.0288273714094001</c:v>
                </c:pt>
                <c:pt idx="2930">
                  <c:v>1.02951322987809</c:v>
                </c:pt>
                <c:pt idx="2931">
                  <c:v>1.0296077689732499</c:v>
                </c:pt>
                <c:pt idx="2932">
                  <c:v>1.0294603395192701</c:v>
                </c:pt>
                <c:pt idx="2933">
                  <c:v>1.02989979628592</c:v>
                </c:pt>
                <c:pt idx="2934">
                  <c:v>1.0298434588776699</c:v>
                </c:pt>
                <c:pt idx="2935">
                  <c:v>1.0296768101287801</c:v>
                </c:pt>
                <c:pt idx="2936">
                  <c:v>1.0302541770682401</c:v>
                </c:pt>
                <c:pt idx="2937">
                  <c:v>1.03040739194978</c:v>
                </c:pt>
                <c:pt idx="2938">
                  <c:v>1.0304907739287501</c:v>
                </c:pt>
                <c:pt idx="2939">
                  <c:v>1.03057915906974</c:v>
                </c:pt>
                <c:pt idx="2940">
                  <c:v>1.03023016086382</c:v>
                </c:pt>
                <c:pt idx="2941">
                  <c:v>1.0309106102086001</c:v>
                </c:pt>
                <c:pt idx="2942">
                  <c:v>1.0310413174499899</c:v>
                </c:pt>
                <c:pt idx="2943">
                  <c:v>1.0310779456485799</c:v>
                </c:pt>
                <c:pt idx="2944">
                  <c:v>1.03097109271578</c:v>
                </c:pt>
                <c:pt idx="2945">
                  <c:v>1.0312514203607399</c:v>
                </c:pt>
                <c:pt idx="2946">
                  <c:v>1.0312290489132401</c:v>
                </c:pt>
                <c:pt idx="2947">
                  <c:v>1.0317292770483699</c:v>
                </c:pt>
                <c:pt idx="2948">
                  <c:v>1.0316494715865701</c:v>
                </c:pt>
                <c:pt idx="2949">
                  <c:v>1.03214290622399</c:v>
                </c:pt>
                <c:pt idx="2950">
                  <c:v>1.0323284441796201</c:v>
                </c:pt>
                <c:pt idx="2951">
                  <c:v>1.03207828012626</c:v>
                </c:pt>
                <c:pt idx="2952">
                  <c:v>1.0322416788301101</c:v>
                </c:pt>
                <c:pt idx="2953">
                  <c:v>1.0323525923447101</c:v>
                </c:pt>
                <c:pt idx="2954">
                  <c:v>1.03239763670811</c:v>
                </c:pt>
                <c:pt idx="2955">
                  <c:v>1.0329862780049699</c:v>
                </c:pt>
                <c:pt idx="2956">
                  <c:v>1.0327164793961401</c:v>
                </c:pt>
                <c:pt idx="2957">
                  <c:v>1.03296158781669</c:v>
                </c:pt>
                <c:pt idx="2958">
                  <c:v>1.0330497545233801</c:v>
                </c:pt>
                <c:pt idx="2959">
                  <c:v>1.0331326358700601</c:v>
                </c:pt>
                <c:pt idx="2960">
                  <c:v>1.03344085116665</c:v>
                </c:pt>
                <c:pt idx="2961">
                  <c:v>1.0336789404736</c:v>
                </c:pt>
                <c:pt idx="2962">
                  <c:v>1.03352543511922</c:v>
                </c:pt>
                <c:pt idx="2963">
                  <c:v>1.0338000064019599</c:v>
                </c:pt>
                <c:pt idx="2964">
                  <c:v>1.0340600335463199</c:v>
                </c:pt>
                <c:pt idx="2965">
                  <c:v>1.03374906252234</c:v>
                </c:pt>
                <c:pt idx="2966">
                  <c:v>1.0342691374628099</c:v>
                </c:pt>
                <c:pt idx="2967">
                  <c:v>1.03434070673066</c:v>
                </c:pt>
                <c:pt idx="2968">
                  <c:v>1.03424762168208</c:v>
                </c:pt>
                <c:pt idx="2969">
                  <c:v>1.03463338856815</c:v>
                </c:pt>
                <c:pt idx="2970">
                  <c:v>1.03467253830154</c:v>
                </c:pt>
                <c:pt idx="2971">
                  <c:v>1.0349983411071999</c:v>
                </c:pt>
                <c:pt idx="2972">
                  <c:v>1.03492873234865</c:v>
                </c:pt>
                <c:pt idx="2973">
                  <c:v>1.03525564296683</c:v>
                </c:pt>
                <c:pt idx="2974">
                  <c:v>1.0353175441789699</c:v>
                </c:pt>
                <c:pt idx="2975">
                  <c:v>1.0356437419159401</c:v>
                </c:pt>
                <c:pt idx="2976">
                  <c:v>1.0355095159574199</c:v>
                </c:pt>
                <c:pt idx="2977">
                  <c:v>1.03582513026927</c:v>
                </c:pt>
                <c:pt idx="2978">
                  <c:v>1.0357609715779199</c:v>
                </c:pt>
                <c:pt idx="2979">
                  <c:v>1.03592839195547</c:v>
                </c:pt>
                <c:pt idx="2980">
                  <c:v>1.03598647103162</c:v>
                </c:pt>
                <c:pt idx="2981">
                  <c:v>1.03615097243967</c:v>
                </c:pt>
                <c:pt idx="2982">
                  <c:v>1.03647695954226</c:v>
                </c:pt>
                <c:pt idx="2983">
                  <c:v>1.03657042770281</c:v>
                </c:pt>
                <c:pt idx="2984">
                  <c:v>1.0367605405784399</c:v>
                </c:pt>
                <c:pt idx="2985">
                  <c:v>1.03677620470215</c:v>
                </c:pt>
                <c:pt idx="2986">
                  <c:v>1.0368326208251699</c:v>
                </c:pt>
                <c:pt idx="2987">
                  <c:v>1.0369169139810801</c:v>
                </c:pt>
                <c:pt idx="2988">
                  <c:v>1.0371918085382099</c:v>
                </c:pt>
                <c:pt idx="2989">
                  <c:v>1.0372242256740201</c:v>
                </c:pt>
                <c:pt idx="2990">
                  <c:v>1.0373531596880901</c:v>
                </c:pt>
                <c:pt idx="2991">
                  <c:v>1.0376208668745299</c:v>
                </c:pt>
                <c:pt idx="2992">
                  <c:v>1.0376428581530499</c:v>
                </c:pt>
                <c:pt idx="2993">
                  <c:v>1.0377846530052799</c:v>
                </c:pt>
                <c:pt idx="2994">
                  <c:v>1.03777113035072</c:v>
                </c:pt>
                <c:pt idx="2995">
                  <c:v>1.0379956573020099</c:v>
                </c:pt>
                <c:pt idx="2996">
                  <c:v>1.0382918585171099</c:v>
                </c:pt>
                <c:pt idx="2997">
                  <c:v>1.03828762586856</c:v>
                </c:pt>
                <c:pt idx="2998">
                  <c:v>1.0382711094158501</c:v>
                </c:pt>
                <c:pt idx="2999">
                  <c:v>1.0384960895537001</c:v>
                </c:pt>
                <c:pt idx="3000">
                  <c:v>1.03864082842332</c:v>
                </c:pt>
                <c:pt idx="3001">
                  <c:v>1.03869351058437</c:v>
                </c:pt>
                <c:pt idx="3002">
                  <c:v>1.03894317902063</c:v>
                </c:pt>
                <c:pt idx="3003">
                  <c:v>1.03886603374611</c:v>
                </c:pt>
                <c:pt idx="3004">
                  <c:v>1.03895544850824</c:v>
                </c:pt>
                <c:pt idx="3005">
                  <c:v>1.0393361198324</c:v>
                </c:pt>
                <c:pt idx="3006">
                  <c:v>1.0394811209791399</c:v>
                </c:pt>
                <c:pt idx="3007">
                  <c:v>1.03931356998612</c:v>
                </c:pt>
                <c:pt idx="3008">
                  <c:v>1.0396662548583699</c:v>
                </c:pt>
                <c:pt idx="3009">
                  <c:v>1.0396349539455101</c:v>
                </c:pt>
                <c:pt idx="3010">
                  <c:v>1.0398004698833101</c:v>
                </c:pt>
                <c:pt idx="3011">
                  <c:v>1.0396081647140401</c:v>
                </c:pt>
                <c:pt idx="3012">
                  <c:v>1.03999711149388</c:v>
                </c:pt>
                <c:pt idx="3013">
                  <c:v>1.0401324820723701</c:v>
                </c:pt>
                <c:pt idx="3014">
                  <c:v>1.0403765953597</c:v>
                </c:pt>
                <c:pt idx="3015">
                  <c:v>1.04023314227966</c:v>
                </c:pt>
                <c:pt idx="3016">
                  <c:v>1.04039188935463</c:v>
                </c:pt>
                <c:pt idx="3017">
                  <c:v>1.0406228210480399</c:v>
                </c:pt>
                <c:pt idx="3018">
                  <c:v>1.0407999652248801</c:v>
                </c:pt>
                <c:pt idx="3019">
                  <c:v>1.0407005608066999</c:v>
                </c:pt>
                <c:pt idx="3020">
                  <c:v>1.040964684225</c:v>
                </c:pt>
                <c:pt idx="3021">
                  <c:v>1.0411832437700399</c:v>
                </c:pt>
                <c:pt idx="3022">
                  <c:v>1.0412020636132699</c:v>
                </c:pt>
                <c:pt idx="3023">
                  <c:v>1.04122421634345</c:v>
                </c:pt>
                <c:pt idx="3024">
                  <c:v>1.0413604257495801</c:v>
                </c:pt>
                <c:pt idx="3025">
                  <c:v>1.0416061779819701</c:v>
                </c:pt>
                <c:pt idx="3026">
                  <c:v>1.0417404032549999</c:v>
                </c:pt>
                <c:pt idx="3027">
                  <c:v>1.04150174799245</c:v>
                </c:pt>
                <c:pt idx="3028">
                  <c:v>1.0415170324562999</c:v>
                </c:pt>
                <c:pt idx="3029">
                  <c:v>1.0416252508830699</c:v>
                </c:pt>
                <c:pt idx="3030">
                  <c:v>1.0421602686679501</c:v>
                </c:pt>
                <c:pt idx="3031">
                  <c:v>1.04181506410265</c:v>
                </c:pt>
                <c:pt idx="3032">
                  <c:v>1.04247454647194</c:v>
                </c:pt>
                <c:pt idx="3033">
                  <c:v>1.0423127606309699</c:v>
                </c:pt>
                <c:pt idx="3034">
                  <c:v>1.04218341944158</c:v>
                </c:pt>
                <c:pt idx="3035">
                  <c:v>1.04240425384147</c:v>
                </c:pt>
                <c:pt idx="3036">
                  <c:v>1.04241175628909</c:v>
                </c:pt>
                <c:pt idx="3037">
                  <c:v>1.04248568252332</c:v>
                </c:pt>
                <c:pt idx="3038">
                  <c:v>1.04274210217535</c:v>
                </c:pt>
                <c:pt idx="3039">
                  <c:v>1.0427193373667401</c:v>
                </c:pt>
                <c:pt idx="3040">
                  <c:v>1.0428183875710799</c:v>
                </c:pt>
                <c:pt idx="3041">
                  <c:v>1.04304006636846</c:v>
                </c:pt>
                <c:pt idx="3042">
                  <c:v>1.0432052654620101</c:v>
                </c:pt>
                <c:pt idx="3043">
                  <c:v>1.04314256785735</c:v>
                </c:pt>
                <c:pt idx="3044">
                  <c:v>1.0430549254655701</c:v>
                </c:pt>
                <c:pt idx="3045">
                  <c:v>1.0432102986687299</c:v>
                </c:pt>
                <c:pt idx="3046">
                  <c:v>1.0435120910519999</c:v>
                </c:pt>
                <c:pt idx="3047">
                  <c:v>1.04339174176</c:v>
                </c:pt>
                <c:pt idx="3048">
                  <c:v>1.0432594054389199</c:v>
                </c:pt>
                <c:pt idx="3049">
                  <c:v>1.04379841419678</c:v>
                </c:pt>
                <c:pt idx="3050">
                  <c:v>1.04372133531844</c:v>
                </c:pt>
                <c:pt idx="3051">
                  <c:v>1.04376878441543</c:v>
                </c:pt>
                <c:pt idx="3052">
                  <c:v>1.04383506928341</c:v>
                </c:pt>
                <c:pt idx="3053">
                  <c:v>1.0436846886253499</c:v>
                </c:pt>
                <c:pt idx="3054">
                  <c:v>1.04422337796205</c:v>
                </c:pt>
                <c:pt idx="3055">
                  <c:v>1.04404865959117</c:v>
                </c:pt>
                <c:pt idx="3056">
                  <c:v>1.04397885188078</c:v>
                </c:pt>
                <c:pt idx="3057">
                  <c:v>1.0440555216759799</c:v>
                </c:pt>
                <c:pt idx="3058">
                  <c:v>1.04417989382631</c:v>
                </c:pt>
                <c:pt idx="3059">
                  <c:v>1.0444076313756401</c:v>
                </c:pt>
                <c:pt idx="3060">
                  <c:v>1.0444573397288399</c:v>
                </c:pt>
                <c:pt idx="3061">
                  <c:v>1.04467275833885</c:v>
                </c:pt>
                <c:pt idx="3062">
                  <c:v>1.04450983151434</c:v>
                </c:pt>
                <c:pt idx="3063">
                  <c:v>1.0447782166387001</c:v>
                </c:pt>
                <c:pt idx="3064">
                  <c:v>1.04513405312298</c:v>
                </c:pt>
                <c:pt idx="3065">
                  <c:v>1.04521372299784</c:v>
                </c:pt>
                <c:pt idx="3066">
                  <c:v>1.0449173795681499</c:v>
                </c:pt>
                <c:pt idx="3067">
                  <c:v>1.04480840517609</c:v>
                </c:pt>
                <c:pt idx="3068">
                  <c:v>1.04488105094989</c:v>
                </c:pt>
                <c:pt idx="3069">
                  <c:v>1.04519330949788</c:v>
                </c:pt>
                <c:pt idx="3070">
                  <c:v>1.0451840506710499</c:v>
                </c:pt>
                <c:pt idx="3071">
                  <c:v>1.04518751262507</c:v>
                </c:pt>
                <c:pt idx="3072">
                  <c:v>1.0452249737424699</c:v>
                </c:pt>
                <c:pt idx="3073">
                  <c:v>1.0454061709711799</c:v>
                </c:pt>
                <c:pt idx="3074">
                  <c:v>1.04526523188883</c:v>
                </c:pt>
                <c:pt idx="3075">
                  <c:v>1.04540246464136</c:v>
                </c:pt>
                <c:pt idx="3076">
                  <c:v>1.04551900066936</c:v>
                </c:pt>
                <c:pt idx="3077">
                  <c:v>1.0453853996246201</c:v>
                </c:pt>
                <c:pt idx="3078">
                  <c:v>1.0454112934520301</c:v>
                </c:pt>
                <c:pt idx="3079">
                  <c:v>1.0452922893423</c:v>
                </c:pt>
                <c:pt idx="3080">
                  <c:v>1.0458932279348401</c:v>
                </c:pt>
                <c:pt idx="3081">
                  <c:v>1.0455926094605501</c:v>
                </c:pt>
                <c:pt idx="3082">
                  <c:v>1.04568389499229</c:v>
                </c:pt>
                <c:pt idx="3083">
                  <c:v>1.0455389629454801</c:v>
                </c:pt>
                <c:pt idx="3084">
                  <c:v>1.0458249429787401</c:v>
                </c:pt>
                <c:pt idx="3085">
                  <c:v>1.0457135271579601</c:v>
                </c:pt>
                <c:pt idx="3086">
                  <c:v>1.04596864274291</c:v>
                </c:pt>
                <c:pt idx="3087">
                  <c:v>1.04571113150308</c:v>
                </c:pt>
                <c:pt idx="3088">
                  <c:v>1.04595087485488</c:v>
                </c:pt>
                <c:pt idx="3089">
                  <c:v>1.04603063039166</c:v>
                </c:pt>
                <c:pt idx="3090">
                  <c:v>1.0460671403795201</c:v>
                </c:pt>
                <c:pt idx="3091">
                  <c:v>1.0461689728661201</c:v>
                </c:pt>
                <c:pt idx="3092">
                  <c:v>1.04601376337445</c:v>
                </c:pt>
                <c:pt idx="3093">
                  <c:v>1.0460894114205701</c:v>
                </c:pt>
                <c:pt idx="3094">
                  <c:v>1.0463819794813201</c:v>
                </c:pt>
                <c:pt idx="3095">
                  <c:v>1.04632974501331</c:v>
                </c:pt>
                <c:pt idx="3096">
                  <c:v>1.0462605394243301</c:v>
                </c:pt>
                <c:pt idx="3097">
                  <c:v>1.04635435063246</c:v>
                </c:pt>
                <c:pt idx="3098">
                  <c:v>1.04640660136189</c:v>
                </c:pt>
                <c:pt idx="3099">
                  <c:v>1.04649915205333</c:v>
                </c:pt>
                <c:pt idx="3100">
                  <c:v>1.0461373200824899</c:v>
                </c:pt>
                <c:pt idx="3101">
                  <c:v>1.0465601383158201</c:v>
                </c:pt>
                <c:pt idx="3102">
                  <c:v>1.04654907347973</c:v>
                </c:pt>
                <c:pt idx="3103">
                  <c:v>1.04656060623233</c:v>
                </c:pt>
                <c:pt idx="3104">
                  <c:v>1.04639242049491</c:v>
                </c:pt>
                <c:pt idx="3105">
                  <c:v>1.04645661790706</c:v>
                </c:pt>
                <c:pt idx="3106">
                  <c:v>1.04636175642511</c:v>
                </c:pt>
                <c:pt idx="3107">
                  <c:v>1.0466007770846499</c:v>
                </c:pt>
                <c:pt idx="3108">
                  <c:v>1.0466320115421499</c:v>
                </c:pt>
                <c:pt idx="3109">
                  <c:v>1.0467140321988699</c:v>
                </c:pt>
                <c:pt idx="3110">
                  <c:v>1.0468529249178999</c:v>
                </c:pt>
                <c:pt idx="3111">
                  <c:v>1.04689530594622</c:v>
                </c:pt>
                <c:pt idx="3112">
                  <c:v>1.0466708949519301</c:v>
                </c:pt>
                <c:pt idx="3113">
                  <c:v>1.04659123166232</c:v>
                </c:pt>
                <c:pt idx="3114">
                  <c:v>1.0465653655359</c:v>
                </c:pt>
                <c:pt idx="3115">
                  <c:v>1.0470490913528201</c:v>
                </c:pt>
                <c:pt idx="3116">
                  <c:v>1.04679332307523</c:v>
                </c:pt>
                <c:pt idx="3117">
                  <c:v>1.04670154313243</c:v>
                </c:pt>
                <c:pt idx="3118">
                  <c:v>1.0468735664109501</c:v>
                </c:pt>
                <c:pt idx="3119">
                  <c:v>1.0467709527328</c:v>
                </c:pt>
                <c:pt idx="3120">
                  <c:v>1.0468939257463199</c:v>
                </c:pt>
                <c:pt idx="3121">
                  <c:v>1.0467457439814201</c:v>
                </c:pt>
                <c:pt idx="3122">
                  <c:v>1.04681587662326</c:v>
                </c:pt>
                <c:pt idx="3123">
                  <c:v>1.04682558697952</c:v>
                </c:pt>
                <c:pt idx="3124">
                  <c:v>1.04700579702409</c:v>
                </c:pt>
                <c:pt idx="3125">
                  <c:v>1.04674813605301</c:v>
                </c:pt>
                <c:pt idx="3126">
                  <c:v>1.04701060215453</c:v>
                </c:pt>
                <c:pt idx="3127">
                  <c:v>1.0471188537173699</c:v>
                </c:pt>
                <c:pt idx="3128">
                  <c:v>1.0470344548777699</c:v>
                </c:pt>
                <c:pt idx="3129">
                  <c:v>1.0469914548163499</c:v>
                </c:pt>
                <c:pt idx="3130">
                  <c:v>1.0469957961723699</c:v>
                </c:pt>
                <c:pt idx="3131">
                  <c:v>1.0469336709959001</c:v>
                </c:pt>
                <c:pt idx="3132">
                  <c:v>1.0468394114086399</c:v>
                </c:pt>
                <c:pt idx="3133">
                  <c:v>1.04697265219535</c:v>
                </c:pt>
                <c:pt idx="3134">
                  <c:v>1.0467137695055799</c:v>
                </c:pt>
                <c:pt idx="3135">
                  <c:v>1.04664552773554</c:v>
                </c:pt>
                <c:pt idx="3136">
                  <c:v>1.0470657958207801</c:v>
                </c:pt>
                <c:pt idx="3137">
                  <c:v>1.04696953767232</c:v>
                </c:pt>
                <c:pt idx="3138">
                  <c:v>1.04682544306543</c:v>
                </c:pt>
                <c:pt idx="3139">
                  <c:v>1.04674598455974</c:v>
                </c:pt>
                <c:pt idx="3140">
                  <c:v>1.04693442486931</c:v>
                </c:pt>
                <c:pt idx="3141">
                  <c:v>1.0468863182733299</c:v>
                </c:pt>
                <c:pt idx="3142">
                  <c:v>1.04677294857907</c:v>
                </c:pt>
                <c:pt idx="3143">
                  <c:v>1.0469678896175401</c:v>
                </c:pt>
                <c:pt idx="3144">
                  <c:v>1.0467192347330601</c:v>
                </c:pt>
                <c:pt idx="3145">
                  <c:v>1.0466670573751999</c:v>
                </c:pt>
                <c:pt idx="3146">
                  <c:v>1.0469400747122499</c:v>
                </c:pt>
                <c:pt idx="3147">
                  <c:v>1.04674387037309</c:v>
                </c:pt>
                <c:pt idx="3148">
                  <c:v>1.04674462789682</c:v>
                </c:pt>
                <c:pt idx="3149">
                  <c:v>1.0465358225597301</c:v>
                </c:pt>
                <c:pt idx="3150">
                  <c:v>1.0466946173056</c:v>
                </c:pt>
                <c:pt idx="3151">
                  <c:v>1.04661509742013</c:v>
                </c:pt>
                <c:pt idx="3152">
                  <c:v>1.0465248719817899</c:v>
                </c:pt>
                <c:pt idx="3153">
                  <c:v>1.0465462072041301</c:v>
                </c:pt>
                <c:pt idx="3154">
                  <c:v>1.0464825586530799</c:v>
                </c:pt>
                <c:pt idx="3155">
                  <c:v>1.0463868993638401</c:v>
                </c:pt>
                <c:pt idx="3156">
                  <c:v>1.04654419857878</c:v>
                </c:pt>
                <c:pt idx="3157">
                  <c:v>1.04624629082041</c:v>
                </c:pt>
                <c:pt idx="3158">
                  <c:v>1.0461319075089399</c:v>
                </c:pt>
                <c:pt idx="3159">
                  <c:v>1.04630733848605</c:v>
                </c:pt>
                <c:pt idx="3160">
                  <c:v>1.04611970134901</c:v>
                </c:pt>
                <c:pt idx="3161">
                  <c:v>1.04613166748849</c:v>
                </c:pt>
                <c:pt idx="3162">
                  <c:v>1.0461600318598101</c:v>
                </c:pt>
                <c:pt idx="3163">
                  <c:v>1.0462213288801401</c:v>
                </c:pt>
                <c:pt idx="3164">
                  <c:v>1.0460849981376199</c:v>
                </c:pt>
                <c:pt idx="3165">
                  <c:v>1.04591973598905</c:v>
                </c:pt>
                <c:pt idx="3166">
                  <c:v>1.04597298398251</c:v>
                </c:pt>
                <c:pt idx="3167">
                  <c:v>1.0457731661615199</c:v>
                </c:pt>
                <c:pt idx="3168">
                  <c:v>1.0459201697760101</c:v>
                </c:pt>
                <c:pt idx="3169">
                  <c:v>1.04571007108894</c:v>
                </c:pt>
                <c:pt idx="3170">
                  <c:v>1.0456940401977901</c:v>
                </c:pt>
                <c:pt idx="3171">
                  <c:v>1.04594210305663</c:v>
                </c:pt>
                <c:pt idx="3172">
                  <c:v>1.0458534949425999</c:v>
                </c:pt>
                <c:pt idx="3173">
                  <c:v>1.0457543696956899</c:v>
                </c:pt>
                <c:pt idx="3174">
                  <c:v>1.04564530513456</c:v>
                </c:pt>
                <c:pt idx="3175">
                  <c:v>1.04552053556577</c:v>
                </c:pt>
                <c:pt idx="3176">
                  <c:v>1.0454296602550199</c:v>
                </c:pt>
                <c:pt idx="3177">
                  <c:v>1.04552428413537</c:v>
                </c:pt>
                <c:pt idx="3178">
                  <c:v>1.0452863375371</c:v>
                </c:pt>
                <c:pt idx="3179">
                  <c:v>1.04522001591509</c:v>
                </c:pt>
                <c:pt idx="3180">
                  <c:v>1.04509209864479</c:v>
                </c:pt>
                <c:pt idx="3181">
                  <c:v>1.0451210914148199</c:v>
                </c:pt>
                <c:pt idx="3182">
                  <c:v>1.0449566520845901</c:v>
                </c:pt>
                <c:pt idx="3183">
                  <c:v>1.0450428624106101</c:v>
                </c:pt>
                <c:pt idx="3184">
                  <c:v>1.04486374080067</c:v>
                </c:pt>
                <c:pt idx="3185">
                  <c:v>1.04502112989125</c:v>
                </c:pt>
                <c:pt idx="3186">
                  <c:v>1.0446839930996401</c:v>
                </c:pt>
                <c:pt idx="3187">
                  <c:v>1.0448081442163599</c:v>
                </c:pt>
                <c:pt idx="3188">
                  <c:v>1.0447705962501099</c:v>
                </c:pt>
                <c:pt idx="3189">
                  <c:v>1.044529642603</c:v>
                </c:pt>
                <c:pt idx="3190">
                  <c:v>1.04452398390393</c:v>
                </c:pt>
                <c:pt idx="3191">
                  <c:v>1.04423723964818</c:v>
                </c:pt>
                <c:pt idx="3192">
                  <c:v>1.0443066126106999</c:v>
                </c:pt>
                <c:pt idx="3193">
                  <c:v>1.04428917064709</c:v>
                </c:pt>
                <c:pt idx="3194">
                  <c:v>1.0442922685359799</c:v>
                </c:pt>
                <c:pt idx="3195">
                  <c:v>1.0442506716537701</c:v>
                </c:pt>
                <c:pt idx="3196">
                  <c:v>1.0439895116148299</c:v>
                </c:pt>
                <c:pt idx="3197">
                  <c:v>1.0441328785272601</c:v>
                </c:pt>
                <c:pt idx="3198">
                  <c:v>1.04385231775094</c:v>
                </c:pt>
                <c:pt idx="3199">
                  <c:v>1.0439263092237501</c:v>
                </c:pt>
                <c:pt idx="3200">
                  <c:v>1.04368694541021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2462848"/>
        <c:axId val="112599808"/>
      </c:lineChart>
      <c:catAx>
        <c:axId val="11246284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112599808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112599808"/>
        <c:scaling>
          <c:orientation val="minMax"/>
          <c:max val="5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124628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u''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Sheet1!$H$2:$H$3202</c:f>
              <c:numCache>
                <c:formatCode>General</c:formatCode>
                <c:ptCount val="3201"/>
                <c:pt idx="0">
                  <c:v>-2.2532322753965401E-2</c:v>
                </c:pt>
                <c:pt idx="1">
                  <c:v>-1.9049578038781999E-2</c:v>
                </c:pt>
                <c:pt idx="2">
                  <c:v>-1.228041635925E-2</c:v>
                </c:pt>
                <c:pt idx="3">
                  <c:v>-2.1751061153170499E-2</c:v>
                </c:pt>
                <c:pt idx="4">
                  <c:v>-9.0310193167220491E-3</c:v>
                </c:pt>
                <c:pt idx="5">
                  <c:v>-2.48906316980987E-2</c:v>
                </c:pt>
                <c:pt idx="6">
                  <c:v>-1.47340226548655E-2</c:v>
                </c:pt>
                <c:pt idx="7">
                  <c:v>-5.9932151396537197E-3</c:v>
                </c:pt>
                <c:pt idx="8">
                  <c:v>-2.0279449560478498E-2</c:v>
                </c:pt>
                <c:pt idx="9">
                  <c:v>-3.3995900284045498E-2</c:v>
                </c:pt>
                <c:pt idx="10">
                  <c:v>-2.82887723958586E-2</c:v>
                </c:pt>
                <c:pt idx="11">
                  <c:v>-2.5603287661995499E-2</c:v>
                </c:pt>
                <c:pt idx="12">
                  <c:v>-1.8447211764633001E-2</c:v>
                </c:pt>
                <c:pt idx="13">
                  <c:v>-8.84284493299284E-3</c:v>
                </c:pt>
                <c:pt idx="14">
                  <c:v>-6.1733029138349505E-4</c:v>
                </c:pt>
                <c:pt idx="15">
                  <c:v>-1.6260618834426699E-2</c:v>
                </c:pt>
                <c:pt idx="16">
                  <c:v>-4.8382689766924402E-3</c:v>
                </c:pt>
                <c:pt idx="17">
                  <c:v>-4.2752651990395803E-3</c:v>
                </c:pt>
                <c:pt idx="18">
                  <c:v>1.0622063875747999E-3</c:v>
                </c:pt>
                <c:pt idx="19">
                  <c:v>-5.7234771253980602E-3</c:v>
                </c:pt>
                <c:pt idx="20">
                  <c:v>-1.0477201228782601E-2</c:v>
                </c:pt>
                <c:pt idx="21">
                  <c:v>-5.1942181867232996E-3</c:v>
                </c:pt>
                <c:pt idx="22">
                  <c:v>-6.5684351676907199E-3</c:v>
                </c:pt>
                <c:pt idx="23">
                  <c:v>-5.1454235480812103E-3</c:v>
                </c:pt>
                <c:pt idx="24">
                  <c:v>-1.85967249662875E-2</c:v>
                </c:pt>
                <c:pt idx="25">
                  <c:v>-2.0405888906463599E-2</c:v>
                </c:pt>
                <c:pt idx="26">
                  <c:v>-4.4781498921731798E-2</c:v>
                </c:pt>
                <c:pt idx="27">
                  <c:v>1.4270533946005E-2</c:v>
                </c:pt>
                <c:pt idx="28">
                  <c:v>-1.8797274822235501E-2</c:v>
                </c:pt>
                <c:pt idx="29">
                  <c:v>-1.11090737256912E-2</c:v>
                </c:pt>
                <c:pt idx="30">
                  <c:v>-1.3602155399712801E-2</c:v>
                </c:pt>
                <c:pt idx="31">
                  <c:v>-1.3528366188016399E-2</c:v>
                </c:pt>
                <c:pt idx="32">
                  <c:v>-5.4725728205865702E-3</c:v>
                </c:pt>
                <c:pt idx="33">
                  <c:v>-9.8180030847058904E-3</c:v>
                </c:pt>
                <c:pt idx="34">
                  <c:v>-6.1006057084770195E-4</c:v>
                </c:pt>
                <c:pt idx="35">
                  <c:v>-8.4296984767407296E-3</c:v>
                </c:pt>
                <c:pt idx="36">
                  <c:v>-3.5049061742140602E-3</c:v>
                </c:pt>
                <c:pt idx="37">
                  <c:v>-5.5414735646211102E-3</c:v>
                </c:pt>
                <c:pt idx="38">
                  <c:v>-8.9388256361616104E-3</c:v>
                </c:pt>
                <c:pt idx="39">
                  <c:v>-6.53726761306689E-3</c:v>
                </c:pt>
                <c:pt idx="40">
                  <c:v>1.34118826053302E-3</c:v>
                </c:pt>
                <c:pt idx="41">
                  <c:v>-4.0352746658542299E-2</c:v>
                </c:pt>
                <c:pt idx="42">
                  <c:v>-2.74482758151488E-2</c:v>
                </c:pt>
                <c:pt idx="43">
                  <c:v>9.5625768290059608E-3</c:v>
                </c:pt>
                <c:pt idx="44">
                  <c:v>-4.6505033679910997E-3</c:v>
                </c:pt>
                <c:pt idx="45">
                  <c:v>4.5984231944251201E-4</c:v>
                </c:pt>
                <c:pt idx="46">
                  <c:v>-4.4526962231442703E-3</c:v>
                </c:pt>
                <c:pt idx="47">
                  <c:v>-4.9725050059577797E-3</c:v>
                </c:pt>
                <c:pt idx="48">
                  <c:v>-1.9514031003774301E-2</c:v>
                </c:pt>
                <c:pt idx="49">
                  <c:v>-1.6895455729429899E-3</c:v>
                </c:pt>
                <c:pt idx="50">
                  <c:v>-7.3224048436251899E-3</c:v>
                </c:pt>
                <c:pt idx="51">
                  <c:v>1.05286977629624E-2</c:v>
                </c:pt>
                <c:pt idx="52">
                  <c:v>-7.43432852592491E-3</c:v>
                </c:pt>
                <c:pt idx="53">
                  <c:v>6.4657830525404096E-3</c:v>
                </c:pt>
                <c:pt idx="54">
                  <c:v>2.9186578311621398E-3</c:v>
                </c:pt>
                <c:pt idx="55">
                  <c:v>-1.4770792254555E-2</c:v>
                </c:pt>
                <c:pt idx="56">
                  <c:v>-1.42736833169334E-2</c:v>
                </c:pt>
                <c:pt idx="57">
                  <c:v>-2.0033969341676901E-2</c:v>
                </c:pt>
                <c:pt idx="58">
                  <c:v>-1.94249037712005E-2</c:v>
                </c:pt>
                <c:pt idx="59">
                  <c:v>-3.0588894942231999E-2</c:v>
                </c:pt>
                <c:pt idx="60">
                  <c:v>-1.4958275211678199E-2</c:v>
                </c:pt>
                <c:pt idx="61">
                  <c:v>-1.9894937450107099E-2</c:v>
                </c:pt>
                <c:pt idx="62">
                  <c:v>-1.6220305936586899E-2</c:v>
                </c:pt>
                <c:pt idx="63">
                  <c:v>5.6168084644918096E-3</c:v>
                </c:pt>
                <c:pt idx="64">
                  <c:v>-7.6177994551034798E-3</c:v>
                </c:pt>
                <c:pt idx="65">
                  <c:v>-1.3859509021420899E-3</c:v>
                </c:pt>
                <c:pt idx="66">
                  <c:v>-7.4085750333545402E-3</c:v>
                </c:pt>
                <c:pt idx="67">
                  <c:v>-4.81042789530697E-3</c:v>
                </c:pt>
                <c:pt idx="68">
                  <c:v>7.6971209909369098E-3</c:v>
                </c:pt>
                <c:pt idx="69">
                  <c:v>-1.4611810097832601E-2</c:v>
                </c:pt>
                <c:pt idx="70">
                  <c:v>-1.29315435859352E-2</c:v>
                </c:pt>
                <c:pt idx="71">
                  <c:v>-2.0633872171630799E-3</c:v>
                </c:pt>
                <c:pt idx="72">
                  <c:v>-3.4587386984965499E-3</c:v>
                </c:pt>
                <c:pt idx="73">
                  <c:v>-7.6207944456092198E-3</c:v>
                </c:pt>
                <c:pt idx="74">
                  <c:v>-1.7644914458828801E-3</c:v>
                </c:pt>
                <c:pt idx="75">
                  <c:v>7.1987619506513997E-4</c:v>
                </c:pt>
                <c:pt idx="76">
                  <c:v>3.4833025002522699E-3</c:v>
                </c:pt>
                <c:pt idx="77">
                  <c:v>-3.3196813400481599E-3</c:v>
                </c:pt>
                <c:pt idx="78">
                  <c:v>-9.0088706575025806E-3</c:v>
                </c:pt>
                <c:pt idx="79">
                  <c:v>-8.3847882219182102E-3</c:v>
                </c:pt>
                <c:pt idx="80">
                  <c:v>-3.2821255110313799E-3</c:v>
                </c:pt>
                <c:pt idx="81">
                  <c:v>-3.4732423008863198E-3</c:v>
                </c:pt>
                <c:pt idx="82">
                  <c:v>-9.2791156205746309E-3</c:v>
                </c:pt>
                <c:pt idx="83">
                  <c:v>-1.17845890137677E-2</c:v>
                </c:pt>
                <c:pt idx="84">
                  <c:v>-2.00536027295005E-3</c:v>
                </c:pt>
                <c:pt idx="85">
                  <c:v>-1.9523744932274101E-3</c:v>
                </c:pt>
                <c:pt idx="86">
                  <c:v>-1.04802853926396E-2</c:v>
                </c:pt>
                <c:pt idx="87">
                  <c:v>-3.2419507184518399E-4</c:v>
                </c:pt>
                <c:pt idx="88">
                  <c:v>3.8329079877296199E-3</c:v>
                </c:pt>
                <c:pt idx="89">
                  <c:v>-3.6401516481647999E-3</c:v>
                </c:pt>
                <c:pt idx="90">
                  <c:v>-2.1962255259719899E-3</c:v>
                </c:pt>
                <c:pt idx="91">
                  <c:v>3.5918397860496302E-3</c:v>
                </c:pt>
                <c:pt idx="92">
                  <c:v>4.53115375809397E-3</c:v>
                </c:pt>
                <c:pt idx="93">
                  <c:v>3.35751726508769E-3</c:v>
                </c:pt>
                <c:pt idx="94">
                  <c:v>1.0521129250702899E-3</c:v>
                </c:pt>
                <c:pt idx="95" formatCode="0.00E+00">
                  <c:v>-1.5285892508099598E-5</c:v>
                </c:pt>
                <c:pt idx="96">
                  <c:v>5.10039009570898E-4</c:v>
                </c:pt>
                <c:pt idx="97">
                  <c:v>-5.4332337985494999E-3</c:v>
                </c:pt>
                <c:pt idx="98">
                  <c:v>-2.6525704032705601E-3</c:v>
                </c:pt>
                <c:pt idx="99">
                  <c:v>-9.9409141328174796E-3</c:v>
                </c:pt>
                <c:pt idx="100">
                  <c:v>-6.6384406410722205E-4</c:v>
                </c:pt>
                <c:pt idx="101">
                  <c:v>-7.9695382831763504E-3</c:v>
                </c:pt>
                <c:pt idx="102">
                  <c:v>-2.4531512287173898E-3</c:v>
                </c:pt>
                <c:pt idx="103">
                  <c:v>-2.7719364913930599E-3</c:v>
                </c:pt>
                <c:pt idx="104">
                  <c:v>-1.5443549375409699E-3</c:v>
                </c:pt>
                <c:pt idx="105">
                  <c:v>1.31688399741784E-3</c:v>
                </c:pt>
                <c:pt idx="106">
                  <c:v>-1.10781509393124E-3</c:v>
                </c:pt>
                <c:pt idx="107">
                  <c:v>-5.1786060542694705E-4</c:v>
                </c:pt>
                <c:pt idx="108">
                  <c:v>-2.5327309804084202E-3</c:v>
                </c:pt>
                <c:pt idx="109">
                  <c:v>-2.0740661700508699E-3</c:v>
                </c:pt>
                <c:pt idx="110">
                  <c:v>-5.5287191362008298E-3</c:v>
                </c:pt>
                <c:pt idx="111">
                  <c:v>-6.4553223486072198E-3</c:v>
                </c:pt>
                <c:pt idx="112">
                  <c:v>-5.7007125316294203E-3</c:v>
                </c:pt>
                <c:pt idx="113">
                  <c:v>-2.8311302352622301E-3</c:v>
                </c:pt>
                <c:pt idx="114">
                  <c:v>-7.2384346767761102E-3</c:v>
                </c:pt>
                <c:pt idx="115">
                  <c:v>-4.7970782451801997E-3</c:v>
                </c:pt>
                <c:pt idx="116">
                  <c:v>-8.36187585516464E-3</c:v>
                </c:pt>
                <c:pt idx="117">
                  <c:v>-7.4856980640994998E-3</c:v>
                </c:pt>
                <c:pt idx="118">
                  <c:v>-3.63221978661689E-3</c:v>
                </c:pt>
                <c:pt idx="119">
                  <c:v>-1.7953313117624299E-4</c:v>
                </c:pt>
                <c:pt idx="120">
                  <c:v>-4.6215247783325296E-3</c:v>
                </c:pt>
                <c:pt idx="121">
                  <c:v>-4.9484976505266998E-3</c:v>
                </c:pt>
                <c:pt idx="122">
                  <c:v>-9.4827798583126404E-4</c:v>
                </c:pt>
                <c:pt idx="123">
                  <c:v>-4.9444171644015501E-3</c:v>
                </c:pt>
                <c:pt idx="124">
                  <c:v>-5.8008690852727899E-3</c:v>
                </c:pt>
                <c:pt idx="125">
                  <c:v>-7.7632792146768298E-3</c:v>
                </c:pt>
                <c:pt idx="126">
                  <c:v>-4.1560974581156896E-3</c:v>
                </c:pt>
                <c:pt idx="127">
                  <c:v>-5.2404187699807304E-3</c:v>
                </c:pt>
                <c:pt idx="128">
                  <c:v>-3.6907611079413502E-3</c:v>
                </c:pt>
                <c:pt idx="129">
                  <c:v>-7.2259318624498196E-3</c:v>
                </c:pt>
                <c:pt idx="130">
                  <c:v>-1.28310694510532E-3</c:v>
                </c:pt>
                <c:pt idx="131">
                  <c:v>-3.5722402075120502E-4</c:v>
                </c:pt>
                <c:pt idx="132">
                  <c:v>-2.2843058719968102E-3</c:v>
                </c:pt>
                <c:pt idx="133">
                  <c:v>-3.4749920963191702E-3</c:v>
                </c:pt>
                <c:pt idx="134">
                  <c:v>-6.0570552227602699E-3</c:v>
                </c:pt>
                <c:pt idx="135">
                  <c:v>-7.2753257864021396E-3</c:v>
                </c:pt>
                <c:pt idx="136">
                  <c:v>4.0070201088689599E-3</c:v>
                </c:pt>
                <c:pt idx="137">
                  <c:v>-2.4319413449685199E-3</c:v>
                </c:pt>
                <c:pt idx="138">
                  <c:v>-2.6465927336832202E-3</c:v>
                </c:pt>
                <c:pt idx="139">
                  <c:v>-3.6773678228574601E-3</c:v>
                </c:pt>
                <c:pt idx="140">
                  <c:v>-9.6653788204763996E-4</c:v>
                </c:pt>
                <c:pt idx="141">
                  <c:v>9.2903775891984696E-4</c:v>
                </c:pt>
                <c:pt idx="142">
                  <c:v>-2.5183246248872701E-3</c:v>
                </c:pt>
                <c:pt idx="143">
                  <c:v>-4.9392951889648496E-3</c:v>
                </c:pt>
                <c:pt idx="144">
                  <c:v>-2.5934628554065498E-3</c:v>
                </c:pt>
                <c:pt idx="145">
                  <c:v>9.2440045638596897E-4</c:v>
                </c:pt>
                <c:pt idx="146">
                  <c:v>-1.23826759162456E-3</c:v>
                </c:pt>
                <c:pt idx="147">
                  <c:v>-3.4447743586887799E-3</c:v>
                </c:pt>
                <c:pt idx="148">
                  <c:v>-5.2784667208015104E-3</c:v>
                </c:pt>
                <c:pt idx="149">
                  <c:v>-5.4853981788033903E-3</c:v>
                </c:pt>
                <c:pt idx="150">
                  <c:v>-3.71062802165773E-3</c:v>
                </c:pt>
                <c:pt idx="151">
                  <c:v>-7.5682169558425102E-3</c:v>
                </c:pt>
                <c:pt idx="152">
                  <c:v>-6.8541820479963104E-3</c:v>
                </c:pt>
                <c:pt idx="153" formatCode="0.00E+00">
                  <c:v>-8.37905548926381E-5</c:v>
                </c:pt>
                <c:pt idx="154">
                  <c:v>-8.0142764120933201E-4</c:v>
                </c:pt>
                <c:pt idx="155">
                  <c:v>4.2833969257529301E-3</c:v>
                </c:pt>
                <c:pt idx="156">
                  <c:v>-3.7657764529312699E-3</c:v>
                </c:pt>
                <c:pt idx="157">
                  <c:v>-1.14689099627593E-2</c:v>
                </c:pt>
                <c:pt idx="158">
                  <c:v>-1.0235733228052099E-3</c:v>
                </c:pt>
                <c:pt idx="159">
                  <c:v>-2.1841379945113301E-3</c:v>
                </c:pt>
                <c:pt idx="160">
                  <c:v>-5.0433353736198299E-3</c:v>
                </c:pt>
                <c:pt idx="161">
                  <c:v>4.2709596013819403E-3</c:v>
                </c:pt>
                <c:pt idx="162">
                  <c:v>-3.1413430923227202E-3</c:v>
                </c:pt>
                <c:pt idx="163">
                  <c:v>5.2494837935400497E-3</c:v>
                </c:pt>
                <c:pt idx="164">
                  <c:v>-4.8091094881612404E-3</c:v>
                </c:pt>
                <c:pt idx="165">
                  <c:v>-6.3218086828632902E-3</c:v>
                </c:pt>
                <c:pt idx="166">
                  <c:v>-7.5656169685709099E-3</c:v>
                </c:pt>
                <c:pt idx="167">
                  <c:v>-5.8134266213683396E-3</c:v>
                </c:pt>
                <c:pt idx="168">
                  <c:v>-4.1474580648486904E-3</c:v>
                </c:pt>
                <c:pt idx="169">
                  <c:v>-1.03029490681195E-2</c:v>
                </c:pt>
                <c:pt idx="170">
                  <c:v>-7.38235991729351E-3</c:v>
                </c:pt>
                <c:pt idx="171">
                  <c:v>3.52365336714944E-3</c:v>
                </c:pt>
                <c:pt idx="172">
                  <c:v>-1.86360553447107E-3</c:v>
                </c:pt>
                <c:pt idx="173">
                  <c:v>1.03770582986003E-3</c:v>
                </c:pt>
                <c:pt idx="174">
                  <c:v>-8.3946087137999892E-3</c:v>
                </c:pt>
                <c:pt idx="175">
                  <c:v>-7.9799050780027302E-4</c:v>
                </c:pt>
                <c:pt idx="176">
                  <c:v>-4.8345301170592799E-3</c:v>
                </c:pt>
                <c:pt idx="177">
                  <c:v>-3.7163426811186199E-3</c:v>
                </c:pt>
                <c:pt idx="178">
                  <c:v>-4.7954908167738997E-3</c:v>
                </c:pt>
                <c:pt idx="179">
                  <c:v>1.8001427296143299E-3</c:v>
                </c:pt>
                <c:pt idx="180">
                  <c:v>-6.0311893563225602E-3</c:v>
                </c:pt>
                <c:pt idx="181">
                  <c:v>-6.2840658820348403E-3</c:v>
                </c:pt>
                <c:pt idx="182">
                  <c:v>-3.8923569453142401E-3</c:v>
                </c:pt>
                <c:pt idx="183">
                  <c:v>-3.4694732264121801E-3</c:v>
                </c:pt>
                <c:pt idx="184">
                  <c:v>-5.4347516705286697E-3</c:v>
                </c:pt>
                <c:pt idx="185">
                  <c:v>-4.5432020200446904E-3</c:v>
                </c:pt>
                <c:pt idx="186">
                  <c:v>1.1462550448886201E-3</c:v>
                </c:pt>
                <c:pt idx="187">
                  <c:v>9.1989188817735903E-3</c:v>
                </c:pt>
                <c:pt idx="188">
                  <c:v>4.6894282722989497E-3</c:v>
                </c:pt>
                <c:pt idx="189">
                  <c:v>-2.27080900586304E-3</c:v>
                </c:pt>
                <c:pt idx="190">
                  <c:v>-2.7249055072288198E-3</c:v>
                </c:pt>
                <c:pt idx="191">
                  <c:v>-1.9803219411113401E-3</c:v>
                </c:pt>
                <c:pt idx="192">
                  <c:v>-6.8255219058257401E-3</c:v>
                </c:pt>
                <c:pt idx="193">
                  <c:v>1.23830875696495E-3</c:v>
                </c:pt>
                <c:pt idx="194">
                  <c:v>-6.8690698825183002E-4</c:v>
                </c:pt>
                <c:pt idx="195">
                  <c:v>-2.4717990006912199E-3</c:v>
                </c:pt>
                <c:pt idx="196">
                  <c:v>4.7379436781922902E-3</c:v>
                </c:pt>
                <c:pt idx="197" formatCode="0.00E+00">
                  <c:v>4.9617604048273697E-5</c:v>
                </c:pt>
                <c:pt idx="198">
                  <c:v>-3.29988728112189E-4</c:v>
                </c:pt>
                <c:pt idx="199">
                  <c:v>-1.1622900793916001E-4</c:v>
                </c:pt>
                <c:pt idx="200">
                  <c:v>1.1632785401492101E-3</c:v>
                </c:pt>
                <c:pt idx="201">
                  <c:v>-4.2323535956298401E-3</c:v>
                </c:pt>
                <c:pt idx="202">
                  <c:v>6.9732034642624296E-3</c:v>
                </c:pt>
                <c:pt idx="203">
                  <c:v>2.2295877497119998E-3</c:v>
                </c:pt>
                <c:pt idx="204">
                  <c:v>-8.1687980710785195E-3</c:v>
                </c:pt>
                <c:pt idx="205">
                  <c:v>2.9897879111252198E-3</c:v>
                </c:pt>
                <c:pt idx="206">
                  <c:v>1.6059249905702199E-3</c:v>
                </c:pt>
                <c:pt idx="207">
                  <c:v>1.40206246655014E-3</c:v>
                </c:pt>
                <c:pt idx="208">
                  <c:v>4.6467302365144102E-4</c:v>
                </c:pt>
                <c:pt idx="209">
                  <c:v>-2.0205862419972001E-3</c:v>
                </c:pt>
                <c:pt idx="210">
                  <c:v>6.8156345202779502E-3</c:v>
                </c:pt>
                <c:pt idx="211">
                  <c:v>-2.5607440860222399E-3</c:v>
                </c:pt>
                <c:pt idx="212">
                  <c:v>2.6069087369041201E-4</c:v>
                </c:pt>
                <c:pt idx="213">
                  <c:v>2.0855846757434999E-3</c:v>
                </c:pt>
                <c:pt idx="214">
                  <c:v>6.8004908406876403E-3</c:v>
                </c:pt>
                <c:pt idx="215">
                  <c:v>9.5408227221446592E-3</c:v>
                </c:pt>
                <c:pt idx="216">
                  <c:v>7.6025672472411297E-3</c:v>
                </c:pt>
                <c:pt idx="217">
                  <c:v>-1.7420076908430599E-3</c:v>
                </c:pt>
                <c:pt idx="218">
                  <c:v>-1.64714085903804E-3</c:v>
                </c:pt>
                <c:pt idx="219">
                  <c:v>5.5366399188757102E-3</c:v>
                </c:pt>
                <c:pt idx="220">
                  <c:v>3.0071177046976298E-3</c:v>
                </c:pt>
                <c:pt idx="221">
                  <c:v>2.6151554566473298E-3</c:v>
                </c:pt>
                <c:pt idx="222">
                  <c:v>2.3606748995169198E-3</c:v>
                </c:pt>
                <c:pt idx="223">
                  <c:v>3.3138854880382599E-3</c:v>
                </c:pt>
                <c:pt idx="224">
                  <c:v>2.5767598907510199E-3</c:v>
                </c:pt>
                <c:pt idx="225">
                  <c:v>6.1301089459940301E-3</c:v>
                </c:pt>
                <c:pt idx="226">
                  <c:v>3.5638510602290499E-3</c:v>
                </c:pt>
                <c:pt idx="227">
                  <c:v>3.4765982288720298E-3</c:v>
                </c:pt>
                <c:pt idx="228">
                  <c:v>2.1969119550100699E-3</c:v>
                </c:pt>
                <c:pt idx="229">
                  <c:v>1.5715996782339099E-3</c:v>
                </c:pt>
                <c:pt idx="230">
                  <c:v>2.3611079751035E-3</c:v>
                </c:pt>
                <c:pt idx="231">
                  <c:v>1.1497503148235E-4</c:v>
                </c:pt>
                <c:pt idx="232">
                  <c:v>2.63678622436345E-3</c:v>
                </c:pt>
                <c:pt idx="233">
                  <c:v>4.7873803147211397E-3</c:v>
                </c:pt>
                <c:pt idx="234">
                  <c:v>4.59824853456328E-3</c:v>
                </c:pt>
                <c:pt idx="235">
                  <c:v>-7.9451757838249599E-4</c:v>
                </c:pt>
                <c:pt idx="236">
                  <c:v>1.0735759906764699E-3</c:v>
                </c:pt>
                <c:pt idx="237">
                  <c:v>-8.2127966349594401E-4</c:v>
                </c:pt>
                <c:pt idx="238">
                  <c:v>-1.22237235462112E-3</c:v>
                </c:pt>
                <c:pt idx="239">
                  <c:v>2.0897595212454002E-3</c:v>
                </c:pt>
                <c:pt idx="240" formatCode="0.00E+00">
                  <c:v>-4.7394344656469597E-5</c:v>
                </c:pt>
                <c:pt idx="241">
                  <c:v>1.7034578735737099E-3</c:v>
                </c:pt>
                <c:pt idx="242">
                  <c:v>6.4246742913379304E-4</c:v>
                </c:pt>
                <c:pt idx="243">
                  <c:v>1.5409987539052601E-3</c:v>
                </c:pt>
                <c:pt idx="244">
                  <c:v>2.2362871082076698E-3</c:v>
                </c:pt>
                <c:pt idx="245">
                  <c:v>4.3894139479028803E-3</c:v>
                </c:pt>
                <c:pt idx="246">
                  <c:v>2.7185392033689301E-3</c:v>
                </c:pt>
                <c:pt idx="247">
                  <c:v>6.3281152712448404E-3</c:v>
                </c:pt>
                <c:pt idx="248">
                  <c:v>6.0480443886001701E-3</c:v>
                </c:pt>
                <c:pt idx="249">
                  <c:v>4.2736770169707703E-3</c:v>
                </c:pt>
                <c:pt idx="250">
                  <c:v>2.2500269832016399E-3</c:v>
                </c:pt>
                <c:pt idx="251">
                  <c:v>4.0650111714804803E-3</c:v>
                </c:pt>
                <c:pt idx="252">
                  <c:v>3.2171859797087399E-3</c:v>
                </c:pt>
                <c:pt idx="253">
                  <c:v>3.5385299265323399E-3</c:v>
                </c:pt>
                <c:pt idx="254">
                  <c:v>2.4886857732646299E-3</c:v>
                </c:pt>
                <c:pt idx="255">
                  <c:v>4.20060035887966E-3</c:v>
                </c:pt>
                <c:pt idx="256">
                  <c:v>3.1539357956515001E-3</c:v>
                </c:pt>
                <c:pt idx="257">
                  <c:v>-3.24605752971166E-4</c:v>
                </c:pt>
                <c:pt idx="258">
                  <c:v>6.28893413055702E-4</c:v>
                </c:pt>
                <c:pt idx="259">
                  <c:v>4.2418939615316301E-4</c:v>
                </c:pt>
                <c:pt idx="260">
                  <c:v>3.3245046867252902E-3</c:v>
                </c:pt>
                <c:pt idx="261">
                  <c:v>3.2421464097228598E-3</c:v>
                </c:pt>
                <c:pt idx="262">
                  <c:v>6.0488048452058199E-4</c:v>
                </c:pt>
                <c:pt idx="263">
                  <c:v>2.2803022430936998E-3</c:v>
                </c:pt>
                <c:pt idx="264">
                  <c:v>1.7351400318097599E-3</c:v>
                </c:pt>
                <c:pt idx="265">
                  <c:v>6.4642791444670205E-4</c:v>
                </c:pt>
                <c:pt idx="266">
                  <c:v>3.7754900116590902E-3</c:v>
                </c:pt>
                <c:pt idx="267">
                  <c:v>2.2576871634614202E-3</c:v>
                </c:pt>
                <c:pt idx="268">
                  <c:v>2.2160199500451498E-3</c:v>
                </c:pt>
                <c:pt idx="269" formatCode="0.00E+00">
                  <c:v>7.8895633673407904E-5</c:v>
                </c:pt>
                <c:pt idx="270">
                  <c:v>6.1878457162736896E-4</c:v>
                </c:pt>
                <c:pt idx="271">
                  <c:v>3.1497359374844901E-3</c:v>
                </c:pt>
                <c:pt idx="272">
                  <c:v>2.8562342162558201E-3</c:v>
                </c:pt>
                <c:pt idx="273">
                  <c:v>1.8381917591357099E-3</c:v>
                </c:pt>
                <c:pt idx="274">
                  <c:v>3.33596551839319E-4</c:v>
                </c:pt>
                <c:pt idx="275">
                  <c:v>1.92224550783728E-3</c:v>
                </c:pt>
                <c:pt idx="276">
                  <c:v>1.7716581178299001E-3</c:v>
                </c:pt>
                <c:pt idx="277">
                  <c:v>-8.8336010491877996E-4</c:v>
                </c:pt>
                <c:pt idx="278">
                  <c:v>-3.1824417702020001E-3</c:v>
                </c:pt>
                <c:pt idx="279">
                  <c:v>4.6635820017471599E-4</c:v>
                </c:pt>
                <c:pt idx="280">
                  <c:v>1.3666766189264501E-3</c:v>
                </c:pt>
                <c:pt idx="281">
                  <c:v>9.8314303399432202E-4</c:v>
                </c:pt>
                <c:pt idx="282">
                  <c:v>8.8866937135306605E-4</c:v>
                </c:pt>
                <c:pt idx="283">
                  <c:v>1.26082698878035E-3</c:v>
                </c:pt>
                <c:pt idx="284">
                  <c:v>-2.1972561735091301E-3</c:v>
                </c:pt>
                <c:pt idx="285">
                  <c:v>6.9837227785891204E-4</c:v>
                </c:pt>
                <c:pt idx="286">
                  <c:v>1.21071294644276E-3</c:v>
                </c:pt>
                <c:pt idx="287">
                  <c:v>3.6049228610435702E-3</c:v>
                </c:pt>
                <c:pt idx="288">
                  <c:v>-1.6167922854773301E-3</c:v>
                </c:pt>
                <c:pt idx="289">
                  <c:v>4.0626738606645302E-3</c:v>
                </c:pt>
                <c:pt idx="290">
                  <c:v>3.22814977396474E-3</c:v>
                </c:pt>
                <c:pt idx="291">
                  <c:v>-1.79636927082308E-3</c:v>
                </c:pt>
                <c:pt idx="292">
                  <c:v>-8.2693413405386499E-4</c:v>
                </c:pt>
                <c:pt idx="293">
                  <c:v>8.9373570980075799E-4</c:v>
                </c:pt>
                <c:pt idx="294">
                  <c:v>-8.2848005206114395E-3</c:v>
                </c:pt>
                <c:pt idx="295">
                  <c:v>-3.8053522483004901E-3</c:v>
                </c:pt>
                <c:pt idx="296">
                  <c:v>1.3998183419412101E-3</c:v>
                </c:pt>
                <c:pt idx="297">
                  <c:v>3.2803127099962602E-3</c:v>
                </c:pt>
                <c:pt idx="298">
                  <c:v>1.3697984281379901E-3</c:v>
                </c:pt>
                <c:pt idx="299">
                  <c:v>1.22582699630637E-3</c:v>
                </c:pt>
                <c:pt idx="300">
                  <c:v>1.3678889504484401E-3</c:v>
                </c:pt>
                <c:pt idx="301">
                  <c:v>1.4705685636478901E-3</c:v>
                </c:pt>
                <c:pt idx="302">
                  <c:v>1.22419091799206E-3</c:v>
                </c:pt>
                <c:pt idx="303">
                  <c:v>1.94660299266879E-3</c:v>
                </c:pt>
                <c:pt idx="304">
                  <c:v>1.9018047626863E-3</c:v>
                </c:pt>
                <c:pt idx="305">
                  <c:v>3.13039769746188E-3</c:v>
                </c:pt>
                <c:pt idx="306">
                  <c:v>1.3521807601719199E-3</c:v>
                </c:pt>
                <c:pt idx="307">
                  <c:v>-1.68489558871353E-4</c:v>
                </c:pt>
                <c:pt idx="308">
                  <c:v>6.4384300778551904E-3</c:v>
                </c:pt>
                <c:pt idx="309">
                  <c:v>1.65705718040858E-3</c:v>
                </c:pt>
                <c:pt idx="310">
                  <c:v>5.04678313099176E-3</c:v>
                </c:pt>
                <c:pt idx="311">
                  <c:v>2.3613967277358902E-3</c:v>
                </c:pt>
                <c:pt idx="312">
                  <c:v>4.2181397337846399E-3</c:v>
                </c:pt>
                <c:pt idx="313">
                  <c:v>1.50421404248505E-3</c:v>
                </c:pt>
                <c:pt idx="314">
                  <c:v>3.5045609504277399E-3</c:v>
                </c:pt>
                <c:pt idx="315">
                  <c:v>6.2203836813126004E-3</c:v>
                </c:pt>
                <c:pt idx="316">
                  <c:v>2.0137499225762298E-3</c:v>
                </c:pt>
                <c:pt idx="317">
                  <c:v>-1.3882175525583599E-3</c:v>
                </c:pt>
                <c:pt idx="318">
                  <c:v>3.2352927307520698E-3</c:v>
                </c:pt>
                <c:pt idx="319">
                  <c:v>2.3470570456974199E-3</c:v>
                </c:pt>
                <c:pt idx="320">
                  <c:v>4.0216077049999403E-3</c:v>
                </c:pt>
                <c:pt idx="321">
                  <c:v>5.7722843332407904E-4</c:v>
                </c:pt>
                <c:pt idx="322">
                  <c:v>-2.3851862503252402E-3</c:v>
                </c:pt>
                <c:pt idx="323">
                  <c:v>3.1378759038103101E-3</c:v>
                </c:pt>
                <c:pt idx="324">
                  <c:v>3.01886181688161E-3</c:v>
                </c:pt>
                <c:pt idx="325">
                  <c:v>1.0811651767320999E-3</c:v>
                </c:pt>
                <c:pt idx="326">
                  <c:v>3.19957701519606E-3</c:v>
                </c:pt>
                <c:pt idx="327">
                  <c:v>4.42075956417479E-3</c:v>
                </c:pt>
                <c:pt idx="328">
                  <c:v>3.4372304348067799E-3</c:v>
                </c:pt>
                <c:pt idx="329" formatCode="0.00E+00">
                  <c:v>1.4479317360314701E-5</c:v>
                </c:pt>
                <c:pt idx="330">
                  <c:v>6.3543893633266103E-3</c:v>
                </c:pt>
                <c:pt idx="331">
                  <c:v>5.1163570649212097E-4</c:v>
                </c:pt>
                <c:pt idx="332">
                  <c:v>6.2873523600447297E-3</c:v>
                </c:pt>
                <c:pt idx="333">
                  <c:v>4.3948020423601204E-3</c:v>
                </c:pt>
                <c:pt idx="334">
                  <c:v>3.4168440263761101E-3</c:v>
                </c:pt>
                <c:pt idx="335">
                  <c:v>2.7718919370118699E-3</c:v>
                </c:pt>
                <c:pt idx="336">
                  <c:v>-1.5168437228863099E-4</c:v>
                </c:pt>
                <c:pt idx="337">
                  <c:v>2.16347615535356E-3</c:v>
                </c:pt>
                <c:pt idx="338">
                  <c:v>1.14570510932573E-3</c:v>
                </c:pt>
                <c:pt idx="339">
                  <c:v>-9.4008163431966098E-4</c:v>
                </c:pt>
                <c:pt idx="340">
                  <c:v>1.7133346506418201E-3</c:v>
                </c:pt>
                <c:pt idx="341">
                  <c:v>-1.4167266512573099E-3</c:v>
                </c:pt>
                <c:pt idx="342">
                  <c:v>1.67885975320118E-3</c:v>
                </c:pt>
                <c:pt idx="343" formatCode="0.00E+00">
                  <c:v>5.3797283010245102E-5</c:v>
                </c:pt>
                <c:pt idx="344">
                  <c:v>-3.4650291731470602E-3</c:v>
                </c:pt>
                <c:pt idx="345">
                  <c:v>2.4830050179993902E-4</c:v>
                </c:pt>
                <c:pt idx="346">
                  <c:v>-4.74282928494093E-4</c:v>
                </c:pt>
                <c:pt idx="347">
                  <c:v>-1.2136127956236501E-3</c:v>
                </c:pt>
                <c:pt idx="348">
                  <c:v>-3.0642335813099702E-3</c:v>
                </c:pt>
                <c:pt idx="349">
                  <c:v>3.7057239561688599E-4</c:v>
                </c:pt>
                <c:pt idx="350">
                  <c:v>1.82603297585315E-3</c:v>
                </c:pt>
                <c:pt idx="351">
                  <c:v>-4.0704338208400099E-4</c:v>
                </c:pt>
                <c:pt idx="352">
                  <c:v>4.9543415750165202E-4</c:v>
                </c:pt>
                <c:pt idx="353">
                  <c:v>-1.2634203377867199E-3</c:v>
                </c:pt>
                <c:pt idx="354">
                  <c:v>-9.5454932436403396E-4</c:v>
                </c:pt>
                <c:pt idx="355">
                  <c:v>-2.2087946266059801E-4</c:v>
                </c:pt>
                <c:pt idx="356">
                  <c:v>3.7864901119562598E-3</c:v>
                </c:pt>
                <c:pt idx="357">
                  <c:v>-1.9803359925318299E-3</c:v>
                </c:pt>
                <c:pt idx="358">
                  <c:v>3.9399141201063399E-3</c:v>
                </c:pt>
                <c:pt idx="359">
                  <c:v>8.525098558459E-4</c:v>
                </c:pt>
                <c:pt idx="360">
                  <c:v>4.1992136157081097E-3</c:v>
                </c:pt>
                <c:pt idx="361">
                  <c:v>5.2682258544076198E-4</c:v>
                </c:pt>
                <c:pt idx="362" formatCode="0.00E+00">
                  <c:v>-8.2493824996931106E-5</c:v>
                </c:pt>
                <c:pt idx="363">
                  <c:v>-1.2516596884665299E-3</c:v>
                </c:pt>
                <c:pt idx="364">
                  <c:v>-1.2193552897314401E-3</c:v>
                </c:pt>
                <c:pt idx="365">
                  <c:v>-3.8780014194906699E-3</c:v>
                </c:pt>
                <c:pt idx="366" formatCode="0.00E+00">
                  <c:v>7.3074318212445094E-5</c:v>
                </c:pt>
                <c:pt idx="367">
                  <c:v>-4.7592022695371798E-4</c:v>
                </c:pt>
                <c:pt idx="368">
                  <c:v>-1.1703067149348E-3</c:v>
                </c:pt>
                <c:pt idx="369">
                  <c:v>-2.8442939691147699E-4</c:v>
                </c:pt>
                <c:pt idx="370">
                  <c:v>-1.34671383661988E-3</c:v>
                </c:pt>
                <c:pt idx="371">
                  <c:v>2.68398169826479E-3</c:v>
                </c:pt>
                <c:pt idx="372">
                  <c:v>-3.57343243545084E-3</c:v>
                </c:pt>
                <c:pt idx="373">
                  <c:v>-2.8365413412359199E-3</c:v>
                </c:pt>
                <c:pt idx="374">
                  <c:v>-2.7144606429943298E-3</c:v>
                </c:pt>
                <c:pt idx="375">
                  <c:v>-4.3343784329382996E-3</c:v>
                </c:pt>
                <c:pt idx="376">
                  <c:v>-1.8545582430766201E-3</c:v>
                </c:pt>
                <c:pt idx="377">
                  <c:v>7.09415786753869E-4</c:v>
                </c:pt>
                <c:pt idx="378">
                  <c:v>-3.1784975302930102E-3</c:v>
                </c:pt>
                <c:pt idx="379">
                  <c:v>-7.6602101792968495E-4</c:v>
                </c:pt>
                <c:pt idx="380">
                  <c:v>5.4663677866532599E-4</c:v>
                </c:pt>
                <c:pt idx="381">
                  <c:v>-6.69690473591407E-4</c:v>
                </c:pt>
                <c:pt idx="382">
                  <c:v>-1.2172494675882499E-3</c:v>
                </c:pt>
                <c:pt idx="383">
                  <c:v>-6.0640450021610102E-4</c:v>
                </c:pt>
                <c:pt idx="384">
                  <c:v>4.72461459948681E-4</c:v>
                </c:pt>
                <c:pt idx="385">
                  <c:v>-9.5797231295279104E-4</c:v>
                </c:pt>
                <c:pt idx="386">
                  <c:v>2.92350964761831E-4</c:v>
                </c:pt>
                <c:pt idx="387">
                  <c:v>-1.71290920867702E-3</c:v>
                </c:pt>
                <c:pt idx="388">
                  <c:v>2.4731342147090501E-3</c:v>
                </c:pt>
                <c:pt idx="389">
                  <c:v>1.2866417876233401E-3</c:v>
                </c:pt>
                <c:pt idx="390">
                  <c:v>2.3636158455526599E-3</c:v>
                </c:pt>
                <c:pt idx="391">
                  <c:v>-1.85006666076064E-3</c:v>
                </c:pt>
                <c:pt idx="392" formatCode="0.00E+00">
                  <c:v>-8.64881120479383E-5</c:v>
                </c:pt>
                <c:pt idx="393">
                  <c:v>-3.4914998450856099E-3</c:v>
                </c:pt>
                <c:pt idx="394">
                  <c:v>-7.45317823039359E-4</c:v>
                </c:pt>
                <c:pt idx="395">
                  <c:v>-5.2757681256138404E-4</c:v>
                </c:pt>
                <c:pt idx="396">
                  <c:v>2.1164364853908301E-3</c:v>
                </c:pt>
                <c:pt idx="397">
                  <c:v>-2.0758904157537801E-4</c:v>
                </c:pt>
                <c:pt idx="398">
                  <c:v>1.7085500691430499E-4</c:v>
                </c:pt>
                <c:pt idx="399">
                  <c:v>-1.77307032160981E-3</c:v>
                </c:pt>
                <c:pt idx="400">
                  <c:v>-2.4421759053025898E-3</c:v>
                </c:pt>
                <c:pt idx="401">
                  <c:v>-2.46865794915116E-3</c:v>
                </c:pt>
                <c:pt idx="402">
                  <c:v>-1.0621491826527101E-3</c:v>
                </c:pt>
                <c:pt idx="403">
                  <c:v>-9.3001357683400497E-4</c:v>
                </c:pt>
                <c:pt idx="404">
                  <c:v>-1.8792100735525699E-3</c:v>
                </c:pt>
                <c:pt idx="405" formatCode="0.00E+00">
                  <c:v>-7.6910209967257997E-5</c:v>
                </c:pt>
                <c:pt idx="406">
                  <c:v>-8.5654083717660705E-4</c:v>
                </c:pt>
                <c:pt idx="407">
                  <c:v>-1.9361349313187701E-3</c:v>
                </c:pt>
                <c:pt idx="408">
                  <c:v>-3.6314740397158901E-4</c:v>
                </c:pt>
                <c:pt idx="409">
                  <c:v>-4.2203970802769201E-4</c:v>
                </c:pt>
                <c:pt idx="410">
                  <c:v>-1.4718023084034E-3</c:v>
                </c:pt>
                <c:pt idx="411">
                  <c:v>-1.6109254782232501E-3</c:v>
                </c:pt>
                <c:pt idx="412">
                  <c:v>-1.9643848920440298E-3</c:v>
                </c:pt>
                <c:pt idx="413">
                  <c:v>-8.2188231697308701E-4</c:v>
                </c:pt>
                <c:pt idx="414">
                  <c:v>-1.28644383986287E-3</c:v>
                </c:pt>
                <c:pt idx="415">
                  <c:v>-2.1448426678483002E-3</c:v>
                </c:pt>
                <c:pt idx="416" formatCode="0.00E+00">
                  <c:v>8.9481100860322596E-5</c:v>
                </c:pt>
                <c:pt idx="417">
                  <c:v>4.6634268139692702E-4</c:v>
                </c:pt>
                <c:pt idx="418">
                  <c:v>1.9281668138372901E-4</c:v>
                </c:pt>
                <c:pt idx="419">
                  <c:v>-2.8834162564380602E-3</c:v>
                </c:pt>
                <c:pt idx="420">
                  <c:v>-2.5574234625106801E-4</c:v>
                </c:pt>
                <c:pt idx="421">
                  <c:v>2.10297240961164E-4</c:v>
                </c:pt>
                <c:pt idx="422">
                  <c:v>1.6628218686937099E-3</c:v>
                </c:pt>
                <c:pt idx="423">
                  <c:v>-7.7634654085750095E-4</c:v>
                </c:pt>
                <c:pt idx="424">
                  <c:v>9.8821295714379004E-4</c:v>
                </c:pt>
                <c:pt idx="425">
                  <c:v>3.8620581872663702E-3</c:v>
                </c:pt>
                <c:pt idx="426">
                  <c:v>1.0554103594960099E-3</c:v>
                </c:pt>
                <c:pt idx="427">
                  <c:v>3.0178624437930102E-3</c:v>
                </c:pt>
                <c:pt idx="428">
                  <c:v>-1.88063038133704E-3</c:v>
                </c:pt>
                <c:pt idx="429">
                  <c:v>1.20456845522973E-3</c:v>
                </c:pt>
                <c:pt idx="430">
                  <c:v>1.17466215960529E-4</c:v>
                </c:pt>
                <c:pt idx="431">
                  <c:v>-2.10508940077262E-4</c:v>
                </c:pt>
                <c:pt idx="432">
                  <c:v>4.0407578180965098E-4</c:v>
                </c:pt>
                <c:pt idx="433">
                  <c:v>1.5151849601227601E-3</c:v>
                </c:pt>
                <c:pt idx="434">
                  <c:v>3.75750228391934E-4</c:v>
                </c:pt>
                <c:pt idx="435">
                  <c:v>1.25094647279327E-3</c:v>
                </c:pt>
                <c:pt idx="436">
                  <c:v>1.83679789568899E-3</c:v>
                </c:pt>
                <c:pt idx="437">
                  <c:v>6.5939234678923401E-4</c:v>
                </c:pt>
                <c:pt idx="438">
                  <c:v>8.44612885171568E-4</c:v>
                </c:pt>
                <c:pt idx="439">
                  <c:v>1.2321003251297899E-3</c:v>
                </c:pt>
                <c:pt idx="440">
                  <c:v>2.8937619369345401E-4</c:v>
                </c:pt>
                <c:pt idx="441">
                  <c:v>7.4994489704409797E-4</c:v>
                </c:pt>
                <c:pt idx="442">
                  <c:v>-1.8367783490010399E-3</c:v>
                </c:pt>
                <c:pt idx="443">
                  <c:v>-2.0340575815876601E-3</c:v>
                </c:pt>
                <c:pt idx="444">
                  <c:v>1.2070518306777399E-3</c:v>
                </c:pt>
                <c:pt idx="445">
                  <c:v>4.2547308068173597E-4</c:v>
                </c:pt>
                <c:pt idx="446">
                  <c:v>-7.2462444339875195E-4</c:v>
                </c:pt>
                <c:pt idx="447">
                  <c:v>2.65480145296592E-3</c:v>
                </c:pt>
                <c:pt idx="448">
                  <c:v>1.43418596176894E-3</c:v>
                </c:pt>
                <c:pt idx="449">
                  <c:v>-3.9166488084071797E-4</c:v>
                </c:pt>
                <c:pt idx="450">
                  <c:v>5.3576513673751704E-4</c:v>
                </c:pt>
                <c:pt idx="451">
                  <c:v>-1.69951789789109E-4</c:v>
                </c:pt>
                <c:pt idx="452">
                  <c:v>-4.3631780752716501E-4</c:v>
                </c:pt>
                <c:pt idx="453">
                  <c:v>1.53623338433653E-3</c:v>
                </c:pt>
                <c:pt idx="454">
                  <c:v>7.5307194662406799E-4</c:v>
                </c:pt>
                <c:pt idx="455">
                  <c:v>1.9167384812809299E-3</c:v>
                </c:pt>
                <c:pt idx="456">
                  <c:v>7.4607628713845703E-4</c:v>
                </c:pt>
                <c:pt idx="457">
                  <c:v>1.7910020530259099E-3</c:v>
                </c:pt>
                <c:pt idx="458">
                  <c:v>1.68494025518024E-3</c:v>
                </c:pt>
                <c:pt idx="459">
                  <c:v>1.05531692130275E-4</c:v>
                </c:pt>
                <c:pt idx="460">
                  <c:v>1.8540008609702499E-3</c:v>
                </c:pt>
                <c:pt idx="461">
                  <c:v>8.7172493058522503E-4</c:v>
                </c:pt>
                <c:pt idx="462">
                  <c:v>1.2788311634041401E-3</c:v>
                </c:pt>
                <c:pt idx="463">
                  <c:v>3.13524187816052E-3</c:v>
                </c:pt>
                <c:pt idx="464" formatCode="0.00E+00">
                  <c:v>-2.3305829773411001E-5</c:v>
                </c:pt>
                <c:pt idx="465">
                  <c:v>3.0616870138643398E-3</c:v>
                </c:pt>
                <c:pt idx="466">
                  <c:v>5.8910802285357295E-4</c:v>
                </c:pt>
                <c:pt idx="467">
                  <c:v>-1.51626768676922E-3</c:v>
                </c:pt>
                <c:pt idx="468">
                  <c:v>1.5002810002447399E-4</c:v>
                </c:pt>
                <c:pt idx="469">
                  <c:v>1.39906985201594E-3</c:v>
                </c:pt>
                <c:pt idx="470">
                  <c:v>6.0823079345848205E-4</c:v>
                </c:pt>
                <c:pt idx="471">
                  <c:v>1.86326024560515E-3</c:v>
                </c:pt>
                <c:pt idx="472">
                  <c:v>-4.6244623549036498E-4</c:v>
                </c:pt>
                <c:pt idx="473">
                  <c:v>1.06140318768002E-3</c:v>
                </c:pt>
                <c:pt idx="474">
                  <c:v>-1.2883278710480799E-3</c:v>
                </c:pt>
                <c:pt idx="475">
                  <c:v>-2.53102399482518E-3</c:v>
                </c:pt>
                <c:pt idx="476">
                  <c:v>-1.0479692477394201E-3</c:v>
                </c:pt>
                <c:pt idx="477">
                  <c:v>1.73102983143973E-3</c:v>
                </c:pt>
                <c:pt idx="478">
                  <c:v>4.2351909450356499E-4</c:v>
                </c:pt>
                <c:pt idx="479">
                  <c:v>6.0639651551707698E-4</c:v>
                </c:pt>
                <c:pt idx="480">
                  <c:v>-3.5749409480254602E-3</c:v>
                </c:pt>
                <c:pt idx="481">
                  <c:v>3.4313363313391403E-4</c:v>
                </c:pt>
                <c:pt idx="482">
                  <c:v>4.21422994670946E-4</c:v>
                </c:pt>
                <c:pt idx="483">
                  <c:v>1.5561038508519101E-3</c:v>
                </c:pt>
                <c:pt idx="484">
                  <c:v>3.48130649129616E-3</c:v>
                </c:pt>
                <c:pt idx="485">
                  <c:v>2.3642678422491499E-4</c:v>
                </c:pt>
                <c:pt idx="486">
                  <c:v>3.0487759374817698E-4</c:v>
                </c:pt>
                <c:pt idx="487">
                  <c:v>2.2709549121251499E-4</c:v>
                </c:pt>
                <c:pt idx="488">
                  <c:v>-1.5706185910468701E-3</c:v>
                </c:pt>
                <c:pt idx="489">
                  <c:v>-3.4228810600671502E-4</c:v>
                </c:pt>
                <c:pt idx="490">
                  <c:v>-1.04509967827303E-3</c:v>
                </c:pt>
                <c:pt idx="491">
                  <c:v>-8.1153546144109199E-4</c:v>
                </c:pt>
                <c:pt idx="492">
                  <c:v>-8.7915319962418299E-4</c:v>
                </c:pt>
                <c:pt idx="493">
                  <c:v>-3.0804836263597301E-4</c:v>
                </c:pt>
                <c:pt idx="494">
                  <c:v>1.769480192411E-3</c:v>
                </c:pt>
                <c:pt idx="495">
                  <c:v>-1.62729310792509E-3</c:v>
                </c:pt>
                <c:pt idx="496">
                  <c:v>-1.21295771726678E-3</c:v>
                </c:pt>
                <c:pt idx="497">
                  <c:v>-7.4274679854758295E-4</c:v>
                </c:pt>
                <c:pt idx="498">
                  <c:v>1.3608608056897499E-3</c:v>
                </c:pt>
                <c:pt idx="499" formatCode="0.00E+00">
                  <c:v>-8.6120190725318197E-5</c:v>
                </c:pt>
                <c:pt idx="500">
                  <c:v>4.7902501192170798E-4</c:v>
                </c:pt>
                <c:pt idx="501">
                  <c:v>1.79714848515683E-3</c:v>
                </c:pt>
                <c:pt idx="502">
                  <c:v>-2.1454729681431401E-3</c:v>
                </c:pt>
                <c:pt idx="503">
                  <c:v>-1.4701398854035099E-3</c:v>
                </c:pt>
                <c:pt idx="504">
                  <c:v>-1.38279568482187E-3</c:v>
                </c:pt>
                <c:pt idx="505">
                  <c:v>5.0762905731176005E-4</c:v>
                </c:pt>
                <c:pt idx="506" formatCode="0.00E+00">
                  <c:v>-9.70157273768751E-5</c:v>
                </c:pt>
                <c:pt idx="507">
                  <c:v>-3.1085241723178502E-3</c:v>
                </c:pt>
                <c:pt idx="508">
                  <c:v>2.7686695961248801E-4</c:v>
                </c:pt>
                <c:pt idx="509" formatCode="0.00E+00">
                  <c:v>-6.5954563644862797E-5</c:v>
                </c:pt>
                <c:pt idx="510">
                  <c:v>9.3195319480046397E-4</c:v>
                </c:pt>
                <c:pt idx="511">
                  <c:v>-1.1827053545998901E-3</c:v>
                </c:pt>
                <c:pt idx="512">
                  <c:v>1.92889842123108E-3</c:v>
                </c:pt>
                <c:pt idx="513">
                  <c:v>1.39603551335762E-3</c:v>
                </c:pt>
                <c:pt idx="514">
                  <c:v>2.0789117648385902E-3</c:v>
                </c:pt>
                <c:pt idx="515">
                  <c:v>1.83088549326236E-3</c:v>
                </c:pt>
                <c:pt idx="516">
                  <c:v>1.92095141727545E-3</c:v>
                </c:pt>
                <c:pt idx="517">
                  <c:v>8.6356585007254399E-4</c:v>
                </c:pt>
                <c:pt idx="518">
                  <c:v>2.2484966008773201E-3</c:v>
                </c:pt>
                <c:pt idx="519">
                  <c:v>1.2806819659811699E-3</c:v>
                </c:pt>
                <c:pt idx="520">
                  <c:v>-4.7845174231305701E-4</c:v>
                </c:pt>
                <c:pt idx="521">
                  <c:v>6.03399115610219E-4</c:v>
                </c:pt>
                <c:pt idx="522">
                  <c:v>-1.23074642261434E-3</c:v>
                </c:pt>
                <c:pt idx="523">
                  <c:v>1.2942150545299899E-3</c:v>
                </c:pt>
                <c:pt idx="524">
                  <c:v>1.6151004747465699E-3</c:v>
                </c:pt>
                <c:pt idx="525">
                  <c:v>1.24357419207768E-3</c:v>
                </c:pt>
                <c:pt idx="526">
                  <c:v>2.4970053586800302E-3</c:v>
                </c:pt>
                <c:pt idx="527">
                  <c:v>1.304151656623E-3</c:v>
                </c:pt>
                <c:pt idx="528">
                  <c:v>2.50661166955422E-3</c:v>
                </c:pt>
                <c:pt idx="529">
                  <c:v>-1.67752364826081E-3</c:v>
                </c:pt>
                <c:pt idx="530">
                  <c:v>1.8364373943240201E-3</c:v>
                </c:pt>
                <c:pt idx="531">
                  <c:v>-4.5764452659491101E-4</c:v>
                </c:pt>
                <c:pt idx="532">
                  <c:v>-6.2945806077762301E-4</c:v>
                </c:pt>
                <c:pt idx="533">
                  <c:v>1.5978263118088499E-3</c:v>
                </c:pt>
                <c:pt idx="534">
                  <c:v>1.1718837064643899E-3</c:v>
                </c:pt>
                <c:pt idx="535">
                  <c:v>1.2213057016645401E-3</c:v>
                </c:pt>
                <c:pt idx="536">
                  <c:v>1.1645494262801999E-3</c:v>
                </c:pt>
                <c:pt idx="537">
                  <c:v>2.3667141524045098E-3</c:v>
                </c:pt>
                <c:pt idx="538">
                  <c:v>1.1872404462081299E-3</c:v>
                </c:pt>
                <c:pt idx="539">
                  <c:v>6.2890404540493004E-4</c:v>
                </c:pt>
                <c:pt idx="540">
                  <c:v>2.0526144443160801E-4</c:v>
                </c:pt>
                <c:pt idx="541">
                  <c:v>-1.9734630744851401E-4</c:v>
                </c:pt>
                <c:pt idx="542">
                  <c:v>3.2067976564504399E-4</c:v>
                </c:pt>
                <c:pt idx="543">
                  <c:v>-6.37221452662734E-4</c:v>
                </c:pt>
                <c:pt idx="544">
                  <c:v>1.1455674537850301E-3</c:v>
                </c:pt>
                <c:pt idx="545">
                  <c:v>4.2706912082004101E-4</c:v>
                </c:pt>
                <c:pt idx="546">
                  <c:v>5.4582483837601096E-4</c:v>
                </c:pt>
                <c:pt idx="547">
                  <c:v>1.2563369994467099E-3</c:v>
                </c:pt>
                <c:pt idx="548">
                  <c:v>-5.03694529641871E-4</c:v>
                </c:pt>
                <c:pt idx="549">
                  <c:v>9.8477161950912299E-4</c:v>
                </c:pt>
                <c:pt idx="550">
                  <c:v>-7.0072698404619505E-4</c:v>
                </c:pt>
                <c:pt idx="551">
                  <c:v>1.41221020647379E-3</c:v>
                </c:pt>
                <c:pt idx="552">
                  <c:v>8.9806233068962698E-4</c:v>
                </c:pt>
                <c:pt idx="553">
                  <c:v>4.6574903984336098E-4</c:v>
                </c:pt>
                <c:pt idx="554">
                  <c:v>8.7501733900389198E-4</c:v>
                </c:pt>
                <c:pt idx="555">
                  <c:v>2.3418162494786001E-3</c:v>
                </c:pt>
                <c:pt idx="556">
                  <c:v>2.41092163232621E-3</c:v>
                </c:pt>
                <c:pt idx="557">
                  <c:v>1.3729633021065499E-3</c:v>
                </c:pt>
                <c:pt idx="558">
                  <c:v>2.3331624218963201E-3</c:v>
                </c:pt>
                <c:pt idx="559">
                  <c:v>1.08435079460646E-3</c:v>
                </c:pt>
                <c:pt idx="560">
                  <c:v>2.2013636278873298E-3</c:v>
                </c:pt>
                <c:pt idx="561">
                  <c:v>1.43270929762708E-3</c:v>
                </c:pt>
                <c:pt idx="562">
                  <c:v>9.5821217867562698E-4</c:v>
                </c:pt>
                <c:pt idx="563" formatCode="0.00E+00">
                  <c:v>-2.7294527707722998E-5</c:v>
                </c:pt>
                <c:pt idx="564">
                  <c:v>1.66390039433945E-3</c:v>
                </c:pt>
                <c:pt idx="565">
                  <c:v>7.0465522734276798E-4</c:v>
                </c:pt>
                <c:pt idx="566">
                  <c:v>1.90097040551231E-3</c:v>
                </c:pt>
                <c:pt idx="567">
                  <c:v>7.705172407885E-4</c:v>
                </c:pt>
                <c:pt idx="568">
                  <c:v>-7.6776835928484704E-4</c:v>
                </c:pt>
                <c:pt idx="569">
                  <c:v>-6.37852129123797E-4</c:v>
                </c:pt>
                <c:pt idx="570">
                  <c:v>3.28083531875226E-4</c:v>
                </c:pt>
                <c:pt idx="571">
                  <c:v>1.01066263887493E-3</c:v>
                </c:pt>
                <c:pt idx="572">
                  <c:v>7.8391681854887403E-4</c:v>
                </c:pt>
                <c:pt idx="573">
                  <c:v>6.9684165098473499E-4</c:v>
                </c:pt>
                <c:pt idx="574">
                  <c:v>7.4854969138733502E-4</c:v>
                </c:pt>
                <c:pt idx="575">
                  <c:v>2.0316049255973199E-3</c:v>
                </c:pt>
                <c:pt idx="576">
                  <c:v>2.4988174272795702E-3</c:v>
                </c:pt>
                <c:pt idx="577">
                  <c:v>1.4528747564941399E-3</c:v>
                </c:pt>
                <c:pt idx="578">
                  <c:v>-2.4247438748877301E-4</c:v>
                </c:pt>
                <c:pt idx="579">
                  <c:v>-8.4245351420143702E-4</c:v>
                </c:pt>
                <c:pt idx="580">
                  <c:v>7.0648879813602604E-4</c:v>
                </c:pt>
                <c:pt idx="581">
                  <c:v>1.13482848717999E-3</c:v>
                </c:pt>
                <c:pt idx="582">
                  <c:v>2.54784742632769E-3</c:v>
                </c:pt>
                <c:pt idx="583">
                  <c:v>3.74011959686387E-3</c:v>
                </c:pt>
                <c:pt idx="584">
                  <c:v>1.05122046523137E-3</c:v>
                </c:pt>
                <c:pt idx="585">
                  <c:v>1.37097407550828E-3</c:v>
                </c:pt>
                <c:pt idx="586">
                  <c:v>4.8245555015618798E-4</c:v>
                </c:pt>
                <c:pt idx="587">
                  <c:v>1.17551427407902E-3</c:v>
                </c:pt>
                <c:pt idx="588">
                  <c:v>2.92160438616505E-3</c:v>
                </c:pt>
                <c:pt idx="589">
                  <c:v>1.7798753491015101E-3</c:v>
                </c:pt>
                <c:pt idx="590">
                  <c:v>1.3223163022153001E-4</c:v>
                </c:pt>
                <c:pt idx="591">
                  <c:v>-1.9923146090513401E-4</c:v>
                </c:pt>
                <c:pt idx="592">
                  <c:v>-3.8836915331877099E-4</c:v>
                </c:pt>
                <c:pt idx="593">
                  <c:v>-8.3139058054258102E-4</c:v>
                </c:pt>
                <c:pt idx="594">
                  <c:v>2.03124405304094E-4</c:v>
                </c:pt>
                <c:pt idx="595">
                  <c:v>3.2063523081607897E-4</c:v>
                </c:pt>
                <c:pt idx="596">
                  <c:v>-1.9939548378281298E-3</c:v>
                </c:pt>
                <c:pt idx="597">
                  <c:v>6.3725944080234096E-4</c:v>
                </c:pt>
                <c:pt idx="598">
                  <c:v>1.2014598231818699E-4</c:v>
                </c:pt>
                <c:pt idx="599">
                  <c:v>1.00320910139327E-3</c:v>
                </c:pt>
                <c:pt idx="600">
                  <c:v>1.39143061167555E-3</c:v>
                </c:pt>
                <c:pt idx="601">
                  <c:v>1.6138915883639601E-3</c:v>
                </c:pt>
                <c:pt idx="602">
                  <c:v>-4.1413514785676301E-4</c:v>
                </c:pt>
                <c:pt idx="603">
                  <c:v>2.74487832995587E-3</c:v>
                </c:pt>
                <c:pt idx="604">
                  <c:v>7.7890316808456705E-4</c:v>
                </c:pt>
                <c:pt idx="605">
                  <c:v>-6.6211551726792501E-4</c:v>
                </c:pt>
                <c:pt idx="606">
                  <c:v>-1.1942523664239201E-3</c:v>
                </c:pt>
                <c:pt idx="607">
                  <c:v>1.2769403999991799E-3</c:v>
                </c:pt>
                <c:pt idx="608">
                  <c:v>-3.3969645907024998E-4</c:v>
                </c:pt>
                <c:pt idx="609">
                  <c:v>5.0582257382647501E-4</c:v>
                </c:pt>
                <c:pt idx="610">
                  <c:v>3.5611438766473298E-4</c:v>
                </c:pt>
                <c:pt idx="611">
                  <c:v>-2.4699975029762798E-3</c:v>
                </c:pt>
                <c:pt idx="612" formatCode="0.00E+00">
                  <c:v>-4.3054427307650497E-5</c:v>
                </c:pt>
                <c:pt idx="613">
                  <c:v>8.48914659987776E-4</c:v>
                </c:pt>
                <c:pt idx="614">
                  <c:v>1.6662645792786201E-4</c:v>
                </c:pt>
                <c:pt idx="615">
                  <c:v>-2.9661868862666102E-4</c:v>
                </c:pt>
                <c:pt idx="616">
                  <c:v>-2.0566987981423301E-4</c:v>
                </c:pt>
                <c:pt idx="617" formatCode="0.00E+00">
                  <c:v>-5.2148800148688202E-5</c:v>
                </c:pt>
                <c:pt idx="618">
                  <c:v>1.4291755660908901E-3</c:v>
                </c:pt>
                <c:pt idx="619">
                  <c:v>1.6792971262558E-3</c:v>
                </c:pt>
                <c:pt idx="620">
                  <c:v>-5.2641362541743398E-4</c:v>
                </c:pt>
                <c:pt idx="621">
                  <c:v>-1.3905544964801599E-3</c:v>
                </c:pt>
                <c:pt idx="622">
                  <c:v>-9.7014995316253405E-4</c:v>
                </c:pt>
                <c:pt idx="623">
                  <c:v>5.8011390174442603E-4</c:v>
                </c:pt>
                <c:pt idx="624">
                  <c:v>1.0245219669010599E-3</c:v>
                </c:pt>
                <c:pt idx="625">
                  <c:v>-1.2579707595953399E-4</c:v>
                </c:pt>
                <c:pt idx="626">
                  <c:v>-1.6522869100616601E-4</c:v>
                </c:pt>
                <c:pt idx="627">
                  <c:v>-8.7062156354395697E-4</c:v>
                </c:pt>
                <c:pt idx="628">
                  <c:v>1.27293255023482E-3</c:v>
                </c:pt>
                <c:pt idx="629">
                  <c:v>8.0420992498384902E-4</c:v>
                </c:pt>
                <c:pt idx="630">
                  <c:v>-1.4432719740311501E-3</c:v>
                </c:pt>
                <c:pt idx="631">
                  <c:v>2.23323190402768E-3</c:v>
                </c:pt>
                <c:pt idx="632">
                  <c:v>7.9940168667634105E-4</c:v>
                </c:pt>
                <c:pt idx="633">
                  <c:v>-1.35525514293262E-3</c:v>
                </c:pt>
                <c:pt idx="634">
                  <c:v>8.5395588895581704E-4</c:v>
                </c:pt>
                <c:pt idx="635">
                  <c:v>-9.2683652666578303E-4</c:v>
                </c:pt>
                <c:pt idx="636">
                  <c:v>6.1921523271809198E-4</c:v>
                </c:pt>
                <c:pt idx="637">
                  <c:v>-1.61103132903557E-3</c:v>
                </c:pt>
                <c:pt idx="638">
                  <c:v>-1.3355424588963999E-3</c:v>
                </c:pt>
                <c:pt idx="639">
                  <c:v>-1.60659975092318E-3</c:v>
                </c:pt>
                <c:pt idx="640">
                  <c:v>2.0483607959469502E-3</c:v>
                </c:pt>
                <c:pt idx="641">
                  <c:v>8.6534279179455197E-4</c:v>
                </c:pt>
                <c:pt idx="642">
                  <c:v>2.6649022501424001E-3</c:v>
                </c:pt>
                <c:pt idx="643">
                  <c:v>2.1477882603969101E-3</c:v>
                </c:pt>
                <c:pt idx="644">
                  <c:v>1.88886095096281E-3</c:v>
                </c:pt>
                <c:pt idx="645">
                  <c:v>2.26370202547996E-4</c:v>
                </c:pt>
                <c:pt idx="646">
                  <c:v>1.0448299455298399E-3</c:v>
                </c:pt>
                <c:pt idx="647">
                  <c:v>-8.8126425263138596E-4</c:v>
                </c:pt>
                <c:pt idx="648">
                  <c:v>-9.9689037671227905E-4</c:v>
                </c:pt>
                <c:pt idx="649">
                  <c:v>2.6381170660976202E-3</c:v>
                </c:pt>
                <c:pt idx="650">
                  <c:v>-5.0407495613788704E-4</c:v>
                </c:pt>
                <c:pt idx="651">
                  <c:v>1.04129731953358E-3</c:v>
                </c:pt>
                <c:pt idx="652">
                  <c:v>-9.06675646134638E-4</c:v>
                </c:pt>
                <c:pt idx="653" formatCode="0.00E+00">
                  <c:v>3.7484584257751999E-6</c:v>
                </c:pt>
                <c:pt idx="654">
                  <c:v>1.13608918438541E-3</c:v>
                </c:pt>
                <c:pt idx="655">
                  <c:v>-1.0664517619692301E-3</c:v>
                </c:pt>
                <c:pt idx="656">
                  <c:v>8.5243476252891903E-4</c:v>
                </c:pt>
                <c:pt idx="657">
                  <c:v>2.1904128048853E-3</c:v>
                </c:pt>
                <c:pt idx="658">
                  <c:v>1.8434347623306801E-3</c:v>
                </c:pt>
                <c:pt idx="659">
                  <c:v>1.7212674183570799E-3</c:v>
                </c:pt>
                <c:pt idx="660">
                  <c:v>9.4537512989756702E-4</c:v>
                </c:pt>
                <c:pt idx="661">
                  <c:v>4.0300844028413597E-4</c:v>
                </c:pt>
                <c:pt idx="662">
                  <c:v>1.3780846364313099E-3</c:v>
                </c:pt>
                <c:pt idx="663">
                  <c:v>1.9793479754051401E-3</c:v>
                </c:pt>
                <c:pt idx="664">
                  <c:v>1.5737275541237599E-3</c:v>
                </c:pt>
                <c:pt idx="665">
                  <c:v>4.3665045215376502E-4</c:v>
                </c:pt>
                <c:pt idx="666">
                  <c:v>2.1794802787811198E-3</c:v>
                </c:pt>
                <c:pt idx="667">
                  <c:v>1.55306401488865E-3</c:v>
                </c:pt>
                <c:pt idx="668">
                  <c:v>-5.97271458410263E-4</c:v>
                </c:pt>
                <c:pt idx="669">
                  <c:v>1.5377913209638401E-3</c:v>
                </c:pt>
                <c:pt idx="670">
                  <c:v>5.1209333016567998E-4</c:v>
                </c:pt>
                <c:pt idx="671">
                  <c:v>-1.1939312373249499E-4</c:v>
                </c:pt>
                <c:pt idx="672" formatCode="0.00E+00">
                  <c:v>-5.1611629029779901E-5</c:v>
                </c:pt>
                <c:pt idx="673">
                  <c:v>8.8670655289196801E-4</c:v>
                </c:pt>
                <c:pt idx="674">
                  <c:v>-7.4953179498358396E-4</c:v>
                </c:pt>
                <c:pt idx="675">
                  <c:v>6.0323957380542103E-4</c:v>
                </c:pt>
                <c:pt idx="676">
                  <c:v>6.2858136561742698E-4</c:v>
                </c:pt>
                <c:pt idx="677">
                  <c:v>7.5267102730533996E-4</c:v>
                </c:pt>
                <c:pt idx="678">
                  <c:v>-1.52639233275499E-4</c:v>
                </c:pt>
                <c:pt idx="679">
                  <c:v>4.6358983803215098E-4</c:v>
                </c:pt>
                <c:pt idx="680">
                  <c:v>1.9311370977380699E-3</c:v>
                </c:pt>
                <c:pt idx="681">
                  <c:v>6.2767368187492505E-4</c:v>
                </c:pt>
                <c:pt idx="682">
                  <c:v>5.8427373042104099E-4</c:v>
                </c:pt>
                <c:pt idx="683">
                  <c:v>1.1568604884910701E-3</c:v>
                </c:pt>
                <c:pt idx="684">
                  <c:v>1.08823236926436E-4</c:v>
                </c:pt>
                <c:pt idx="685">
                  <c:v>5.16386520302574E-4</c:v>
                </c:pt>
                <c:pt idx="686">
                  <c:v>2.4639600528902402E-3</c:v>
                </c:pt>
                <c:pt idx="687">
                  <c:v>4.5781803257787201E-4</c:v>
                </c:pt>
                <c:pt idx="688">
                  <c:v>8.62738759678359E-4</c:v>
                </c:pt>
                <c:pt idx="689">
                  <c:v>7.81501064674487E-4</c:v>
                </c:pt>
                <c:pt idx="690">
                  <c:v>8.0129093669476805E-4</c:v>
                </c:pt>
                <c:pt idx="691" formatCode="0.00E+00">
                  <c:v>1.0481272277568999E-7</c:v>
                </c:pt>
                <c:pt idx="692" formatCode="0.00E+00">
                  <c:v>-6.7560954750027705E-5</c:v>
                </c:pt>
                <c:pt idx="693">
                  <c:v>-2.3818847306575599E-4</c:v>
                </c:pt>
                <c:pt idx="694">
                  <c:v>2.6650945478821198E-4</c:v>
                </c:pt>
                <c:pt idx="695">
                  <c:v>6.8657959572431503E-4</c:v>
                </c:pt>
                <c:pt idx="696">
                  <c:v>5.4311207519936301E-4</c:v>
                </c:pt>
                <c:pt idx="697">
                  <c:v>1.1792285457513599E-3</c:v>
                </c:pt>
                <c:pt idx="698">
                  <c:v>1.2507441452803099E-3</c:v>
                </c:pt>
                <c:pt idx="699">
                  <c:v>1.00238944154123E-3</c:v>
                </c:pt>
                <c:pt idx="700">
                  <c:v>-9.6849421887414795E-4</c:v>
                </c:pt>
                <c:pt idx="701">
                  <c:v>1.69008277332435E-3</c:v>
                </c:pt>
                <c:pt idx="702">
                  <c:v>1.1713864592318101E-3</c:v>
                </c:pt>
                <c:pt idx="703">
                  <c:v>1.08123798188767E-4</c:v>
                </c:pt>
                <c:pt idx="704">
                  <c:v>1.76825813270797E-3</c:v>
                </c:pt>
                <c:pt idx="705">
                  <c:v>7.2061012760770804E-4</c:v>
                </c:pt>
                <c:pt idx="706">
                  <c:v>6.5477694837516695E-4</c:v>
                </c:pt>
                <c:pt idx="707">
                  <c:v>2.6708106694539802E-4</c:v>
                </c:pt>
                <c:pt idx="708">
                  <c:v>1.0420353533932001E-3</c:v>
                </c:pt>
                <c:pt idx="709">
                  <c:v>1.7009154500197799E-4</c:v>
                </c:pt>
                <c:pt idx="710" formatCode="0.00E+00">
                  <c:v>2.46171305701053E-5</c:v>
                </c:pt>
                <c:pt idx="711">
                  <c:v>1.3325224497237301E-3</c:v>
                </c:pt>
                <c:pt idx="712">
                  <c:v>4.6766549788687997E-4</c:v>
                </c:pt>
                <c:pt idx="713">
                  <c:v>8.6129917099734795E-4</c:v>
                </c:pt>
                <c:pt idx="714">
                  <c:v>1.44187872457747E-3</c:v>
                </c:pt>
                <c:pt idx="715">
                  <c:v>8.3855000323016296E-4</c:v>
                </c:pt>
                <c:pt idx="716">
                  <c:v>8.4348421083086397E-4</c:v>
                </c:pt>
                <c:pt idx="717">
                  <c:v>1.2188988542328799E-3</c:v>
                </c:pt>
                <c:pt idx="718">
                  <c:v>2.21258003245196E-3</c:v>
                </c:pt>
                <c:pt idx="719">
                  <c:v>9.05548723906657E-4</c:v>
                </c:pt>
                <c:pt idx="720">
                  <c:v>-7.2982292864142903E-4</c:v>
                </c:pt>
                <c:pt idx="721">
                  <c:v>1.83924442530519E-3</c:v>
                </c:pt>
                <c:pt idx="722">
                  <c:v>1.3714466348077E-3</c:v>
                </c:pt>
                <c:pt idx="723">
                  <c:v>-2.7690279074370401E-4</c:v>
                </c:pt>
                <c:pt idx="724">
                  <c:v>-1.4248335929667301E-3</c:v>
                </c:pt>
                <c:pt idx="725" formatCode="0.00E+00">
                  <c:v>5.2519360524979902E-5</c:v>
                </c:pt>
                <c:pt idx="726" formatCode="0.00E+00">
                  <c:v>-5.6136644003673102E-5</c:v>
                </c:pt>
                <c:pt idx="727">
                  <c:v>5.5661539817916498E-4</c:v>
                </c:pt>
                <c:pt idx="728">
                  <c:v>2.8034414297123801E-4</c:v>
                </c:pt>
                <c:pt idx="729">
                  <c:v>1.43632029775403E-3</c:v>
                </c:pt>
                <c:pt idx="730">
                  <c:v>4.2912848356933299E-4</c:v>
                </c:pt>
                <c:pt idx="731">
                  <c:v>2.74871963091627E-4</c:v>
                </c:pt>
                <c:pt idx="732">
                  <c:v>-2.8631662130186402E-4</c:v>
                </c:pt>
                <c:pt idx="733">
                  <c:v>5.4541053364728204E-4</c:v>
                </c:pt>
                <c:pt idx="734">
                  <c:v>1.6296159990448801E-3</c:v>
                </c:pt>
                <c:pt idx="735">
                  <c:v>2.9420111199964498E-4</c:v>
                </c:pt>
                <c:pt idx="736" formatCode="0.00E+00">
                  <c:v>-5.5679569788491102E-5</c:v>
                </c:pt>
                <c:pt idx="737">
                  <c:v>2.1059276145185199E-4</c:v>
                </c:pt>
                <c:pt idx="738">
                  <c:v>-2.1283080249178901E-4</c:v>
                </c:pt>
                <c:pt idx="739">
                  <c:v>-1.5927405082451099E-4</c:v>
                </c:pt>
                <c:pt idx="740">
                  <c:v>-4.6253761166113798E-4</c:v>
                </c:pt>
                <c:pt idx="741">
                  <c:v>-3.5754517897377001E-4</c:v>
                </c:pt>
                <c:pt idx="742">
                  <c:v>8.1887037216082199E-4</c:v>
                </c:pt>
                <c:pt idx="743">
                  <c:v>1.9513428708050899E-3</c:v>
                </c:pt>
                <c:pt idx="744">
                  <c:v>1.1740399608182899E-3</c:v>
                </c:pt>
                <c:pt idx="745">
                  <c:v>1.7987075696258999E-3</c:v>
                </c:pt>
                <c:pt idx="746">
                  <c:v>2.12913050069475E-4</c:v>
                </c:pt>
                <c:pt idx="747">
                  <c:v>2.3111556273170599E-3</c:v>
                </c:pt>
                <c:pt idx="748">
                  <c:v>5.0523640934189604E-4</c:v>
                </c:pt>
                <c:pt idx="749">
                  <c:v>2.2440531301654199E-3</c:v>
                </c:pt>
                <c:pt idx="750">
                  <c:v>1.3319534668903999E-3</c:v>
                </c:pt>
                <c:pt idx="751" formatCode="0.00E+00">
                  <c:v>-5.0318136405861902E-5</c:v>
                </c:pt>
                <c:pt idx="752">
                  <c:v>1.8239602821289299E-3</c:v>
                </c:pt>
                <c:pt idx="753">
                  <c:v>2.2907283938559402E-3</c:v>
                </c:pt>
                <c:pt idx="754">
                  <c:v>1.54422438547931E-3</c:v>
                </c:pt>
                <c:pt idx="755">
                  <c:v>5.65693665949912E-4</c:v>
                </c:pt>
                <c:pt idx="756">
                  <c:v>3.8836598251227E-4</c:v>
                </c:pt>
                <c:pt idx="757">
                  <c:v>-7.1474292715245104E-4</c:v>
                </c:pt>
                <c:pt idx="758">
                  <c:v>6.3601230795207598E-4</c:v>
                </c:pt>
                <c:pt idx="759">
                  <c:v>9.7721104369322609E-4</c:v>
                </c:pt>
                <c:pt idx="760">
                  <c:v>1.04196113353303E-3</c:v>
                </c:pt>
                <c:pt idx="761">
                  <c:v>4.9450845515965503E-4</c:v>
                </c:pt>
                <c:pt idx="762">
                  <c:v>1.81258860508931E-3</c:v>
                </c:pt>
                <c:pt idx="763">
                  <c:v>2.3787192108448401E-4</c:v>
                </c:pt>
                <c:pt idx="764">
                  <c:v>-2.9558257051684797E-4</c:v>
                </c:pt>
                <c:pt idx="765">
                  <c:v>-2.6455891949136399E-4</c:v>
                </c:pt>
                <c:pt idx="766">
                  <c:v>1.45477477658462E-3</c:v>
                </c:pt>
                <c:pt idx="767">
                  <c:v>2.7252753863430601E-3</c:v>
                </c:pt>
                <c:pt idx="768">
                  <c:v>1.71497437533723E-3</c:v>
                </c:pt>
                <c:pt idx="769">
                  <c:v>1.1847011357443301E-3</c:v>
                </c:pt>
                <c:pt idx="770">
                  <c:v>8.4254455003036802E-4</c:v>
                </c:pt>
                <c:pt idx="771">
                  <c:v>3.4958292705954098E-4</c:v>
                </c:pt>
                <c:pt idx="772">
                  <c:v>-3.1718214517601899E-4</c:v>
                </c:pt>
                <c:pt idx="773">
                  <c:v>1.3852580990757299E-3</c:v>
                </c:pt>
                <c:pt idx="774">
                  <c:v>1.4136938457003699E-3</c:v>
                </c:pt>
                <c:pt idx="775">
                  <c:v>2.5918635785291598E-4</c:v>
                </c:pt>
                <c:pt idx="776">
                  <c:v>1.4518423305015099E-3</c:v>
                </c:pt>
                <c:pt idx="777">
                  <c:v>1.4004302128252E-3</c:v>
                </c:pt>
                <c:pt idx="778">
                  <c:v>1.83329786398597E-3</c:v>
                </c:pt>
                <c:pt idx="779">
                  <c:v>-4.0183177653984302E-4</c:v>
                </c:pt>
                <c:pt idx="780">
                  <c:v>1.54095493056749E-3</c:v>
                </c:pt>
                <c:pt idx="781">
                  <c:v>1.5795152279280699E-3</c:v>
                </c:pt>
                <c:pt idx="782">
                  <c:v>1.2262999609432899E-3</c:v>
                </c:pt>
                <c:pt idx="783">
                  <c:v>6.9577524426627402E-4</c:v>
                </c:pt>
                <c:pt idx="784" formatCode="0.00E+00">
                  <c:v>-3.0636632421281701E-5</c:v>
                </c:pt>
                <c:pt idx="785">
                  <c:v>2.96423859233165E-3</c:v>
                </c:pt>
                <c:pt idx="786">
                  <c:v>2.2945512550357101E-3</c:v>
                </c:pt>
                <c:pt idx="787">
                  <c:v>1.5526967242312699E-3</c:v>
                </c:pt>
                <c:pt idx="788" formatCode="0.00E+00">
                  <c:v>4.10245991605328E-6</c:v>
                </c:pt>
                <c:pt idx="789">
                  <c:v>-1.9193415067289001E-4</c:v>
                </c:pt>
                <c:pt idx="790">
                  <c:v>-6.2542496195841296E-4</c:v>
                </c:pt>
                <c:pt idx="791">
                  <c:v>-1.3539850420547401E-4</c:v>
                </c:pt>
                <c:pt idx="792">
                  <c:v>7.3301653723233801E-4</c:v>
                </c:pt>
                <c:pt idx="793">
                  <c:v>-2.9260650244903398E-4</c:v>
                </c:pt>
                <c:pt idx="794">
                  <c:v>2.5027158987094402E-3</c:v>
                </c:pt>
                <c:pt idx="795">
                  <c:v>-3.4903114244949201E-4</c:v>
                </c:pt>
                <c:pt idx="796">
                  <c:v>3.5770633179611202E-4</c:v>
                </c:pt>
                <c:pt idx="797">
                  <c:v>1.65793686029713E-3</c:v>
                </c:pt>
                <c:pt idx="798">
                  <c:v>1.65101048353265E-3</c:v>
                </c:pt>
                <c:pt idx="799">
                  <c:v>1.13477892664253E-3</c:v>
                </c:pt>
                <c:pt idx="800">
                  <c:v>1.4436260317416999E-3</c:v>
                </c:pt>
                <c:pt idx="801">
                  <c:v>8.2019225122751305E-4</c:v>
                </c:pt>
                <c:pt idx="802">
                  <c:v>6.7201204082892698E-4</c:v>
                </c:pt>
                <c:pt idx="803">
                  <c:v>2.1244154200989501E-3</c:v>
                </c:pt>
                <c:pt idx="804">
                  <c:v>6.7035231318234999E-4</c:v>
                </c:pt>
                <c:pt idx="805">
                  <c:v>1.6813364811893599E-3</c:v>
                </c:pt>
                <c:pt idx="806">
                  <c:v>4.5760979747825801E-4</c:v>
                </c:pt>
                <c:pt idx="807">
                  <c:v>2.7335058438980998E-4</c:v>
                </c:pt>
                <c:pt idx="808">
                  <c:v>6.8749127796979999E-4</c:v>
                </c:pt>
                <c:pt idx="809">
                  <c:v>-4.93550836084221E-4</c:v>
                </c:pt>
                <c:pt idx="810">
                  <c:v>-1.3448539399895499E-4</c:v>
                </c:pt>
                <c:pt idx="811">
                  <c:v>1.8753954709742999E-4</c:v>
                </c:pt>
                <c:pt idx="812">
                  <c:v>1.41819542410686E-3</c:v>
                </c:pt>
                <c:pt idx="813">
                  <c:v>1.5075837659008699E-3</c:v>
                </c:pt>
                <c:pt idx="814">
                  <c:v>1.7534385525557401E-3</c:v>
                </c:pt>
                <c:pt idx="815">
                  <c:v>1.9306520492932599E-3</c:v>
                </c:pt>
                <c:pt idx="816" formatCode="0.00E+00">
                  <c:v>8.3534088961974198E-5</c:v>
                </c:pt>
                <c:pt idx="817">
                  <c:v>-4.1685375120449598E-4</c:v>
                </c:pt>
                <c:pt idx="818">
                  <c:v>4.7580879577012198E-4</c:v>
                </c:pt>
                <c:pt idx="819">
                  <c:v>1.5175335216587899E-3</c:v>
                </c:pt>
                <c:pt idx="820">
                  <c:v>8.6620097319005298E-4</c:v>
                </c:pt>
                <c:pt idx="821">
                  <c:v>-7.0117454593280205E-4</c:v>
                </c:pt>
                <c:pt idx="822">
                  <c:v>8.4010212817155303E-4</c:v>
                </c:pt>
                <c:pt idx="823">
                  <c:v>-4.99963032791301E-4</c:v>
                </c:pt>
                <c:pt idx="824">
                  <c:v>2.2196022214296699E-3</c:v>
                </c:pt>
                <c:pt idx="825">
                  <c:v>-2.8632768628414899E-4</c:v>
                </c:pt>
                <c:pt idx="826">
                  <c:v>1.94238802338006E-3</c:v>
                </c:pt>
                <c:pt idx="827" formatCode="0.00E+00">
                  <c:v>8.1336241842355097E-5</c:v>
                </c:pt>
                <c:pt idx="828">
                  <c:v>5.0521498494644898E-4</c:v>
                </c:pt>
                <c:pt idx="829">
                  <c:v>7.5994172741623096E-4</c:v>
                </c:pt>
                <c:pt idx="830">
                  <c:v>2.0556602254983201E-3</c:v>
                </c:pt>
                <c:pt idx="831">
                  <c:v>-1.7841272901884E-4</c:v>
                </c:pt>
                <c:pt idx="832">
                  <c:v>8.3943919926110098E-4</c:v>
                </c:pt>
                <c:pt idx="833">
                  <c:v>1.2075590954794501E-3</c:v>
                </c:pt>
                <c:pt idx="834">
                  <c:v>7.3319344493197802E-4</c:v>
                </c:pt>
                <c:pt idx="835">
                  <c:v>1.92854850622982E-3</c:v>
                </c:pt>
                <c:pt idx="836">
                  <c:v>1.1832256283585401E-3</c:v>
                </c:pt>
                <c:pt idx="837">
                  <c:v>1.12383400772924E-3</c:v>
                </c:pt>
                <c:pt idx="838">
                  <c:v>1.63805547894704E-3</c:v>
                </c:pt>
                <c:pt idx="839">
                  <c:v>1.40449693212589E-3</c:v>
                </c:pt>
                <c:pt idx="840">
                  <c:v>2.3157324775184199E-4</c:v>
                </c:pt>
                <c:pt idx="841">
                  <c:v>1.6215333572338099E-3</c:v>
                </c:pt>
                <c:pt idx="842">
                  <c:v>1.5599311992106301E-3</c:v>
                </c:pt>
                <c:pt idx="843">
                  <c:v>9.2079940463397501E-4</c:v>
                </c:pt>
                <c:pt idx="844">
                  <c:v>-1.2872034713795101E-3</c:v>
                </c:pt>
                <c:pt idx="845">
                  <c:v>4.73965469787896E-4</c:v>
                </c:pt>
                <c:pt idx="846">
                  <c:v>1.2676983892592601E-3</c:v>
                </c:pt>
                <c:pt idx="847">
                  <c:v>1.71106904356292E-4</c:v>
                </c:pt>
                <c:pt idx="848">
                  <c:v>1.61032722605917E-3</c:v>
                </c:pt>
                <c:pt idx="849">
                  <c:v>1.05845418962795E-3</c:v>
                </c:pt>
                <c:pt idx="850">
                  <c:v>2.49376178252032E-3</c:v>
                </c:pt>
                <c:pt idx="851">
                  <c:v>2.1343880019412701E-3</c:v>
                </c:pt>
                <c:pt idx="852">
                  <c:v>7.3133816858139699E-4</c:v>
                </c:pt>
                <c:pt idx="853">
                  <c:v>8.9665879925846501E-4</c:v>
                </c:pt>
                <c:pt idx="854">
                  <c:v>2.0597934525334199E-3</c:v>
                </c:pt>
                <c:pt idx="855">
                  <c:v>3.1207007517381499E-4</c:v>
                </c:pt>
                <c:pt idx="856">
                  <c:v>1.2498620263984299E-3</c:v>
                </c:pt>
                <c:pt idx="857">
                  <c:v>1.21072849754341E-3</c:v>
                </c:pt>
                <c:pt idx="858">
                  <c:v>1.12093351022859E-3</c:v>
                </c:pt>
                <c:pt idx="859">
                  <c:v>7.8053164592962196E-4</c:v>
                </c:pt>
                <c:pt idx="860">
                  <c:v>2.3136520360455002E-3</c:v>
                </c:pt>
                <c:pt idx="861">
                  <c:v>9.1412521573038398E-4</c:v>
                </c:pt>
                <c:pt idx="862">
                  <c:v>1.5598866681779599E-3</c:v>
                </c:pt>
                <c:pt idx="863">
                  <c:v>2.80428229151791E-3</c:v>
                </c:pt>
                <c:pt idx="864">
                  <c:v>1.06966688602715E-4</c:v>
                </c:pt>
                <c:pt idx="865">
                  <c:v>1.4855167734214301E-3</c:v>
                </c:pt>
                <c:pt idx="866" formatCode="0.00E+00">
                  <c:v>-4.95053298129313E-5</c:v>
                </c:pt>
                <c:pt idx="867">
                  <c:v>-1.71826359671978E-4</c:v>
                </c:pt>
                <c:pt idx="868">
                  <c:v>1.2223901587779099E-3</c:v>
                </c:pt>
                <c:pt idx="869">
                  <c:v>2.53837348562389E-4</c:v>
                </c:pt>
                <c:pt idx="870">
                  <c:v>7.5195380466367302E-4</c:v>
                </c:pt>
                <c:pt idx="871">
                  <c:v>7.8999923836636603E-4</c:v>
                </c:pt>
                <c:pt idx="872">
                  <c:v>3.4011450440169698E-4</c:v>
                </c:pt>
                <c:pt idx="873">
                  <c:v>1.27474628191262E-3</c:v>
                </c:pt>
                <c:pt idx="874">
                  <c:v>1.66191708617825E-3</c:v>
                </c:pt>
                <c:pt idx="875">
                  <c:v>2.7637468967499799E-3</c:v>
                </c:pt>
                <c:pt idx="876">
                  <c:v>8.3547849265683499E-4</c:v>
                </c:pt>
                <c:pt idx="877">
                  <c:v>1.00101266689461E-4</c:v>
                </c:pt>
                <c:pt idx="878">
                  <c:v>1.2602367624472001E-3</c:v>
                </c:pt>
                <c:pt idx="879">
                  <c:v>2.2612852610275999E-4</c:v>
                </c:pt>
                <c:pt idx="880">
                  <c:v>1.45370804793627E-4</c:v>
                </c:pt>
                <c:pt idx="881">
                  <c:v>9.95827892973861E-4</c:v>
                </c:pt>
                <c:pt idx="882">
                  <c:v>8.5474047962122901E-4</c:v>
                </c:pt>
                <c:pt idx="883">
                  <c:v>1.1431606444660201E-3</c:v>
                </c:pt>
                <c:pt idx="884">
                  <c:v>4.6884958617902901E-4</c:v>
                </c:pt>
                <c:pt idx="885">
                  <c:v>1.42607476953904E-3</c:v>
                </c:pt>
                <c:pt idx="886">
                  <c:v>3.8795931388355901E-4</c:v>
                </c:pt>
                <c:pt idx="887">
                  <c:v>5.9124076906589998E-4</c:v>
                </c:pt>
                <c:pt idx="888">
                  <c:v>8.5341911581353705E-4</c:v>
                </c:pt>
                <c:pt idx="889">
                  <c:v>1.8264730179205701E-3</c:v>
                </c:pt>
                <c:pt idx="890">
                  <c:v>-3.9961446912396999E-4</c:v>
                </c:pt>
                <c:pt idx="891">
                  <c:v>-8.5539317637999001E-4</c:v>
                </c:pt>
                <c:pt idx="892">
                  <c:v>-9.5429891589914398E-4</c:v>
                </c:pt>
                <c:pt idx="893">
                  <c:v>-1.3031813379141899E-3</c:v>
                </c:pt>
                <c:pt idx="894">
                  <c:v>3.66197756661165E-4</c:v>
                </c:pt>
                <c:pt idx="895">
                  <c:v>-1.21509624643612E-4</c:v>
                </c:pt>
                <c:pt idx="896">
                  <c:v>6.7502837292014901E-4</c:v>
                </c:pt>
                <c:pt idx="897">
                  <c:v>1.2254999486164899E-3</c:v>
                </c:pt>
                <c:pt idx="898">
                  <c:v>5.8170458724850801E-4</c:v>
                </c:pt>
                <c:pt idx="899">
                  <c:v>-2.3113638995450299E-4</c:v>
                </c:pt>
                <c:pt idx="900">
                  <c:v>-3.0587066706749599E-4</c:v>
                </c:pt>
                <c:pt idx="901">
                  <c:v>-4.6653425406729498E-4</c:v>
                </c:pt>
                <c:pt idx="902">
                  <c:v>8.0608115405319798E-4</c:v>
                </c:pt>
                <c:pt idx="903">
                  <c:v>9.0274137316361999E-4</c:v>
                </c:pt>
                <c:pt idx="904">
                  <c:v>1.2336583714530999E-3</c:v>
                </c:pt>
                <c:pt idx="905">
                  <c:v>1.21858602414527E-3</c:v>
                </c:pt>
                <c:pt idx="906">
                  <c:v>2.2345575455101399E-4</c:v>
                </c:pt>
                <c:pt idx="907">
                  <c:v>5.5972807939852303E-4</c:v>
                </c:pt>
                <c:pt idx="908">
                  <c:v>-2.4657003818504301E-4</c:v>
                </c:pt>
                <c:pt idx="909">
                  <c:v>9.0745411113400502E-4</c:v>
                </c:pt>
                <c:pt idx="910">
                  <c:v>7.6307364707912104E-4</c:v>
                </c:pt>
                <c:pt idx="911">
                  <c:v>-2.6139669279311297E-4</c:v>
                </c:pt>
                <c:pt idx="912">
                  <c:v>-6.1808286365289003E-4</c:v>
                </c:pt>
                <c:pt idx="913">
                  <c:v>1.68600959574827E-3</c:v>
                </c:pt>
                <c:pt idx="914">
                  <c:v>6.4962296873999001E-4</c:v>
                </c:pt>
                <c:pt idx="915">
                  <c:v>5.16486590448532E-4</c:v>
                </c:pt>
                <c:pt idx="916">
                  <c:v>3.56671635180398E-4</c:v>
                </c:pt>
                <c:pt idx="917">
                  <c:v>-1.4022507772607501E-4</c:v>
                </c:pt>
                <c:pt idx="918">
                  <c:v>-3.10674487071271E-4</c:v>
                </c:pt>
                <c:pt idx="919" formatCode="0.00E+00">
                  <c:v>7.64504772351529E-5</c:v>
                </c:pt>
                <c:pt idx="920">
                  <c:v>-1.4541018954918499E-3</c:v>
                </c:pt>
                <c:pt idx="921">
                  <c:v>3.7617330113143499E-4</c:v>
                </c:pt>
                <c:pt idx="922">
                  <c:v>7.10882974647885E-4</c:v>
                </c:pt>
                <c:pt idx="923">
                  <c:v>8.7034752471729603E-4</c:v>
                </c:pt>
                <c:pt idx="924">
                  <c:v>1.0566774683926699E-3</c:v>
                </c:pt>
                <c:pt idx="925">
                  <c:v>2.9754187441672399E-4</c:v>
                </c:pt>
                <c:pt idx="926">
                  <c:v>1.2576534300608299E-3</c:v>
                </c:pt>
                <c:pt idx="927">
                  <c:v>1.56330273776538E-4</c:v>
                </c:pt>
                <c:pt idx="928" formatCode="0.00E+00">
                  <c:v>2.16122913126609E-5</c:v>
                </c:pt>
                <c:pt idx="929">
                  <c:v>2.0295252577194902E-3</c:v>
                </c:pt>
                <c:pt idx="930">
                  <c:v>1.71774178713895E-3</c:v>
                </c:pt>
                <c:pt idx="931">
                  <c:v>9.42130976705572E-4</c:v>
                </c:pt>
                <c:pt idx="932" formatCode="0.00E+00">
                  <c:v>6.6015573022883806E-5</c:v>
                </c:pt>
                <c:pt idx="933">
                  <c:v>1.10269670133375E-3</c:v>
                </c:pt>
                <c:pt idx="934">
                  <c:v>-8.1518407073169897E-4</c:v>
                </c:pt>
                <c:pt idx="935">
                  <c:v>5.4646230061627195E-4</c:v>
                </c:pt>
                <c:pt idx="936">
                  <c:v>1.2785995288363201E-3</c:v>
                </c:pt>
                <c:pt idx="937">
                  <c:v>-1.8617050151012199E-4</c:v>
                </c:pt>
                <c:pt idx="938">
                  <c:v>5.8629953628880403E-4</c:v>
                </c:pt>
                <c:pt idx="939">
                  <c:v>1.2940779781713599E-3</c:v>
                </c:pt>
                <c:pt idx="940">
                  <c:v>3.5667471740364102E-4</c:v>
                </c:pt>
                <c:pt idx="941">
                  <c:v>1.7905676281389699E-3</c:v>
                </c:pt>
                <c:pt idx="942">
                  <c:v>4.9732258740750699E-4</c:v>
                </c:pt>
                <c:pt idx="943">
                  <c:v>1.2372296039462299E-3</c:v>
                </c:pt>
                <c:pt idx="944">
                  <c:v>-1.05326332556774E-4</c:v>
                </c:pt>
                <c:pt idx="945">
                  <c:v>2.20029325463261E-3</c:v>
                </c:pt>
                <c:pt idx="946">
                  <c:v>7.4096141328787099E-4</c:v>
                </c:pt>
                <c:pt idx="947">
                  <c:v>1.3939291405676399E-3</c:v>
                </c:pt>
                <c:pt idx="948">
                  <c:v>1.7474531162577499E-3</c:v>
                </c:pt>
                <c:pt idx="949">
                  <c:v>6.3210287897516202E-4</c:v>
                </c:pt>
                <c:pt idx="950">
                  <c:v>2.5409213499538999E-3</c:v>
                </c:pt>
                <c:pt idx="951">
                  <c:v>2.4625929140074201E-3</c:v>
                </c:pt>
                <c:pt idx="952">
                  <c:v>2.6086628033665702E-3</c:v>
                </c:pt>
                <c:pt idx="953" formatCode="0.00E+00">
                  <c:v>4.05299821997857E-6</c:v>
                </c:pt>
                <c:pt idx="954">
                  <c:v>1.7169908568434699E-3</c:v>
                </c:pt>
                <c:pt idx="955">
                  <c:v>9.01517509960368E-4</c:v>
                </c:pt>
                <c:pt idx="956">
                  <c:v>9.0981399504839002E-4</c:v>
                </c:pt>
                <c:pt idx="957">
                  <c:v>1.6517795564982999E-4</c:v>
                </c:pt>
                <c:pt idx="958">
                  <c:v>1.0297870263090299E-3</c:v>
                </c:pt>
                <c:pt idx="959">
                  <c:v>7.8471306597257704E-4</c:v>
                </c:pt>
                <c:pt idx="960">
                  <c:v>1.58292472384536E-3</c:v>
                </c:pt>
                <c:pt idx="961">
                  <c:v>1.04083712184611E-3</c:v>
                </c:pt>
                <c:pt idx="962">
                  <c:v>8.8400010185365801E-4</c:v>
                </c:pt>
                <c:pt idx="963">
                  <c:v>1.78841546421441E-3</c:v>
                </c:pt>
                <c:pt idx="964">
                  <c:v>2.0055577995742001E-3</c:v>
                </c:pt>
                <c:pt idx="965">
                  <c:v>8.3975627907781499E-4</c:v>
                </c:pt>
                <c:pt idx="966">
                  <c:v>1.6072354840002299E-3</c:v>
                </c:pt>
                <c:pt idx="967">
                  <c:v>1.6133486414356801E-3</c:v>
                </c:pt>
                <c:pt idx="968">
                  <c:v>1.1688221810779401E-3</c:v>
                </c:pt>
                <c:pt idx="969">
                  <c:v>1.6906605951078201E-3</c:v>
                </c:pt>
                <c:pt idx="970">
                  <c:v>1.48962992544417E-3</c:v>
                </c:pt>
                <c:pt idx="971">
                  <c:v>1.2616020679911499E-3</c:v>
                </c:pt>
                <c:pt idx="972">
                  <c:v>1.23074275067979E-3</c:v>
                </c:pt>
                <c:pt idx="973">
                  <c:v>9.5297172345657302E-4</c:v>
                </c:pt>
                <c:pt idx="974">
                  <c:v>1.4864698239394601E-3</c:v>
                </c:pt>
                <c:pt idx="975">
                  <c:v>1.4137768782093E-3</c:v>
                </c:pt>
                <c:pt idx="976">
                  <c:v>8.7759123106990805E-4</c:v>
                </c:pt>
                <c:pt idx="977">
                  <c:v>1.0141078723970901E-3</c:v>
                </c:pt>
                <c:pt idx="978">
                  <c:v>1.3881244876942701E-3</c:v>
                </c:pt>
                <c:pt idx="979">
                  <c:v>1.3994374369589099E-3</c:v>
                </c:pt>
                <c:pt idx="980">
                  <c:v>1.36399920901144E-3</c:v>
                </c:pt>
                <c:pt idx="981">
                  <c:v>1.06962755474879E-3</c:v>
                </c:pt>
                <c:pt idx="982">
                  <c:v>5.9105063581278998E-4</c:v>
                </c:pt>
                <c:pt idx="983">
                  <c:v>1.45543687788149E-3</c:v>
                </c:pt>
                <c:pt idx="984">
                  <c:v>1.13870484347685E-4</c:v>
                </c:pt>
                <c:pt idx="985">
                  <c:v>8.2176288885922101E-4</c:v>
                </c:pt>
                <c:pt idx="986">
                  <c:v>2.0465437583395401E-3</c:v>
                </c:pt>
                <c:pt idx="987">
                  <c:v>9.75369801071704E-4</c:v>
                </c:pt>
                <c:pt idx="988">
                  <c:v>1.12040377629104E-3</c:v>
                </c:pt>
                <c:pt idx="989">
                  <c:v>9.5389680539475401E-4</c:v>
                </c:pt>
                <c:pt idx="990">
                  <c:v>7.9866700073529299E-4</c:v>
                </c:pt>
                <c:pt idx="991">
                  <c:v>2.3434233971958802E-3</c:v>
                </c:pt>
                <c:pt idx="992">
                  <c:v>2.0920362678433502E-3</c:v>
                </c:pt>
                <c:pt idx="993">
                  <c:v>3.7134499759893799E-4</c:v>
                </c:pt>
                <c:pt idx="994">
                  <c:v>1.84698931276909E-3</c:v>
                </c:pt>
                <c:pt idx="995">
                  <c:v>1.4723192063603101E-3</c:v>
                </c:pt>
                <c:pt idx="996">
                  <c:v>8.1486172978909304E-4</c:v>
                </c:pt>
                <c:pt idx="997">
                  <c:v>1.7180985069394699E-3</c:v>
                </c:pt>
                <c:pt idx="998">
                  <c:v>8.9064906695467897E-4</c:v>
                </c:pt>
                <c:pt idx="999">
                  <c:v>2.1794545072801401E-3</c:v>
                </c:pt>
                <c:pt idx="1000">
                  <c:v>1.403798789758E-3</c:v>
                </c:pt>
                <c:pt idx="1001">
                  <c:v>1.92518969060926E-3</c:v>
                </c:pt>
                <c:pt idx="1002">
                  <c:v>1.20585280967213E-3</c:v>
                </c:pt>
                <c:pt idx="1003">
                  <c:v>1.85110789553037E-3</c:v>
                </c:pt>
                <c:pt idx="1004">
                  <c:v>2.7044462619905899E-3</c:v>
                </c:pt>
                <c:pt idx="1005">
                  <c:v>1.4108978136931701E-3</c:v>
                </c:pt>
                <c:pt idx="1006">
                  <c:v>2.00056798659709E-3</c:v>
                </c:pt>
                <c:pt idx="1007">
                  <c:v>1.45361630275855E-3</c:v>
                </c:pt>
                <c:pt idx="1008">
                  <c:v>2.0027625826104299E-3</c:v>
                </c:pt>
                <c:pt idx="1009">
                  <c:v>1.4033214063898401E-3</c:v>
                </c:pt>
                <c:pt idx="1010">
                  <c:v>1.5705480100918501E-3</c:v>
                </c:pt>
                <c:pt idx="1011">
                  <c:v>1.27427355919595E-3</c:v>
                </c:pt>
                <c:pt idx="1012">
                  <c:v>8.9997394774500702E-4</c:v>
                </c:pt>
                <c:pt idx="1013">
                  <c:v>2.4236650500274498E-3</c:v>
                </c:pt>
                <c:pt idx="1014">
                  <c:v>1.73871336156183E-3</c:v>
                </c:pt>
                <c:pt idx="1015">
                  <c:v>2.07475094358118E-3</c:v>
                </c:pt>
                <c:pt idx="1016">
                  <c:v>1.4445522230855301E-3</c:v>
                </c:pt>
                <c:pt idx="1017">
                  <c:v>1.8148201343603401E-3</c:v>
                </c:pt>
                <c:pt idx="1018">
                  <c:v>2.5673280870413201E-3</c:v>
                </c:pt>
                <c:pt idx="1019">
                  <c:v>3.9382958017764399E-4</c:v>
                </c:pt>
                <c:pt idx="1020">
                  <c:v>2.19667926996311E-3</c:v>
                </c:pt>
                <c:pt idx="1021">
                  <c:v>2.2214421930561298E-3</c:v>
                </c:pt>
                <c:pt idx="1022">
                  <c:v>1.4042304711955E-3</c:v>
                </c:pt>
                <c:pt idx="1023">
                  <c:v>1.2617379513309001E-3</c:v>
                </c:pt>
                <c:pt idx="1024">
                  <c:v>1.12053259925801E-3</c:v>
                </c:pt>
                <c:pt idx="1025">
                  <c:v>1.7104711810443801E-3</c:v>
                </c:pt>
                <c:pt idx="1026">
                  <c:v>1.9159017404044301E-3</c:v>
                </c:pt>
                <c:pt idx="1027">
                  <c:v>1.34646871474557E-3</c:v>
                </c:pt>
                <c:pt idx="1028">
                  <c:v>1.5131917521446301E-3</c:v>
                </c:pt>
                <c:pt idx="1029">
                  <c:v>2.2781704656269601E-3</c:v>
                </c:pt>
                <c:pt idx="1030">
                  <c:v>1.5224620757715E-3</c:v>
                </c:pt>
                <c:pt idx="1031">
                  <c:v>1.3040758047979601E-3</c:v>
                </c:pt>
                <c:pt idx="1032">
                  <c:v>2.2660403421583301E-4</c:v>
                </c:pt>
                <c:pt idx="1033">
                  <c:v>2.1129133132021601E-4</c:v>
                </c:pt>
                <c:pt idx="1034">
                  <c:v>1.11725948760371E-3</c:v>
                </c:pt>
                <c:pt idx="1035">
                  <c:v>1.2318004558057899E-3</c:v>
                </c:pt>
                <c:pt idx="1036">
                  <c:v>1.7751816476362699E-3</c:v>
                </c:pt>
                <c:pt idx="1037">
                  <c:v>1.9335625538130601E-3</c:v>
                </c:pt>
                <c:pt idx="1038">
                  <c:v>1.0146033108572E-3</c:v>
                </c:pt>
                <c:pt idx="1039">
                  <c:v>1.66406275146323E-3</c:v>
                </c:pt>
                <c:pt idx="1040">
                  <c:v>1.27978452751257E-3</c:v>
                </c:pt>
                <c:pt idx="1041">
                  <c:v>2.4913477851501299E-3</c:v>
                </c:pt>
                <c:pt idx="1042">
                  <c:v>2.9969398774513599E-3</c:v>
                </c:pt>
                <c:pt idx="1043">
                  <c:v>2.0041908570016601E-3</c:v>
                </c:pt>
                <c:pt idx="1044">
                  <c:v>2.4181798861543599E-3</c:v>
                </c:pt>
                <c:pt idx="1045" formatCode="0.00E+00">
                  <c:v>2.99206979957688E-5</c:v>
                </c:pt>
                <c:pt idx="1046">
                  <c:v>1.9522569299532601E-3</c:v>
                </c:pt>
                <c:pt idx="1047">
                  <c:v>2.14656912042325E-3</c:v>
                </c:pt>
                <c:pt idx="1048">
                  <c:v>2.3471189671649198E-3</c:v>
                </c:pt>
                <c:pt idx="1049">
                  <c:v>9.5453634910708902E-4</c:v>
                </c:pt>
                <c:pt idx="1050">
                  <c:v>2.3544842250675701E-4</c:v>
                </c:pt>
                <c:pt idx="1051">
                  <c:v>1.20269337648961E-3</c:v>
                </c:pt>
                <c:pt idx="1052">
                  <c:v>9.5786263448305602E-4</c:v>
                </c:pt>
                <c:pt idx="1053">
                  <c:v>1.1295861342029501E-3</c:v>
                </c:pt>
                <c:pt idx="1054">
                  <c:v>9.1755227700551605E-4</c:v>
                </c:pt>
                <c:pt idx="1055">
                  <c:v>1.2786640727202199E-3</c:v>
                </c:pt>
                <c:pt idx="1056">
                  <c:v>2.2166340071918199E-3</c:v>
                </c:pt>
                <c:pt idx="1057">
                  <c:v>1.9657144639408301E-3</c:v>
                </c:pt>
                <c:pt idx="1058">
                  <c:v>1.3370954657021699E-3</c:v>
                </c:pt>
                <c:pt idx="1059">
                  <c:v>1.05379569157531E-3</c:v>
                </c:pt>
                <c:pt idx="1060">
                  <c:v>4.22040403907146E-4</c:v>
                </c:pt>
                <c:pt idx="1061">
                  <c:v>9.7287971290463296E-4</c:v>
                </c:pt>
                <c:pt idx="1062">
                  <c:v>4.2182708044776097E-4</c:v>
                </c:pt>
                <c:pt idx="1063">
                  <c:v>1.17972650382426E-3</c:v>
                </c:pt>
                <c:pt idx="1064">
                  <c:v>1.9425369714332001E-3</c:v>
                </c:pt>
                <c:pt idx="1065">
                  <c:v>1.47236167057934E-3</c:v>
                </c:pt>
                <c:pt idx="1066">
                  <c:v>1.6500634664983599E-3</c:v>
                </c:pt>
                <c:pt idx="1067">
                  <c:v>1.1399652168936399E-3</c:v>
                </c:pt>
                <c:pt idx="1068">
                  <c:v>7.8098406432308796E-4</c:v>
                </c:pt>
                <c:pt idx="1069">
                  <c:v>1.3304502589021299E-3</c:v>
                </c:pt>
                <c:pt idx="1070">
                  <c:v>1.5071542487185501E-4</c:v>
                </c:pt>
                <c:pt idx="1071">
                  <c:v>1.81316910155893E-3</c:v>
                </c:pt>
                <c:pt idx="1072">
                  <c:v>9.8815681079815498E-4</c:v>
                </c:pt>
                <c:pt idx="1073">
                  <c:v>9.8733516997643006E-4</c:v>
                </c:pt>
                <c:pt idx="1074">
                  <c:v>1.4755319675372001E-3</c:v>
                </c:pt>
                <c:pt idx="1075">
                  <c:v>1.14363927066869E-3</c:v>
                </c:pt>
                <c:pt idx="1076">
                  <c:v>1.2433774687786101E-3</c:v>
                </c:pt>
                <c:pt idx="1077">
                  <c:v>1.7446354843075401E-3</c:v>
                </c:pt>
                <c:pt idx="1078">
                  <c:v>2.7259007120565598E-3</c:v>
                </c:pt>
                <c:pt idx="1079">
                  <c:v>2.23195993683028E-3</c:v>
                </c:pt>
                <c:pt idx="1080">
                  <c:v>6.8886847815685204E-4</c:v>
                </c:pt>
                <c:pt idx="1081">
                  <c:v>2.2645426869266801E-3</c:v>
                </c:pt>
                <c:pt idx="1082">
                  <c:v>2.7581939671282598E-3</c:v>
                </c:pt>
                <c:pt idx="1083">
                  <c:v>1.09976491490043E-3</c:v>
                </c:pt>
                <c:pt idx="1084">
                  <c:v>7.7112330692680696E-4</c:v>
                </c:pt>
                <c:pt idx="1085">
                  <c:v>2.1181582391130299E-3</c:v>
                </c:pt>
                <c:pt idx="1086">
                  <c:v>1.5213570852865E-3</c:v>
                </c:pt>
                <c:pt idx="1087">
                  <c:v>1.43393601609187E-3</c:v>
                </c:pt>
                <c:pt idx="1088">
                  <c:v>5.2728700998373496E-4</c:v>
                </c:pt>
                <c:pt idx="1089">
                  <c:v>1.9533358862567599E-3</c:v>
                </c:pt>
                <c:pt idx="1090">
                  <c:v>1.3592197158533001E-3</c:v>
                </c:pt>
                <c:pt idx="1091">
                  <c:v>1.38807636720051E-3</c:v>
                </c:pt>
                <c:pt idx="1092">
                  <c:v>8.4813254967276697E-4</c:v>
                </c:pt>
                <c:pt idx="1093">
                  <c:v>1.4787165249286599E-3</c:v>
                </c:pt>
                <c:pt idx="1094">
                  <c:v>8.9238807870097795E-4</c:v>
                </c:pt>
                <c:pt idx="1095">
                  <c:v>5.5692769069214305E-4</c:v>
                </c:pt>
                <c:pt idx="1096">
                  <c:v>1.4042609686444299E-3</c:v>
                </c:pt>
                <c:pt idx="1097">
                  <c:v>1.1171411488283701E-3</c:v>
                </c:pt>
                <c:pt idx="1098">
                  <c:v>2.6573455481164498E-4</c:v>
                </c:pt>
                <c:pt idx="1099">
                  <c:v>-2.33044375429931E-4</c:v>
                </c:pt>
                <c:pt idx="1100">
                  <c:v>1.76320660893026E-3</c:v>
                </c:pt>
                <c:pt idx="1101">
                  <c:v>6.3068210015501701E-4</c:v>
                </c:pt>
                <c:pt idx="1102">
                  <c:v>1.4219750098037401E-3</c:v>
                </c:pt>
                <c:pt idx="1103">
                  <c:v>4.7710298612228699E-4</c:v>
                </c:pt>
                <c:pt idx="1104">
                  <c:v>3.6425395438754798E-4</c:v>
                </c:pt>
                <c:pt idx="1105">
                  <c:v>5.1461037744978397E-4</c:v>
                </c:pt>
                <c:pt idx="1106">
                  <c:v>8.1816916300686505E-4</c:v>
                </c:pt>
                <c:pt idx="1107">
                  <c:v>2.18686289446762E-4</c:v>
                </c:pt>
                <c:pt idx="1108">
                  <c:v>3.89313107501841E-4</c:v>
                </c:pt>
                <c:pt idx="1109">
                  <c:v>5.8646121652581001E-4</c:v>
                </c:pt>
                <c:pt idx="1110">
                  <c:v>1.4948186724799901E-3</c:v>
                </c:pt>
                <c:pt idx="1111">
                  <c:v>1.36417731468144E-3</c:v>
                </c:pt>
                <c:pt idx="1112">
                  <c:v>2.0127009541489699E-4</c:v>
                </c:pt>
                <c:pt idx="1113">
                  <c:v>3.3706962848406298E-4</c:v>
                </c:pt>
                <c:pt idx="1114">
                  <c:v>-3.1109696231791401E-4</c:v>
                </c:pt>
                <c:pt idx="1115">
                  <c:v>1.1036713934461E-3</c:v>
                </c:pt>
                <c:pt idx="1116">
                  <c:v>3.58351519410092E-4</c:v>
                </c:pt>
                <c:pt idx="1117">
                  <c:v>5.3790947737125899E-4</c:v>
                </c:pt>
                <c:pt idx="1118">
                  <c:v>1.5356026944347899E-3</c:v>
                </c:pt>
                <c:pt idx="1119">
                  <c:v>1.1761162089363099E-3</c:v>
                </c:pt>
                <c:pt idx="1120">
                  <c:v>1.4887332338862701E-3</c:v>
                </c:pt>
                <c:pt idx="1121">
                  <c:v>3.7904667853788199E-4</c:v>
                </c:pt>
                <c:pt idx="1122">
                  <c:v>1.86288924719848E-3</c:v>
                </c:pt>
                <c:pt idx="1123">
                  <c:v>1.7422548465848499E-3</c:v>
                </c:pt>
                <c:pt idx="1124">
                  <c:v>9.8056915106343599E-4</c:v>
                </c:pt>
                <c:pt idx="1125">
                  <c:v>4.1650503433856401E-4</c:v>
                </c:pt>
                <c:pt idx="1126">
                  <c:v>-3.7044429009927798E-4</c:v>
                </c:pt>
                <c:pt idx="1127">
                  <c:v>3.91124122537971E-4</c:v>
                </c:pt>
                <c:pt idx="1128">
                  <c:v>1.10246688908796E-3</c:v>
                </c:pt>
                <c:pt idx="1129" formatCode="0.00E+00">
                  <c:v>5.1807523548753799E-6</c:v>
                </c:pt>
                <c:pt idx="1130">
                  <c:v>1.0657103026992399E-3</c:v>
                </c:pt>
                <c:pt idx="1131">
                  <c:v>1.2490923883909199E-3</c:v>
                </c:pt>
                <c:pt idx="1132">
                  <c:v>5.86190157055791E-4</c:v>
                </c:pt>
                <c:pt idx="1133">
                  <c:v>8.9459962127362005E-4</c:v>
                </c:pt>
                <c:pt idx="1134">
                  <c:v>9.3580852566726698E-4</c:v>
                </c:pt>
                <c:pt idx="1135">
                  <c:v>1.33840784299295E-3</c:v>
                </c:pt>
                <c:pt idx="1136">
                  <c:v>4.0161384430839701E-4</c:v>
                </c:pt>
                <c:pt idx="1137">
                  <c:v>3.1418736324207998E-4</c:v>
                </c:pt>
                <c:pt idx="1138">
                  <c:v>1.4542182626303599E-3</c:v>
                </c:pt>
                <c:pt idx="1139">
                  <c:v>1.68059681364828E-3</c:v>
                </c:pt>
                <c:pt idx="1140">
                  <c:v>9.4098487017091196E-4</c:v>
                </c:pt>
                <c:pt idx="1141" formatCode="0.00E+00">
                  <c:v>-1.5211053835274799E-6</c:v>
                </c:pt>
                <c:pt idx="1142">
                  <c:v>1.2576939611439501E-3</c:v>
                </c:pt>
                <c:pt idx="1143">
                  <c:v>6.1417327251921605E-4</c:v>
                </c:pt>
                <c:pt idx="1144">
                  <c:v>8.5596797665477302E-4</c:v>
                </c:pt>
                <c:pt idx="1145">
                  <c:v>7.4995496180181695E-4</c:v>
                </c:pt>
                <c:pt idx="1146">
                  <c:v>3.1941269959498701E-4</c:v>
                </c:pt>
                <c:pt idx="1147">
                  <c:v>1.0927071224148201E-3</c:v>
                </c:pt>
                <c:pt idx="1148">
                  <c:v>-3.7815671449544798E-4</c:v>
                </c:pt>
                <c:pt idx="1149">
                  <c:v>7.9594381214202097E-4</c:v>
                </c:pt>
                <c:pt idx="1150">
                  <c:v>1.3254675846327E-3</c:v>
                </c:pt>
                <c:pt idx="1151">
                  <c:v>4.1824425271403602E-4</c:v>
                </c:pt>
                <c:pt idx="1152">
                  <c:v>8.53371359444715E-4</c:v>
                </c:pt>
                <c:pt idx="1153">
                  <c:v>7.9721780858146699E-4</c:v>
                </c:pt>
                <c:pt idx="1154">
                  <c:v>5.6807404274373998E-4</c:v>
                </c:pt>
                <c:pt idx="1155">
                  <c:v>1.41714207562454E-3</c:v>
                </c:pt>
                <c:pt idx="1156">
                  <c:v>1.10377692849377E-3</c:v>
                </c:pt>
                <c:pt idx="1157">
                  <c:v>6.2591520707019996E-4</c:v>
                </c:pt>
                <c:pt idx="1158">
                  <c:v>1.45728414826926E-3</c:v>
                </c:pt>
                <c:pt idx="1159">
                  <c:v>4.7876765689817199E-4</c:v>
                </c:pt>
                <c:pt idx="1160">
                  <c:v>1.0782376039328401E-3</c:v>
                </c:pt>
                <c:pt idx="1161">
                  <c:v>1.6794405263580101E-3</c:v>
                </c:pt>
                <c:pt idx="1162">
                  <c:v>7.1640697232039396E-4</c:v>
                </c:pt>
                <c:pt idx="1163">
                  <c:v>1.02502101984137E-3</c:v>
                </c:pt>
                <c:pt idx="1164">
                  <c:v>5.7108653130818598E-4</c:v>
                </c:pt>
                <c:pt idx="1165">
                  <c:v>1.2980041086839999E-3</c:v>
                </c:pt>
                <c:pt idx="1166">
                  <c:v>1.67497058147376E-3</c:v>
                </c:pt>
                <c:pt idx="1167">
                  <c:v>8.7691060416794804E-4</c:v>
                </c:pt>
                <c:pt idx="1168">
                  <c:v>1.0767611207372801E-3</c:v>
                </c:pt>
                <c:pt idx="1169">
                  <c:v>7.7366174680028397E-4</c:v>
                </c:pt>
                <c:pt idx="1170">
                  <c:v>1.6980753576489099E-3</c:v>
                </c:pt>
                <c:pt idx="1171">
                  <c:v>1.27369526487242E-3</c:v>
                </c:pt>
                <c:pt idx="1172">
                  <c:v>4.25878679537864E-4</c:v>
                </c:pt>
                <c:pt idx="1173">
                  <c:v>1.5742699233953501E-3</c:v>
                </c:pt>
                <c:pt idx="1174">
                  <c:v>1.02671361519347E-3</c:v>
                </c:pt>
                <c:pt idx="1175">
                  <c:v>6.9600849965136804E-4</c:v>
                </c:pt>
                <c:pt idx="1176">
                  <c:v>4.2519362245214802E-4</c:v>
                </c:pt>
                <c:pt idx="1177">
                  <c:v>1.7182475701328E-4</c:v>
                </c:pt>
                <c:pt idx="1178">
                  <c:v>7.2508318266961095E-4</c:v>
                </c:pt>
                <c:pt idx="1179">
                  <c:v>1.2189461518922601E-3</c:v>
                </c:pt>
                <c:pt idx="1180">
                  <c:v>9.4759031628125195E-4</c:v>
                </c:pt>
                <c:pt idx="1181">
                  <c:v>6.94233521435942E-4</c:v>
                </c:pt>
                <c:pt idx="1182">
                  <c:v>1.46988219712164E-3</c:v>
                </c:pt>
                <c:pt idx="1183">
                  <c:v>1.2429628222724301E-3</c:v>
                </c:pt>
                <c:pt idx="1184">
                  <c:v>1.34906631854157E-3</c:v>
                </c:pt>
                <c:pt idx="1185">
                  <c:v>5.9200767038099602E-4</c:v>
                </c:pt>
                <c:pt idx="1186">
                  <c:v>4.9594717297951597E-4</c:v>
                </c:pt>
                <c:pt idx="1187">
                  <c:v>5.4504080535938996E-4</c:v>
                </c:pt>
                <c:pt idx="1188">
                  <c:v>1.0142787889443E-3</c:v>
                </c:pt>
                <c:pt idx="1189">
                  <c:v>4.2337718245115201E-4</c:v>
                </c:pt>
                <c:pt idx="1190">
                  <c:v>-1.94070818313928E-4</c:v>
                </c:pt>
                <c:pt idx="1191" formatCode="0.00E+00">
                  <c:v>3.5999529322191403E-5</c:v>
                </c:pt>
                <c:pt idx="1192">
                  <c:v>1.16821394565488E-4</c:v>
                </c:pt>
                <c:pt idx="1193">
                  <c:v>1.0923823067974299E-3</c:v>
                </c:pt>
                <c:pt idx="1194" formatCode="0.00E+00">
                  <c:v>8.5606341751793999E-5</c:v>
                </c:pt>
                <c:pt idx="1195">
                  <c:v>7.6168256476368804E-4</c:v>
                </c:pt>
                <c:pt idx="1196">
                  <c:v>6.70062552459202E-4</c:v>
                </c:pt>
                <c:pt idx="1197">
                  <c:v>6.5244671119688198E-4</c:v>
                </c:pt>
                <c:pt idx="1198">
                  <c:v>7.6199620640448403E-4</c:v>
                </c:pt>
                <c:pt idx="1199">
                  <c:v>1.3866427928434001E-3</c:v>
                </c:pt>
                <c:pt idx="1200">
                  <c:v>8.7435842201793296E-4</c:v>
                </c:pt>
                <c:pt idx="1201">
                  <c:v>1.1574640171266E-3</c:v>
                </c:pt>
                <c:pt idx="1202">
                  <c:v>1.3675323908258E-3</c:v>
                </c:pt>
                <c:pt idx="1203">
                  <c:v>8.0353178095457403E-4</c:v>
                </c:pt>
                <c:pt idx="1204">
                  <c:v>1.07239892664948E-3</c:v>
                </c:pt>
                <c:pt idx="1205">
                  <c:v>1.0051894947551399E-3</c:v>
                </c:pt>
                <c:pt idx="1206">
                  <c:v>6.7772259738220204E-4</c:v>
                </c:pt>
                <c:pt idx="1207">
                  <c:v>7.3917719387392596E-4</c:v>
                </c:pt>
                <c:pt idx="1208">
                  <c:v>5.2185106459726204E-4</c:v>
                </c:pt>
                <c:pt idx="1209">
                  <c:v>5.2743895977053104E-4</c:v>
                </c:pt>
                <c:pt idx="1210">
                  <c:v>5.0204786209333795E-4</c:v>
                </c:pt>
                <c:pt idx="1211">
                  <c:v>1.14234297627015E-3</c:v>
                </c:pt>
                <c:pt idx="1212">
                  <c:v>8.2737569829501999E-4</c:v>
                </c:pt>
                <c:pt idx="1213">
                  <c:v>4.1463823073597302E-4</c:v>
                </c:pt>
                <c:pt idx="1214">
                  <c:v>1.0430131914599401E-3</c:v>
                </c:pt>
                <c:pt idx="1215">
                  <c:v>8.2004538111690305E-4</c:v>
                </c:pt>
                <c:pt idx="1216">
                  <c:v>9.85376421922528E-4</c:v>
                </c:pt>
                <c:pt idx="1217">
                  <c:v>1.2764621059384001E-3</c:v>
                </c:pt>
                <c:pt idx="1218">
                  <c:v>1.4387396000478899E-3</c:v>
                </c:pt>
                <c:pt idx="1219">
                  <c:v>1.59045474881886E-3</c:v>
                </c:pt>
                <c:pt idx="1220">
                  <c:v>1.61655354563611E-3</c:v>
                </c:pt>
                <c:pt idx="1221">
                  <c:v>1.48849514440464E-3</c:v>
                </c:pt>
                <c:pt idx="1222">
                  <c:v>1.75124482028216E-3</c:v>
                </c:pt>
                <c:pt idx="1223">
                  <c:v>1.40457731169887E-3</c:v>
                </c:pt>
                <c:pt idx="1224">
                  <c:v>1.08827778867168E-3</c:v>
                </c:pt>
                <c:pt idx="1225">
                  <c:v>1.50075221299273E-3</c:v>
                </c:pt>
                <c:pt idx="1226">
                  <c:v>5.0873298005144302E-4</c:v>
                </c:pt>
                <c:pt idx="1227">
                  <c:v>1.6586343600571199E-3</c:v>
                </c:pt>
                <c:pt idx="1228">
                  <c:v>1.2367292111041799E-3</c:v>
                </c:pt>
                <c:pt idx="1229">
                  <c:v>1.7203848712237101E-3</c:v>
                </c:pt>
                <c:pt idx="1230">
                  <c:v>1.3835316740821099E-3</c:v>
                </c:pt>
                <c:pt idx="1231">
                  <c:v>1.6691354939252501E-3</c:v>
                </c:pt>
                <c:pt idx="1232">
                  <c:v>6.1605523856354295E-4</c:v>
                </c:pt>
                <c:pt idx="1233">
                  <c:v>8.7962197765271597E-4</c:v>
                </c:pt>
                <c:pt idx="1234">
                  <c:v>1.20422727893579E-3</c:v>
                </c:pt>
                <c:pt idx="1235">
                  <c:v>7.4307100862366004E-4</c:v>
                </c:pt>
                <c:pt idx="1236">
                  <c:v>1.2483838626450401E-3</c:v>
                </c:pt>
                <c:pt idx="1237">
                  <c:v>1.9452951892898801E-3</c:v>
                </c:pt>
                <c:pt idx="1238">
                  <c:v>6.5988835908201496E-4</c:v>
                </c:pt>
                <c:pt idx="1239">
                  <c:v>9.816120383519659E-4</c:v>
                </c:pt>
                <c:pt idx="1240">
                  <c:v>1.69084713076801E-3</c:v>
                </c:pt>
                <c:pt idx="1241">
                  <c:v>2.0144646357576701E-3</c:v>
                </c:pt>
                <c:pt idx="1242">
                  <c:v>1.68612124858864E-3</c:v>
                </c:pt>
                <c:pt idx="1243">
                  <c:v>1.4079449989351099E-3</c:v>
                </c:pt>
                <c:pt idx="1244">
                  <c:v>1.2353609974888899E-3</c:v>
                </c:pt>
                <c:pt idx="1245">
                  <c:v>9.8606675660497492E-4</c:v>
                </c:pt>
                <c:pt idx="1246">
                  <c:v>2.28568390895174E-3</c:v>
                </c:pt>
                <c:pt idx="1247">
                  <c:v>1.61788874353094E-3</c:v>
                </c:pt>
                <c:pt idx="1248">
                  <c:v>1.50635026110245E-3</c:v>
                </c:pt>
                <c:pt idx="1249">
                  <c:v>2.30913526847209E-3</c:v>
                </c:pt>
                <c:pt idx="1250">
                  <c:v>1.9741583301949102E-3</c:v>
                </c:pt>
                <c:pt idx="1251">
                  <c:v>1.33685646927036E-3</c:v>
                </c:pt>
                <c:pt idx="1252">
                  <c:v>1.15570190493025E-3</c:v>
                </c:pt>
                <c:pt idx="1253">
                  <c:v>4.6451124988509902E-4</c:v>
                </c:pt>
                <c:pt idx="1254">
                  <c:v>1.26434084556708E-3</c:v>
                </c:pt>
                <c:pt idx="1255">
                  <c:v>1.1343187131666499E-3</c:v>
                </c:pt>
                <c:pt idx="1256">
                  <c:v>1.47919032547544E-3</c:v>
                </c:pt>
                <c:pt idx="1257">
                  <c:v>9.6822056784905705E-4</c:v>
                </c:pt>
                <c:pt idx="1258">
                  <c:v>1.6583973850743501E-3</c:v>
                </c:pt>
                <c:pt idx="1259">
                  <c:v>1.68851291654153E-3</c:v>
                </c:pt>
                <c:pt idx="1260">
                  <c:v>9.9790227212233893E-4</c:v>
                </c:pt>
                <c:pt idx="1261">
                  <c:v>5.6425483038170495E-4</c:v>
                </c:pt>
                <c:pt idx="1262">
                  <c:v>9.1615521929158802E-4</c:v>
                </c:pt>
                <c:pt idx="1263">
                  <c:v>1.3970684080916399E-3</c:v>
                </c:pt>
                <c:pt idx="1264">
                  <c:v>1.33626455786586E-3</c:v>
                </c:pt>
                <c:pt idx="1265">
                  <c:v>1.20431129683009E-3</c:v>
                </c:pt>
                <c:pt idx="1266">
                  <c:v>1.40599778515518E-3</c:v>
                </c:pt>
                <c:pt idx="1267">
                  <c:v>7.0368284055919502E-4</c:v>
                </c:pt>
                <c:pt idx="1268">
                  <c:v>7.1027734158309399E-4</c:v>
                </c:pt>
                <c:pt idx="1269">
                  <c:v>1.54023135615832E-3</c:v>
                </c:pt>
                <c:pt idx="1270">
                  <c:v>1.0812757480237699E-3</c:v>
                </c:pt>
                <c:pt idx="1271">
                  <c:v>1.1114571832944E-3</c:v>
                </c:pt>
                <c:pt idx="1272">
                  <c:v>8.9422789327026596E-4</c:v>
                </c:pt>
                <c:pt idx="1273">
                  <c:v>1.1859335199265501E-3</c:v>
                </c:pt>
                <c:pt idx="1274">
                  <c:v>9.0473748704957295E-4</c:v>
                </c:pt>
                <c:pt idx="1275">
                  <c:v>1.73359554140582E-3</c:v>
                </c:pt>
                <c:pt idx="1276">
                  <c:v>1.11690485477068E-3</c:v>
                </c:pt>
                <c:pt idx="1277">
                  <c:v>1.4982170866788399E-3</c:v>
                </c:pt>
                <c:pt idx="1278">
                  <c:v>1.03017756595117E-3</c:v>
                </c:pt>
                <c:pt idx="1279">
                  <c:v>1.0512118502449699E-3</c:v>
                </c:pt>
                <c:pt idx="1280">
                  <c:v>6.7613566633678698E-4</c:v>
                </c:pt>
                <c:pt idx="1281">
                  <c:v>1.4206908433797799E-3</c:v>
                </c:pt>
                <c:pt idx="1282">
                  <c:v>6.5885888869848699E-4</c:v>
                </c:pt>
                <c:pt idx="1283">
                  <c:v>1.0043761457849501E-3</c:v>
                </c:pt>
                <c:pt idx="1284">
                  <c:v>7.0687086475400697E-4</c:v>
                </c:pt>
                <c:pt idx="1285">
                  <c:v>1.4738438088076099E-3</c:v>
                </c:pt>
                <c:pt idx="1286">
                  <c:v>1.2046265000095801E-4</c:v>
                </c:pt>
                <c:pt idx="1287">
                  <c:v>1.3383972042336301E-3</c:v>
                </c:pt>
                <c:pt idx="1288">
                  <c:v>9.0537090359345197E-4</c:v>
                </c:pt>
                <c:pt idx="1289">
                  <c:v>9.0227341384475695E-4</c:v>
                </c:pt>
                <c:pt idx="1290">
                  <c:v>7.1024534777762395E-4</c:v>
                </c:pt>
                <c:pt idx="1291">
                  <c:v>1.32941707987444E-3</c:v>
                </c:pt>
                <c:pt idx="1292">
                  <c:v>9.7024177356178402E-4</c:v>
                </c:pt>
                <c:pt idx="1293">
                  <c:v>1.09865418896365E-3</c:v>
                </c:pt>
                <c:pt idx="1294">
                  <c:v>1.21536080497698E-3</c:v>
                </c:pt>
                <c:pt idx="1295">
                  <c:v>1.2260355777317701E-3</c:v>
                </c:pt>
                <c:pt idx="1296">
                  <c:v>1.24361695699589E-3</c:v>
                </c:pt>
                <c:pt idx="1297">
                  <c:v>8.7886953903995699E-4</c:v>
                </c:pt>
                <c:pt idx="1298">
                  <c:v>1.47330357398977E-3</c:v>
                </c:pt>
                <c:pt idx="1299">
                  <c:v>1.7895728036280601E-3</c:v>
                </c:pt>
                <c:pt idx="1300">
                  <c:v>1.00537285949815E-3</c:v>
                </c:pt>
                <c:pt idx="1301">
                  <c:v>1.5647385518753399E-3</c:v>
                </c:pt>
                <c:pt idx="1302">
                  <c:v>1.10947475798051E-3</c:v>
                </c:pt>
                <c:pt idx="1303">
                  <c:v>9.896503520833409E-4</c:v>
                </c:pt>
                <c:pt idx="1304">
                  <c:v>7.4228267534618005E-4</c:v>
                </c:pt>
                <c:pt idx="1305">
                  <c:v>1.59894090984755E-3</c:v>
                </c:pt>
                <c:pt idx="1306">
                  <c:v>9.8086017169305502E-4</c:v>
                </c:pt>
                <c:pt idx="1307">
                  <c:v>1.0679788230287201E-3</c:v>
                </c:pt>
                <c:pt idx="1308">
                  <c:v>1.1420721397364399E-3</c:v>
                </c:pt>
                <c:pt idx="1309">
                  <c:v>1.5968463798366E-3</c:v>
                </c:pt>
                <c:pt idx="1310">
                  <c:v>8.2225131986714902E-4</c:v>
                </c:pt>
                <c:pt idx="1311">
                  <c:v>1.9482500670313799E-3</c:v>
                </c:pt>
                <c:pt idx="1312">
                  <c:v>1.1491995109929899E-3</c:v>
                </c:pt>
                <c:pt idx="1313">
                  <c:v>1.52124144192159E-3</c:v>
                </c:pt>
                <c:pt idx="1314">
                  <c:v>1.71472146122366E-3</c:v>
                </c:pt>
                <c:pt idx="1315">
                  <c:v>1.6991696120104E-3</c:v>
                </c:pt>
                <c:pt idx="1316">
                  <c:v>1.2896495161392001E-3</c:v>
                </c:pt>
                <c:pt idx="1317">
                  <c:v>2.1055648749712498E-3</c:v>
                </c:pt>
                <c:pt idx="1318">
                  <c:v>1.78134642426772E-3</c:v>
                </c:pt>
                <c:pt idx="1319">
                  <c:v>1.4118668586219399E-3</c:v>
                </c:pt>
                <c:pt idx="1320">
                  <c:v>1.2217727121541101E-3</c:v>
                </c:pt>
                <c:pt idx="1321">
                  <c:v>1.30739820451824E-3</c:v>
                </c:pt>
                <c:pt idx="1322">
                  <c:v>1.29606184908972E-3</c:v>
                </c:pt>
                <c:pt idx="1323">
                  <c:v>1.52114974941267E-3</c:v>
                </c:pt>
                <c:pt idx="1324">
                  <c:v>1.30042083796471E-3</c:v>
                </c:pt>
                <c:pt idx="1325">
                  <c:v>6.8666091184416199E-4</c:v>
                </c:pt>
                <c:pt idx="1326">
                  <c:v>1.0661562985988099E-3</c:v>
                </c:pt>
                <c:pt idx="1327">
                  <c:v>1.2455193672119399E-3</c:v>
                </c:pt>
                <c:pt idx="1328">
                  <c:v>2.35557029823021E-3</c:v>
                </c:pt>
                <c:pt idx="1329">
                  <c:v>1.56636875451339E-3</c:v>
                </c:pt>
                <c:pt idx="1330">
                  <c:v>1.48025612991399E-3</c:v>
                </c:pt>
                <c:pt idx="1331">
                  <c:v>1.17255003298193E-3</c:v>
                </c:pt>
                <c:pt idx="1332">
                  <c:v>1.17927640134204E-3</c:v>
                </c:pt>
                <c:pt idx="1333">
                  <c:v>1.1884965179630399E-3</c:v>
                </c:pt>
                <c:pt idx="1334">
                  <c:v>8.6170663791225802E-4</c:v>
                </c:pt>
                <c:pt idx="1335">
                  <c:v>1.5027580041865999E-3</c:v>
                </c:pt>
                <c:pt idx="1336">
                  <c:v>1.1491232573008099E-3</c:v>
                </c:pt>
                <c:pt idx="1337">
                  <c:v>1.20011500887587E-3</c:v>
                </c:pt>
                <c:pt idx="1338">
                  <c:v>1.5536747036059299E-3</c:v>
                </c:pt>
                <c:pt idx="1339">
                  <c:v>1.4385662043489499E-3</c:v>
                </c:pt>
                <c:pt idx="1340">
                  <c:v>1.1291614499005099E-3</c:v>
                </c:pt>
                <c:pt idx="1341">
                  <c:v>1.86413215310077E-3</c:v>
                </c:pt>
                <c:pt idx="1342">
                  <c:v>1.1858721798386001E-3</c:v>
                </c:pt>
                <c:pt idx="1343">
                  <c:v>1.0762104919048001E-3</c:v>
                </c:pt>
                <c:pt idx="1344">
                  <c:v>1.76199490403384E-3</c:v>
                </c:pt>
                <c:pt idx="1345">
                  <c:v>1.7996319310920599E-3</c:v>
                </c:pt>
                <c:pt idx="1346">
                  <c:v>1.66382914518644E-3</c:v>
                </c:pt>
                <c:pt idx="1347">
                  <c:v>1.66770775741839E-3</c:v>
                </c:pt>
                <c:pt idx="1348">
                  <c:v>1.2287593154987799E-3</c:v>
                </c:pt>
                <c:pt idx="1349">
                  <c:v>1.3939792915000099E-3</c:v>
                </c:pt>
                <c:pt idx="1350">
                  <c:v>1.9031671338198E-3</c:v>
                </c:pt>
                <c:pt idx="1351">
                  <c:v>1.6005024502409699E-3</c:v>
                </c:pt>
                <c:pt idx="1352">
                  <c:v>1.2941996000134001E-3</c:v>
                </c:pt>
                <c:pt idx="1353">
                  <c:v>1.3372307194119901E-3</c:v>
                </c:pt>
                <c:pt idx="1354">
                  <c:v>9.8366371622371799E-4</c:v>
                </c:pt>
                <c:pt idx="1355">
                  <c:v>1.06293725577809E-3</c:v>
                </c:pt>
                <c:pt idx="1356">
                  <c:v>1.84504270388872E-3</c:v>
                </c:pt>
                <c:pt idx="1357">
                  <c:v>1.1753085203180401E-3</c:v>
                </c:pt>
                <c:pt idx="1358">
                  <c:v>1.4412215264238901E-3</c:v>
                </c:pt>
                <c:pt idx="1359">
                  <c:v>1.02643938435531E-3</c:v>
                </c:pt>
                <c:pt idx="1360">
                  <c:v>1.2280772374141801E-3</c:v>
                </c:pt>
                <c:pt idx="1361">
                  <c:v>5.7800027281384796E-4</c:v>
                </c:pt>
                <c:pt idx="1362">
                  <c:v>1.6625215101720599E-3</c:v>
                </c:pt>
                <c:pt idx="1363">
                  <c:v>1.1298096956957101E-3</c:v>
                </c:pt>
                <c:pt idx="1364">
                  <c:v>1.7219679913490699E-3</c:v>
                </c:pt>
                <c:pt idx="1365">
                  <c:v>1.38443775950157E-3</c:v>
                </c:pt>
                <c:pt idx="1366">
                  <c:v>1.4556396831560299E-3</c:v>
                </c:pt>
                <c:pt idx="1367">
                  <c:v>1.51851358022431E-3</c:v>
                </c:pt>
                <c:pt idx="1368">
                  <c:v>1.4979355925783401E-3</c:v>
                </c:pt>
                <c:pt idx="1369">
                  <c:v>1.60346353914002E-3</c:v>
                </c:pt>
                <c:pt idx="1370">
                  <c:v>1.1861222534234001E-3</c:v>
                </c:pt>
                <c:pt idx="1371">
                  <c:v>7.2490957977424796E-4</c:v>
                </c:pt>
                <c:pt idx="1372">
                  <c:v>4.6664631375285099E-4</c:v>
                </c:pt>
                <c:pt idx="1373">
                  <c:v>1.11686175208157E-3</c:v>
                </c:pt>
                <c:pt idx="1374">
                  <c:v>9.6574289468929499E-4</c:v>
                </c:pt>
                <c:pt idx="1375">
                  <c:v>9.1808687705785498E-4</c:v>
                </c:pt>
                <c:pt idx="1376">
                  <c:v>3.4775589886034899E-4</c:v>
                </c:pt>
                <c:pt idx="1377">
                  <c:v>9.64812110882711E-4</c:v>
                </c:pt>
                <c:pt idx="1378">
                  <c:v>7.6472882148240098E-4</c:v>
                </c:pt>
                <c:pt idx="1379">
                  <c:v>1.1370236290930401E-3</c:v>
                </c:pt>
                <c:pt idx="1380">
                  <c:v>1.41260097169143E-4</c:v>
                </c:pt>
                <c:pt idx="1381">
                  <c:v>7.93781237214232E-4</c:v>
                </c:pt>
                <c:pt idx="1382">
                  <c:v>3.8831729181062298E-4</c:v>
                </c:pt>
                <c:pt idx="1383">
                  <c:v>8.1802116999577098E-4</c:v>
                </c:pt>
                <c:pt idx="1384">
                  <c:v>8.7365296463995303E-4</c:v>
                </c:pt>
                <c:pt idx="1385">
                  <c:v>1.41983735333497E-3</c:v>
                </c:pt>
                <c:pt idx="1386">
                  <c:v>8.4413450617048104E-4</c:v>
                </c:pt>
                <c:pt idx="1387">
                  <c:v>4.4165519019810401E-4</c:v>
                </c:pt>
                <c:pt idx="1388">
                  <c:v>8.3445546158125901E-4</c:v>
                </c:pt>
                <c:pt idx="1389">
                  <c:v>9.4160121467564502E-4</c:v>
                </c:pt>
                <c:pt idx="1390">
                  <c:v>8.7464839353791504E-4</c:v>
                </c:pt>
                <c:pt idx="1391">
                  <c:v>1.2221778106157599E-3</c:v>
                </c:pt>
                <c:pt idx="1392">
                  <c:v>8.5890379999478098E-4</c:v>
                </c:pt>
                <c:pt idx="1393">
                  <c:v>6.36912024696883E-4</c:v>
                </c:pt>
                <c:pt idx="1394">
                  <c:v>1.4107292470795E-3</c:v>
                </c:pt>
                <c:pt idx="1395">
                  <c:v>5.5474029521459405E-4</c:v>
                </c:pt>
                <c:pt idx="1396">
                  <c:v>1.67888500403276E-3</c:v>
                </c:pt>
                <c:pt idx="1397">
                  <c:v>1.4899348974739899E-3</c:v>
                </c:pt>
                <c:pt idx="1398">
                  <c:v>1.1264840696900999E-3</c:v>
                </c:pt>
                <c:pt idx="1399">
                  <c:v>7.6924269967085603E-4</c:v>
                </c:pt>
                <c:pt idx="1400">
                  <c:v>1.5424058115206299E-3</c:v>
                </c:pt>
                <c:pt idx="1401">
                  <c:v>1.4955965464881699E-3</c:v>
                </c:pt>
                <c:pt idx="1402">
                  <c:v>6.8309768539794404E-4</c:v>
                </c:pt>
                <c:pt idx="1403">
                  <c:v>9.4940628665541704E-4</c:v>
                </c:pt>
                <c:pt idx="1404">
                  <c:v>2.2585659525560601E-4</c:v>
                </c:pt>
                <c:pt idx="1405">
                  <c:v>8.7340869283811901E-4</c:v>
                </c:pt>
                <c:pt idx="1406">
                  <c:v>9.9932706555207608E-4</c:v>
                </c:pt>
                <c:pt idx="1407">
                  <c:v>7.41147229444004E-4</c:v>
                </c:pt>
                <c:pt idx="1408">
                  <c:v>1.17140094008141E-3</c:v>
                </c:pt>
                <c:pt idx="1409">
                  <c:v>9.8255586177298801E-4</c:v>
                </c:pt>
                <c:pt idx="1410">
                  <c:v>4.9195123204080402E-4</c:v>
                </c:pt>
                <c:pt idx="1411">
                  <c:v>6.3179778166622201E-4</c:v>
                </c:pt>
                <c:pt idx="1412">
                  <c:v>7.4465187262215903E-4</c:v>
                </c:pt>
                <c:pt idx="1413">
                  <c:v>1.5394344078902E-3</c:v>
                </c:pt>
                <c:pt idx="1414">
                  <c:v>1.6101696986750599E-3</c:v>
                </c:pt>
                <c:pt idx="1415">
                  <c:v>1.2703178209041901E-3</c:v>
                </c:pt>
                <c:pt idx="1416">
                  <c:v>1.3714017482701201E-3</c:v>
                </c:pt>
                <c:pt idx="1417">
                  <c:v>1.4206610072383099E-3</c:v>
                </c:pt>
                <c:pt idx="1418">
                  <c:v>1.44768564692624E-3</c:v>
                </c:pt>
                <c:pt idx="1419">
                  <c:v>1.77490891250444E-3</c:v>
                </c:pt>
                <c:pt idx="1420">
                  <c:v>1.8372461059948701E-3</c:v>
                </c:pt>
                <c:pt idx="1421">
                  <c:v>1.3884418269265999E-3</c:v>
                </c:pt>
                <c:pt idx="1422">
                  <c:v>1.8314871085198599E-3</c:v>
                </c:pt>
                <c:pt idx="1423">
                  <c:v>1.52030924088275E-3</c:v>
                </c:pt>
                <c:pt idx="1424">
                  <c:v>1.0423768404693001E-3</c:v>
                </c:pt>
                <c:pt idx="1425">
                  <c:v>1.0920870670717E-3</c:v>
                </c:pt>
                <c:pt idx="1426">
                  <c:v>1.8493493363596601E-3</c:v>
                </c:pt>
                <c:pt idx="1427">
                  <c:v>1.52212070117476E-3</c:v>
                </c:pt>
                <c:pt idx="1428">
                  <c:v>1.68819491941738E-3</c:v>
                </c:pt>
                <c:pt idx="1429">
                  <c:v>8.79950276866285E-4</c:v>
                </c:pt>
                <c:pt idx="1430">
                  <c:v>1.07096441237559E-3</c:v>
                </c:pt>
                <c:pt idx="1431">
                  <c:v>8.8255993573974805E-4</c:v>
                </c:pt>
                <c:pt idx="1432">
                  <c:v>9.9409170490041203E-4</c:v>
                </c:pt>
                <c:pt idx="1433">
                  <c:v>1.0767516245660099E-3</c:v>
                </c:pt>
                <c:pt idx="1434">
                  <c:v>7.8990448017800404E-4</c:v>
                </c:pt>
                <c:pt idx="1435">
                  <c:v>1.60335075625976E-3</c:v>
                </c:pt>
                <c:pt idx="1436">
                  <c:v>1.5688864806579399E-3</c:v>
                </c:pt>
                <c:pt idx="1437">
                  <c:v>1.4520169642382699E-3</c:v>
                </c:pt>
                <c:pt idx="1438">
                  <c:v>1.12163074634554E-3</c:v>
                </c:pt>
                <c:pt idx="1439">
                  <c:v>1.69448116475616E-3</c:v>
                </c:pt>
                <c:pt idx="1440">
                  <c:v>9.5108045553184497E-4</c:v>
                </c:pt>
                <c:pt idx="1441">
                  <c:v>1.15189800118096E-3</c:v>
                </c:pt>
                <c:pt idx="1442">
                  <c:v>1.1720711163093599E-3</c:v>
                </c:pt>
                <c:pt idx="1443">
                  <c:v>1.6862631893525E-3</c:v>
                </c:pt>
                <c:pt idx="1444">
                  <c:v>9.6274283535851895E-4</c:v>
                </c:pt>
                <c:pt idx="1445">
                  <c:v>5.3571261310249004E-4</c:v>
                </c:pt>
                <c:pt idx="1446">
                  <c:v>8.7791994558783699E-4</c:v>
                </c:pt>
                <c:pt idx="1447">
                  <c:v>6.7082961825628098E-4</c:v>
                </c:pt>
                <c:pt idx="1448">
                  <c:v>1.25666868402923E-3</c:v>
                </c:pt>
                <c:pt idx="1449">
                  <c:v>1.36491146916813E-3</c:v>
                </c:pt>
                <c:pt idx="1450">
                  <c:v>1.12215186649506E-3</c:v>
                </c:pt>
                <c:pt idx="1451">
                  <c:v>1.5674939373261001E-3</c:v>
                </c:pt>
                <c:pt idx="1452">
                  <c:v>9.940694278678761E-4</c:v>
                </c:pt>
                <c:pt idx="1453">
                  <c:v>7.87441632712879E-4</c:v>
                </c:pt>
                <c:pt idx="1454">
                  <c:v>4.7827314872064298E-4</c:v>
                </c:pt>
                <c:pt idx="1455">
                  <c:v>4.9553797051467296E-4</c:v>
                </c:pt>
                <c:pt idx="1456">
                  <c:v>9.2312307138877898E-4</c:v>
                </c:pt>
                <c:pt idx="1457">
                  <c:v>1.38546174493249E-3</c:v>
                </c:pt>
                <c:pt idx="1458">
                  <c:v>1.3393147447983899E-3</c:v>
                </c:pt>
                <c:pt idx="1459">
                  <c:v>8.8981841060352103E-4</c:v>
                </c:pt>
                <c:pt idx="1460">
                  <c:v>1.09453775674836E-3</c:v>
                </c:pt>
                <c:pt idx="1461">
                  <c:v>4.9041625623877502E-4</c:v>
                </c:pt>
                <c:pt idx="1462">
                  <c:v>3.12767618313372E-4</c:v>
                </c:pt>
                <c:pt idx="1463">
                  <c:v>1.1723964600935299E-3</c:v>
                </c:pt>
                <c:pt idx="1464">
                  <c:v>7.8607538342748303E-4</c:v>
                </c:pt>
                <c:pt idx="1465">
                  <c:v>1.0281497513527501E-3</c:v>
                </c:pt>
                <c:pt idx="1466">
                  <c:v>1.1925701583283799E-3</c:v>
                </c:pt>
                <c:pt idx="1467">
                  <c:v>8.9670706974690395E-4</c:v>
                </c:pt>
                <c:pt idx="1468">
                  <c:v>1.1759123888766901E-3</c:v>
                </c:pt>
                <c:pt idx="1469">
                  <c:v>1.11547448455339E-3</c:v>
                </c:pt>
                <c:pt idx="1470">
                  <c:v>7.2769613672523195E-4</c:v>
                </c:pt>
                <c:pt idx="1471">
                  <c:v>1.3529855039494201E-3</c:v>
                </c:pt>
                <c:pt idx="1472">
                  <c:v>1.1042385553591101E-3</c:v>
                </c:pt>
                <c:pt idx="1473">
                  <c:v>8.4700926108261605E-4</c:v>
                </c:pt>
                <c:pt idx="1474">
                  <c:v>5.1665327389193501E-4</c:v>
                </c:pt>
                <c:pt idx="1475">
                  <c:v>2.9396277532264798E-4</c:v>
                </c:pt>
                <c:pt idx="1476">
                  <c:v>9.40497502697166E-4</c:v>
                </c:pt>
                <c:pt idx="1477">
                  <c:v>1.3481621009978301E-3</c:v>
                </c:pt>
                <c:pt idx="1478">
                  <c:v>5.2337405338024896E-4</c:v>
                </c:pt>
                <c:pt idx="1479">
                  <c:v>8.83050435367312E-4</c:v>
                </c:pt>
                <c:pt idx="1480">
                  <c:v>3.68150421431002E-4</c:v>
                </c:pt>
                <c:pt idx="1481">
                  <c:v>3.0107296625696202E-4</c:v>
                </c:pt>
                <c:pt idx="1482">
                  <c:v>4.8951561327875595E-4</c:v>
                </c:pt>
                <c:pt idx="1483">
                  <c:v>2.4374253850955501E-4</c:v>
                </c:pt>
                <c:pt idx="1484">
                  <c:v>6.8596443092161898E-4</c:v>
                </c:pt>
                <c:pt idx="1485">
                  <c:v>1.93545675367723E-4</c:v>
                </c:pt>
                <c:pt idx="1486">
                  <c:v>3.1603512957951502E-4</c:v>
                </c:pt>
                <c:pt idx="1487">
                  <c:v>3.4770164174763898E-4</c:v>
                </c:pt>
                <c:pt idx="1488">
                  <c:v>4.7483610958285599E-4</c:v>
                </c:pt>
                <c:pt idx="1489">
                  <c:v>5.32106746467217E-4</c:v>
                </c:pt>
                <c:pt idx="1490">
                  <c:v>2.7018485668189499E-4</c:v>
                </c:pt>
                <c:pt idx="1491" formatCode="0.00E+00">
                  <c:v>1.6142074440891299E-5</c:v>
                </c:pt>
                <c:pt idx="1492">
                  <c:v>4.0300113119111E-4</c:v>
                </c:pt>
                <c:pt idx="1493">
                  <c:v>7.7557495599848395E-4</c:v>
                </c:pt>
                <c:pt idx="1494">
                  <c:v>2.1866389511601301E-4</c:v>
                </c:pt>
                <c:pt idx="1495">
                  <c:v>4.0696064005265199E-4</c:v>
                </c:pt>
                <c:pt idx="1496">
                  <c:v>9.9311784253294506E-4</c:v>
                </c:pt>
                <c:pt idx="1497">
                  <c:v>3.5821420100910702E-4</c:v>
                </c:pt>
                <c:pt idx="1498">
                  <c:v>6.49438435308396E-4</c:v>
                </c:pt>
                <c:pt idx="1499">
                  <c:v>8.7637065245817301E-4</c:v>
                </c:pt>
                <c:pt idx="1500">
                  <c:v>3.4009719174015802E-4</c:v>
                </c:pt>
                <c:pt idx="1501">
                  <c:v>1.0610180787030501E-3</c:v>
                </c:pt>
                <c:pt idx="1502">
                  <c:v>1.15041693416867E-3</c:v>
                </c:pt>
                <c:pt idx="1503">
                  <c:v>5.9684829706032401E-4</c:v>
                </c:pt>
                <c:pt idx="1504">
                  <c:v>3.8646958666974698E-4</c:v>
                </c:pt>
                <c:pt idx="1505">
                  <c:v>9.9634896679670496E-4</c:v>
                </c:pt>
                <c:pt idx="1506">
                  <c:v>1.29099910839419E-3</c:v>
                </c:pt>
                <c:pt idx="1507">
                  <c:v>1.07391478431606E-3</c:v>
                </c:pt>
                <c:pt idx="1508">
                  <c:v>8.3105043963853495E-4</c:v>
                </c:pt>
                <c:pt idx="1509">
                  <c:v>7.3402883412431103E-4</c:v>
                </c:pt>
                <c:pt idx="1510">
                  <c:v>6.6014756246263802E-4</c:v>
                </c:pt>
                <c:pt idx="1511">
                  <c:v>1.2651144054095099E-3</c:v>
                </c:pt>
                <c:pt idx="1512">
                  <c:v>5.7103035020272298E-4</c:v>
                </c:pt>
                <c:pt idx="1513">
                  <c:v>3.7088302458078502E-4</c:v>
                </c:pt>
                <c:pt idx="1514">
                  <c:v>1.0061477034183999E-3</c:v>
                </c:pt>
                <c:pt idx="1515">
                  <c:v>4.6914448169038003E-4</c:v>
                </c:pt>
                <c:pt idx="1516">
                  <c:v>9.9176834381864811E-4</c:v>
                </c:pt>
                <c:pt idx="1517">
                  <c:v>1.06582216533266E-3</c:v>
                </c:pt>
                <c:pt idx="1518">
                  <c:v>6.7813208157038295E-4</c:v>
                </c:pt>
                <c:pt idx="1519">
                  <c:v>1.1851823015226199E-3</c:v>
                </c:pt>
                <c:pt idx="1520">
                  <c:v>9.8060516217691606E-4</c:v>
                </c:pt>
                <c:pt idx="1521">
                  <c:v>3.68276259882107E-4</c:v>
                </c:pt>
                <c:pt idx="1522">
                  <c:v>8.7199806063348003E-4</c:v>
                </c:pt>
                <c:pt idx="1523">
                  <c:v>6.6038827909493795E-4</c:v>
                </c:pt>
                <c:pt idx="1524">
                  <c:v>5.6187983034270902E-4</c:v>
                </c:pt>
                <c:pt idx="1525">
                  <c:v>6.16569681384478E-4</c:v>
                </c:pt>
                <c:pt idx="1526">
                  <c:v>4.9383884291589997E-4</c:v>
                </c:pt>
                <c:pt idx="1527">
                  <c:v>1.1024036087373299E-3</c:v>
                </c:pt>
                <c:pt idx="1528">
                  <c:v>6.1586779885805802E-4</c:v>
                </c:pt>
                <c:pt idx="1529">
                  <c:v>3.95971009243071E-4</c:v>
                </c:pt>
                <c:pt idx="1530">
                  <c:v>8.3991120624858596E-4</c:v>
                </c:pt>
                <c:pt idx="1531">
                  <c:v>6.2674986818200102E-4</c:v>
                </c:pt>
                <c:pt idx="1532">
                  <c:v>8.3620930856097904E-4</c:v>
                </c:pt>
                <c:pt idx="1533">
                  <c:v>6.7852487397584505E-4</c:v>
                </c:pt>
                <c:pt idx="1534">
                  <c:v>9.0505711117545796E-4</c:v>
                </c:pt>
                <c:pt idx="1535">
                  <c:v>1.1710672903579801E-3</c:v>
                </c:pt>
                <c:pt idx="1536">
                  <c:v>8.7796214295989396E-4</c:v>
                </c:pt>
                <c:pt idx="1537">
                  <c:v>1.2753135012408801E-3</c:v>
                </c:pt>
                <c:pt idx="1538">
                  <c:v>9.6090436789451796E-4</c:v>
                </c:pt>
                <c:pt idx="1539">
                  <c:v>1.09008179010019E-3</c:v>
                </c:pt>
                <c:pt idx="1540">
                  <c:v>1.10853593966756E-3</c:v>
                </c:pt>
                <c:pt idx="1541">
                  <c:v>6.6433118522098904E-4</c:v>
                </c:pt>
                <c:pt idx="1542">
                  <c:v>1.66484304196471E-3</c:v>
                </c:pt>
                <c:pt idx="1543">
                  <c:v>1.38893078531752E-3</c:v>
                </c:pt>
                <c:pt idx="1544">
                  <c:v>1.12110041578101E-3</c:v>
                </c:pt>
                <c:pt idx="1545">
                  <c:v>1.0432805305157699E-3</c:v>
                </c:pt>
                <c:pt idx="1546">
                  <c:v>8.1093728488508695E-4</c:v>
                </c:pt>
                <c:pt idx="1547">
                  <c:v>1.1219813927571E-3</c:v>
                </c:pt>
                <c:pt idx="1548">
                  <c:v>1.10851348162578E-3</c:v>
                </c:pt>
                <c:pt idx="1549">
                  <c:v>1.2541923763302401E-3</c:v>
                </c:pt>
                <c:pt idx="1550">
                  <c:v>1.12673025004352E-3</c:v>
                </c:pt>
                <c:pt idx="1551">
                  <c:v>1.3669999381251401E-3</c:v>
                </c:pt>
                <c:pt idx="1552">
                  <c:v>1.0544399538667799E-3</c:v>
                </c:pt>
                <c:pt idx="1553">
                  <c:v>1.4069392269239801E-3</c:v>
                </c:pt>
                <c:pt idx="1554">
                  <c:v>7.7199906335210003E-4</c:v>
                </c:pt>
                <c:pt idx="1555">
                  <c:v>2.28630537383965E-4</c:v>
                </c:pt>
                <c:pt idx="1556">
                  <c:v>8.55582943685504E-4</c:v>
                </c:pt>
                <c:pt idx="1557">
                  <c:v>9.3033524289557704E-4</c:v>
                </c:pt>
                <c:pt idx="1558">
                  <c:v>7.8154636541050105E-4</c:v>
                </c:pt>
                <c:pt idx="1559">
                  <c:v>1.10046484120483E-3</c:v>
                </c:pt>
                <c:pt idx="1560">
                  <c:v>1.06702252621283E-3</c:v>
                </c:pt>
                <c:pt idx="1561">
                  <c:v>1.1670338224945001E-3</c:v>
                </c:pt>
                <c:pt idx="1562">
                  <c:v>1.0377287591337E-3</c:v>
                </c:pt>
                <c:pt idx="1563">
                  <c:v>1.01355391162192E-3</c:v>
                </c:pt>
                <c:pt idx="1564">
                  <c:v>3.6339283199840797E-4</c:v>
                </c:pt>
                <c:pt idx="1565">
                  <c:v>6.8797354366028902E-4</c:v>
                </c:pt>
                <c:pt idx="1566">
                  <c:v>1.2996499202992201E-4</c:v>
                </c:pt>
                <c:pt idx="1567">
                  <c:v>5.8458261598143897E-4</c:v>
                </c:pt>
                <c:pt idx="1568">
                  <c:v>7.0121886717245199E-4</c:v>
                </c:pt>
                <c:pt idx="1569">
                  <c:v>9.2225581416399899E-4</c:v>
                </c:pt>
                <c:pt idx="1570">
                  <c:v>6.1055141259122505E-4</c:v>
                </c:pt>
                <c:pt idx="1571">
                  <c:v>1.5055473811940499E-3</c:v>
                </c:pt>
                <c:pt idx="1572">
                  <c:v>9.1782774106336504E-4</c:v>
                </c:pt>
                <c:pt idx="1573">
                  <c:v>1.0986029302926499E-3</c:v>
                </c:pt>
                <c:pt idx="1574">
                  <c:v>1.2872295760633899E-3</c:v>
                </c:pt>
                <c:pt idx="1575">
                  <c:v>1.55333190777412E-3</c:v>
                </c:pt>
                <c:pt idx="1576">
                  <c:v>1.3459902981165599E-3</c:v>
                </c:pt>
                <c:pt idx="1577">
                  <c:v>1.2997549195338E-3</c:v>
                </c:pt>
                <c:pt idx="1578">
                  <c:v>1.39977275936288E-3</c:v>
                </c:pt>
                <c:pt idx="1579">
                  <c:v>1.7117876929029099E-3</c:v>
                </c:pt>
                <c:pt idx="1580">
                  <c:v>1.1718616109391701E-3</c:v>
                </c:pt>
                <c:pt idx="1581">
                  <c:v>1.6983531167791099E-3</c:v>
                </c:pt>
                <c:pt idx="1582">
                  <c:v>1.0326031659943799E-3</c:v>
                </c:pt>
                <c:pt idx="1583">
                  <c:v>1.45784965527237E-3</c:v>
                </c:pt>
                <c:pt idx="1584">
                  <c:v>1.57658306023126E-3</c:v>
                </c:pt>
                <c:pt idx="1585">
                  <c:v>1.7565263837582899E-3</c:v>
                </c:pt>
                <c:pt idx="1586">
                  <c:v>1.0926366218189699E-3</c:v>
                </c:pt>
                <c:pt idx="1587">
                  <c:v>8.5153749317247603E-4</c:v>
                </c:pt>
                <c:pt idx="1588">
                  <c:v>1.1277996898427401E-3</c:v>
                </c:pt>
                <c:pt idx="1589">
                  <c:v>1.28128196203812E-3</c:v>
                </c:pt>
                <c:pt idx="1590">
                  <c:v>1.1842244303106699E-3</c:v>
                </c:pt>
                <c:pt idx="1591">
                  <c:v>1.25640552839707E-3</c:v>
                </c:pt>
                <c:pt idx="1592">
                  <c:v>9.4447107865783698E-4</c:v>
                </c:pt>
                <c:pt idx="1593">
                  <c:v>1.7175018024727399E-3</c:v>
                </c:pt>
                <c:pt idx="1594">
                  <c:v>8.5893735262384597E-4</c:v>
                </c:pt>
                <c:pt idx="1595">
                  <c:v>6.3232455788519895E-4</c:v>
                </c:pt>
                <c:pt idx="1596">
                  <c:v>8.1771077569190397E-4</c:v>
                </c:pt>
                <c:pt idx="1597">
                  <c:v>9.880567584693641E-4</c:v>
                </c:pt>
                <c:pt idx="1598">
                  <c:v>8.7113983135940595E-4</c:v>
                </c:pt>
                <c:pt idx="1599">
                  <c:v>6.2945029777021705E-4</c:v>
                </c:pt>
                <c:pt idx="1600">
                  <c:v>8.4721702472802696E-4</c:v>
                </c:pt>
                <c:pt idx="1601">
                  <c:v>5.7700926548849595E-4</c:v>
                </c:pt>
                <c:pt idx="1602">
                  <c:v>8.6117922746774495E-4</c:v>
                </c:pt>
                <c:pt idx="1603">
                  <c:v>7.5596164912484099E-4</c:v>
                </c:pt>
                <c:pt idx="1604">
                  <c:v>1.4220059319016501E-3</c:v>
                </c:pt>
                <c:pt idx="1605">
                  <c:v>1.3374822098949201E-3</c:v>
                </c:pt>
                <c:pt idx="1606">
                  <c:v>1.0540651772819899E-3</c:v>
                </c:pt>
                <c:pt idx="1607">
                  <c:v>1.35413931441201E-3</c:v>
                </c:pt>
                <c:pt idx="1608">
                  <c:v>1.35103347252356E-3</c:v>
                </c:pt>
                <c:pt idx="1609">
                  <c:v>8.4984982242766098E-4</c:v>
                </c:pt>
                <c:pt idx="1610">
                  <c:v>1.2337580758627099E-3</c:v>
                </c:pt>
                <c:pt idx="1611">
                  <c:v>1.3160941056795099E-3</c:v>
                </c:pt>
                <c:pt idx="1612">
                  <c:v>1.6018624270630001E-3</c:v>
                </c:pt>
                <c:pt idx="1613">
                  <c:v>1.30041109946381E-3</c:v>
                </c:pt>
                <c:pt idx="1614">
                  <c:v>8.3127783983068596E-4</c:v>
                </c:pt>
                <c:pt idx="1615">
                  <c:v>1.0413105413321999E-3</c:v>
                </c:pt>
                <c:pt idx="1616">
                  <c:v>4.6937635129343599E-4</c:v>
                </c:pt>
                <c:pt idx="1617">
                  <c:v>1.15280988182271E-3</c:v>
                </c:pt>
                <c:pt idx="1618">
                  <c:v>1.0880392741847199E-3</c:v>
                </c:pt>
                <c:pt idx="1619">
                  <c:v>1.3035835937173601E-3</c:v>
                </c:pt>
                <c:pt idx="1620">
                  <c:v>7.2417631968343498E-4</c:v>
                </c:pt>
                <c:pt idx="1621">
                  <c:v>8.8406799616656405E-4</c:v>
                </c:pt>
                <c:pt idx="1622">
                  <c:v>1.5961800804169799E-3</c:v>
                </c:pt>
                <c:pt idx="1623">
                  <c:v>1.2573831582566499E-3</c:v>
                </c:pt>
                <c:pt idx="1624">
                  <c:v>1.02915167760637E-3</c:v>
                </c:pt>
                <c:pt idx="1625">
                  <c:v>1.5699610639002301E-3</c:v>
                </c:pt>
                <c:pt idx="1626">
                  <c:v>1.12706156214902E-3</c:v>
                </c:pt>
                <c:pt idx="1627">
                  <c:v>1.5882761623540499E-3</c:v>
                </c:pt>
                <c:pt idx="1628">
                  <c:v>1.3838261982696001E-3</c:v>
                </c:pt>
                <c:pt idx="1629">
                  <c:v>1.41042974650822E-3</c:v>
                </c:pt>
                <c:pt idx="1630">
                  <c:v>1.0947369645647599E-3</c:v>
                </c:pt>
                <c:pt idx="1631">
                  <c:v>1.2302521018775501E-3</c:v>
                </c:pt>
                <c:pt idx="1632">
                  <c:v>9.2474413232922605E-4</c:v>
                </c:pt>
                <c:pt idx="1633">
                  <c:v>1.2680437139862E-3</c:v>
                </c:pt>
                <c:pt idx="1634">
                  <c:v>9.9623993460113292E-4</c:v>
                </c:pt>
                <c:pt idx="1635">
                  <c:v>1.4184922298867799E-3</c:v>
                </c:pt>
                <c:pt idx="1636">
                  <c:v>1.4478072331188801E-3</c:v>
                </c:pt>
                <c:pt idx="1637">
                  <c:v>1.0743652388867299E-3</c:v>
                </c:pt>
                <c:pt idx="1638">
                  <c:v>1.39704980980627E-3</c:v>
                </c:pt>
                <c:pt idx="1639">
                  <c:v>1.1310060649916999E-3</c:v>
                </c:pt>
                <c:pt idx="1640">
                  <c:v>1.3700086180707799E-3</c:v>
                </c:pt>
                <c:pt idx="1641">
                  <c:v>1.13527058644657E-3</c:v>
                </c:pt>
                <c:pt idx="1642">
                  <c:v>1.21596870306237E-3</c:v>
                </c:pt>
                <c:pt idx="1643">
                  <c:v>1.18712364006161E-3</c:v>
                </c:pt>
                <c:pt idx="1644">
                  <c:v>1.5962009882091999E-3</c:v>
                </c:pt>
                <c:pt idx="1645">
                  <c:v>1.55187439256535E-3</c:v>
                </c:pt>
                <c:pt idx="1646">
                  <c:v>1.54833644622631E-3</c:v>
                </c:pt>
                <c:pt idx="1647">
                  <c:v>1.36648866360614E-3</c:v>
                </c:pt>
                <c:pt idx="1648">
                  <c:v>1.5074110800512E-3</c:v>
                </c:pt>
                <c:pt idx="1649">
                  <c:v>1.14749117671785E-3</c:v>
                </c:pt>
                <c:pt idx="1650">
                  <c:v>3.5116623802655E-4</c:v>
                </c:pt>
                <c:pt idx="1651">
                  <c:v>1.37113330874367E-3</c:v>
                </c:pt>
                <c:pt idx="1652">
                  <c:v>9.9045125549574397E-4</c:v>
                </c:pt>
                <c:pt idx="1653">
                  <c:v>1.52811800633439E-3</c:v>
                </c:pt>
                <c:pt idx="1654">
                  <c:v>1.0432128634591501E-3</c:v>
                </c:pt>
                <c:pt idx="1655">
                  <c:v>8.8280592367324397E-4</c:v>
                </c:pt>
                <c:pt idx="1656">
                  <c:v>8.5042992612928403E-4</c:v>
                </c:pt>
                <c:pt idx="1657">
                  <c:v>8.2642692716100097E-4</c:v>
                </c:pt>
                <c:pt idx="1658">
                  <c:v>1.08555541044818E-3</c:v>
                </c:pt>
                <c:pt idx="1659">
                  <c:v>7.9446521435756301E-4</c:v>
                </c:pt>
                <c:pt idx="1660">
                  <c:v>1.22792202950507E-3</c:v>
                </c:pt>
                <c:pt idx="1661">
                  <c:v>1.17542031501992E-3</c:v>
                </c:pt>
                <c:pt idx="1662">
                  <c:v>1.0732386802010899E-3</c:v>
                </c:pt>
                <c:pt idx="1663">
                  <c:v>8.3618684738010504E-4</c:v>
                </c:pt>
                <c:pt idx="1664">
                  <c:v>1.2520900058768799E-3</c:v>
                </c:pt>
                <c:pt idx="1665">
                  <c:v>1.41703858381785E-3</c:v>
                </c:pt>
                <c:pt idx="1666">
                  <c:v>1.5256558710660399E-3</c:v>
                </c:pt>
                <c:pt idx="1667">
                  <c:v>9.6276441429801296E-4</c:v>
                </c:pt>
                <c:pt idx="1668">
                  <c:v>1.1678343030667199E-3</c:v>
                </c:pt>
                <c:pt idx="1669">
                  <c:v>1.0175570061565699E-3</c:v>
                </c:pt>
                <c:pt idx="1670">
                  <c:v>1.55416350907285E-3</c:v>
                </c:pt>
                <c:pt idx="1671">
                  <c:v>1.6104009757763099E-3</c:v>
                </c:pt>
                <c:pt idx="1672">
                  <c:v>1.59778832620885E-3</c:v>
                </c:pt>
                <c:pt idx="1673">
                  <c:v>1.63336430054375E-3</c:v>
                </c:pt>
                <c:pt idx="1674">
                  <c:v>1.57101848225799E-3</c:v>
                </c:pt>
                <c:pt idx="1675">
                  <c:v>1.3165061370488001E-3</c:v>
                </c:pt>
                <c:pt idx="1676">
                  <c:v>1.1505008439893899E-3</c:v>
                </c:pt>
                <c:pt idx="1677">
                  <c:v>9.40794017782114E-4</c:v>
                </c:pt>
                <c:pt idx="1678">
                  <c:v>1.29421575031911E-3</c:v>
                </c:pt>
                <c:pt idx="1679">
                  <c:v>6.9221292101026403E-4</c:v>
                </c:pt>
                <c:pt idx="1680">
                  <c:v>1.62546224409916E-3</c:v>
                </c:pt>
                <c:pt idx="1681">
                  <c:v>1.1208460856548001E-3</c:v>
                </c:pt>
                <c:pt idx="1682">
                  <c:v>9.1067586852852905E-4</c:v>
                </c:pt>
                <c:pt idx="1683">
                  <c:v>8.8818210111781296E-4</c:v>
                </c:pt>
                <c:pt idx="1684">
                  <c:v>1.2901494357382001E-3</c:v>
                </c:pt>
                <c:pt idx="1685">
                  <c:v>1.11206167064907E-3</c:v>
                </c:pt>
                <c:pt idx="1686">
                  <c:v>6.8464511128002502E-4</c:v>
                </c:pt>
                <c:pt idx="1687">
                  <c:v>1.0847155110956901E-3</c:v>
                </c:pt>
                <c:pt idx="1688">
                  <c:v>1.18820579828417E-3</c:v>
                </c:pt>
                <c:pt idx="1689">
                  <c:v>1.0868451319137099E-3</c:v>
                </c:pt>
                <c:pt idx="1690">
                  <c:v>1.7864122102409701E-3</c:v>
                </c:pt>
                <c:pt idx="1691">
                  <c:v>1.4880421768657E-3</c:v>
                </c:pt>
                <c:pt idx="1692">
                  <c:v>1.5692840067958399E-3</c:v>
                </c:pt>
                <c:pt idx="1693">
                  <c:v>1.8852217984562001E-3</c:v>
                </c:pt>
                <c:pt idx="1694">
                  <c:v>1.57524351797884E-3</c:v>
                </c:pt>
                <c:pt idx="1695">
                  <c:v>1.23777281802826E-3</c:v>
                </c:pt>
                <c:pt idx="1696">
                  <c:v>1.1788745835699199E-3</c:v>
                </c:pt>
                <c:pt idx="1697">
                  <c:v>1.2373647094403499E-3</c:v>
                </c:pt>
                <c:pt idx="1698">
                  <c:v>9.7080672214757205E-4</c:v>
                </c:pt>
                <c:pt idx="1699">
                  <c:v>1.54099679586027E-3</c:v>
                </c:pt>
                <c:pt idx="1700">
                  <c:v>1.29806812792805E-3</c:v>
                </c:pt>
                <c:pt idx="1701">
                  <c:v>1.2795196638985299E-3</c:v>
                </c:pt>
                <c:pt idx="1702">
                  <c:v>1.6497463605824401E-3</c:v>
                </c:pt>
                <c:pt idx="1703">
                  <c:v>1.48730574970529E-3</c:v>
                </c:pt>
                <c:pt idx="1704">
                  <c:v>1.0236265975479099E-3</c:v>
                </c:pt>
                <c:pt idx="1705">
                  <c:v>1.09292270694978E-3</c:v>
                </c:pt>
                <c:pt idx="1706">
                  <c:v>1.0962932578766501E-3</c:v>
                </c:pt>
                <c:pt idx="1707">
                  <c:v>1.20427325918121E-3</c:v>
                </c:pt>
                <c:pt idx="1708">
                  <c:v>1.1663829595810801E-3</c:v>
                </c:pt>
                <c:pt idx="1709">
                  <c:v>1.23679704119916E-3</c:v>
                </c:pt>
                <c:pt idx="1710">
                  <c:v>1.1937242830427301E-3</c:v>
                </c:pt>
                <c:pt idx="1711">
                  <c:v>7.7290587260043998E-4</c:v>
                </c:pt>
                <c:pt idx="1712">
                  <c:v>8.8221268149862603E-4</c:v>
                </c:pt>
                <c:pt idx="1713">
                  <c:v>1.53861130121595E-3</c:v>
                </c:pt>
                <c:pt idx="1714">
                  <c:v>1.4056679018565701E-3</c:v>
                </c:pt>
                <c:pt idx="1715">
                  <c:v>1.2102576602423E-3</c:v>
                </c:pt>
                <c:pt idx="1716">
                  <c:v>1.1482455365316899E-3</c:v>
                </c:pt>
                <c:pt idx="1717">
                  <c:v>1.1152241537548699E-3</c:v>
                </c:pt>
                <c:pt idx="1718">
                  <c:v>6.4825323850810704E-4</c:v>
                </c:pt>
                <c:pt idx="1719">
                  <c:v>1.1074620368078201E-3</c:v>
                </c:pt>
                <c:pt idx="1720">
                  <c:v>1.3882578480183499E-3</c:v>
                </c:pt>
                <c:pt idx="1721">
                  <c:v>7.4804480233799098E-4</c:v>
                </c:pt>
                <c:pt idx="1722">
                  <c:v>1.04706748363122E-3</c:v>
                </c:pt>
                <c:pt idx="1723">
                  <c:v>1.1765207709504E-3</c:v>
                </c:pt>
                <c:pt idx="1724">
                  <c:v>1.3387246922742201E-3</c:v>
                </c:pt>
                <c:pt idx="1725">
                  <c:v>8.0435501355970195E-4</c:v>
                </c:pt>
                <c:pt idx="1726">
                  <c:v>1.40746068700412E-3</c:v>
                </c:pt>
                <c:pt idx="1727">
                  <c:v>1.05843024904522E-3</c:v>
                </c:pt>
                <c:pt idx="1728">
                  <c:v>1.24249853880092E-3</c:v>
                </c:pt>
                <c:pt idx="1729">
                  <c:v>1.2921386795855601E-3</c:v>
                </c:pt>
                <c:pt idx="1730">
                  <c:v>1.7721468825665199E-3</c:v>
                </c:pt>
                <c:pt idx="1731">
                  <c:v>1.1309468272472499E-3</c:v>
                </c:pt>
                <c:pt idx="1732">
                  <c:v>1.55253147178387E-3</c:v>
                </c:pt>
                <c:pt idx="1733">
                  <c:v>1.1262237756333501E-3</c:v>
                </c:pt>
                <c:pt idx="1734">
                  <c:v>8.7734943105021996E-4</c:v>
                </c:pt>
                <c:pt idx="1735">
                  <c:v>7.9461720103335604E-4</c:v>
                </c:pt>
                <c:pt idx="1736">
                  <c:v>1.6034084188633201E-3</c:v>
                </c:pt>
                <c:pt idx="1737">
                  <c:v>8.9310223372549198E-4</c:v>
                </c:pt>
                <c:pt idx="1738">
                  <c:v>1.1065719329199899E-3</c:v>
                </c:pt>
                <c:pt idx="1739">
                  <c:v>1.0073936592178299E-3</c:v>
                </c:pt>
                <c:pt idx="1740">
                  <c:v>1.2439736784546E-3</c:v>
                </c:pt>
                <c:pt idx="1741">
                  <c:v>1.2033978274248E-3</c:v>
                </c:pt>
                <c:pt idx="1742">
                  <c:v>1.3524924352001299E-3</c:v>
                </c:pt>
                <c:pt idx="1743">
                  <c:v>7.2749623449801801E-4</c:v>
                </c:pt>
                <c:pt idx="1744">
                  <c:v>1.3352425018934499E-3</c:v>
                </c:pt>
                <c:pt idx="1745">
                  <c:v>1.76721944826773E-3</c:v>
                </c:pt>
                <c:pt idx="1746">
                  <c:v>1.1819937768814701E-3</c:v>
                </c:pt>
                <c:pt idx="1747">
                  <c:v>1.69711238241279E-3</c:v>
                </c:pt>
                <c:pt idx="1748">
                  <c:v>1.68139201136437E-3</c:v>
                </c:pt>
                <c:pt idx="1749">
                  <c:v>1.2023191993477101E-3</c:v>
                </c:pt>
                <c:pt idx="1750">
                  <c:v>1.30484308351114E-3</c:v>
                </c:pt>
                <c:pt idx="1751">
                  <c:v>1.14831463481071E-3</c:v>
                </c:pt>
                <c:pt idx="1752">
                  <c:v>1.02471666210787E-3</c:v>
                </c:pt>
                <c:pt idx="1753">
                  <c:v>9.6962499883620199E-4</c:v>
                </c:pt>
                <c:pt idx="1754">
                  <c:v>1.14002881950744E-3</c:v>
                </c:pt>
                <c:pt idx="1755">
                  <c:v>6.5102958080508796E-4</c:v>
                </c:pt>
                <c:pt idx="1756">
                  <c:v>8.0310489039648898E-4</c:v>
                </c:pt>
                <c:pt idx="1757">
                  <c:v>1.09415822645696E-3</c:v>
                </c:pt>
                <c:pt idx="1758">
                  <c:v>7.79053030528438E-4</c:v>
                </c:pt>
                <c:pt idx="1759">
                  <c:v>1.17626254681916E-3</c:v>
                </c:pt>
                <c:pt idx="1760">
                  <c:v>8.3623542635708403E-4</c:v>
                </c:pt>
                <c:pt idx="1761">
                  <c:v>9.6646189452671697E-4</c:v>
                </c:pt>
                <c:pt idx="1762">
                  <c:v>9.1578392511496801E-4</c:v>
                </c:pt>
                <c:pt idx="1763">
                  <c:v>1.4320506341676E-3</c:v>
                </c:pt>
                <c:pt idx="1764">
                  <c:v>1.2600638288402599E-3</c:v>
                </c:pt>
                <c:pt idx="1765">
                  <c:v>1.5365754038238601E-3</c:v>
                </c:pt>
                <c:pt idx="1766">
                  <c:v>8.9900237838420004E-4</c:v>
                </c:pt>
                <c:pt idx="1767">
                  <c:v>1.0269911295347201E-3</c:v>
                </c:pt>
                <c:pt idx="1768">
                  <c:v>1.06633396805428E-3</c:v>
                </c:pt>
                <c:pt idx="1769">
                  <c:v>1.1193541514074399E-3</c:v>
                </c:pt>
                <c:pt idx="1770">
                  <c:v>7.9585183762305195E-4</c:v>
                </c:pt>
                <c:pt idx="1771">
                  <c:v>1.6551461318340501E-3</c:v>
                </c:pt>
                <c:pt idx="1772">
                  <c:v>1.5660770870421299E-3</c:v>
                </c:pt>
                <c:pt idx="1773">
                  <c:v>1.77668674809294E-3</c:v>
                </c:pt>
                <c:pt idx="1774">
                  <c:v>1.28360129684717E-3</c:v>
                </c:pt>
                <c:pt idx="1775">
                  <c:v>1.50737598109885E-3</c:v>
                </c:pt>
                <c:pt idx="1776">
                  <c:v>1.3035278130004799E-3</c:v>
                </c:pt>
                <c:pt idx="1777">
                  <c:v>1.46902875933768E-3</c:v>
                </c:pt>
                <c:pt idx="1778">
                  <c:v>1.6381073191409599E-3</c:v>
                </c:pt>
                <c:pt idx="1779">
                  <c:v>1.4930558248920801E-3</c:v>
                </c:pt>
                <c:pt idx="1780">
                  <c:v>1.1660010798633599E-3</c:v>
                </c:pt>
                <c:pt idx="1781">
                  <c:v>1.3111306453517E-3</c:v>
                </c:pt>
                <c:pt idx="1782">
                  <c:v>1.2064536196617901E-3</c:v>
                </c:pt>
                <c:pt idx="1783">
                  <c:v>1.3933909625027999E-3</c:v>
                </c:pt>
                <c:pt idx="1784">
                  <c:v>1.7062323519082001E-3</c:v>
                </c:pt>
                <c:pt idx="1785">
                  <c:v>1.1157750393176E-3</c:v>
                </c:pt>
                <c:pt idx="1786">
                  <c:v>9.4222947739894996E-4</c:v>
                </c:pt>
                <c:pt idx="1787">
                  <c:v>1.09184194310808E-3</c:v>
                </c:pt>
                <c:pt idx="1788">
                  <c:v>9.8428779811665407E-4</c:v>
                </c:pt>
                <c:pt idx="1789">
                  <c:v>1.2255171903972899E-3</c:v>
                </c:pt>
                <c:pt idx="1790">
                  <c:v>1.40800897889992E-3</c:v>
                </c:pt>
                <c:pt idx="1791">
                  <c:v>1.44355772703089E-3</c:v>
                </c:pt>
                <c:pt idx="1792">
                  <c:v>1.57762915666676E-3</c:v>
                </c:pt>
                <c:pt idx="1793">
                  <c:v>1.4307675226123699E-3</c:v>
                </c:pt>
                <c:pt idx="1794">
                  <c:v>1.4486672727185501E-3</c:v>
                </c:pt>
                <c:pt idx="1795">
                  <c:v>1.3091502178644999E-3</c:v>
                </c:pt>
                <c:pt idx="1796">
                  <c:v>1.6544890813474701E-3</c:v>
                </c:pt>
                <c:pt idx="1797">
                  <c:v>1.12186082377438E-3</c:v>
                </c:pt>
                <c:pt idx="1798">
                  <c:v>1.0851152129342501E-3</c:v>
                </c:pt>
                <c:pt idx="1799">
                  <c:v>1.4209280508554599E-3</c:v>
                </c:pt>
                <c:pt idx="1800">
                  <c:v>1.1803536210563501E-3</c:v>
                </c:pt>
                <c:pt idx="1801">
                  <c:v>1.7141895700757E-3</c:v>
                </c:pt>
                <c:pt idx="1802">
                  <c:v>1.7429189204039E-3</c:v>
                </c:pt>
                <c:pt idx="1803">
                  <c:v>1.2278305988146401E-3</c:v>
                </c:pt>
                <c:pt idx="1804">
                  <c:v>1.0664988576317401E-3</c:v>
                </c:pt>
                <c:pt idx="1805">
                  <c:v>1.02916216269901E-3</c:v>
                </c:pt>
                <c:pt idx="1806">
                  <c:v>1.23021962887026E-3</c:v>
                </c:pt>
                <c:pt idx="1807">
                  <c:v>1.2882211751393999E-3</c:v>
                </c:pt>
                <c:pt idx="1808">
                  <c:v>1.3360141291145101E-3</c:v>
                </c:pt>
                <c:pt idx="1809">
                  <c:v>1.04370028480197E-3</c:v>
                </c:pt>
                <c:pt idx="1810">
                  <c:v>1.9504347571286499E-3</c:v>
                </c:pt>
                <c:pt idx="1811">
                  <c:v>1.41809031468257E-3</c:v>
                </c:pt>
                <c:pt idx="1812">
                  <c:v>1.17759455340007E-3</c:v>
                </c:pt>
                <c:pt idx="1813">
                  <c:v>1.00660005331032E-3</c:v>
                </c:pt>
                <c:pt idx="1814">
                  <c:v>1.58949165878483E-3</c:v>
                </c:pt>
                <c:pt idx="1815">
                  <c:v>1.46255908112907E-3</c:v>
                </c:pt>
                <c:pt idx="1816">
                  <c:v>1.17513131014654E-3</c:v>
                </c:pt>
                <c:pt idx="1817">
                  <c:v>1.4552832748431299E-3</c:v>
                </c:pt>
                <c:pt idx="1818">
                  <c:v>1.3116014013022999E-3</c:v>
                </c:pt>
                <c:pt idx="1819">
                  <c:v>1.5219215613696199E-3</c:v>
                </c:pt>
                <c:pt idx="1820">
                  <c:v>1.15766702210676E-3</c:v>
                </c:pt>
                <c:pt idx="1821">
                  <c:v>1.7668489990371201E-3</c:v>
                </c:pt>
                <c:pt idx="1822">
                  <c:v>1.8132045225855999E-3</c:v>
                </c:pt>
                <c:pt idx="1823">
                  <c:v>1.0607753411279799E-3</c:v>
                </c:pt>
                <c:pt idx="1824">
                  <c:v>1.38585803464988E-3</c:v>
                </c:pt>
                <c:pt idx="1825">
                  <c:v>1.54566471922399E-3</c:v>
                </c:pt>
                <c:pt idx="1826">
                  <c:v>1.0841867853740601E-3</c:v>
                </c:pt>
                <c:pt idx="1827">
                  <c:v>1.6030810988408E-3</c:v>
                </c:pt>
                <c:pt idx="1828">
                  <c:v>1.3609956899545801E-3</c:v>
                </c:pt>
                <c:pt idx="1829">
                  <c:v>1.7317862196741299E-3</c:v>
                </c:pt>
                <c:pt idx="1830">
                  <c:v>1.7525854259587701E-3</c:v>
                </c:pt>
                <c:pt idx="1831">
                  <c:v>1.30615895780356E-3</c:v>
                </c:pt>
                <c:pt idx="1832">
                  <c:v>1.77335876422337E-3</c:v>
                </c:pt>
                <c:pt idx="1833">
                  <c:v>1.9117556872120199E-3</c:v>
                </c:pt>
                <c:pt idx="1834">
                  <c:v>2.18007039147109E-3</c:v>
                </c:pt>
                <c:pt idx="1835">
                  <c:v>1.4279783649133199E-3</c:v>
                </c:pt>
                <c:pt idx="1836">
                  <c:v>1.6511980528613301E-3</c:v>
                </c:pt>
                <c:pt idx="1837">
                  <c:v>1.28514882928762E-3</c:v>
                </c:pt>
                <c:pt idx="1838">
                  <c:v>1.80382673593831E-3</c:v>
                </c:pt>
                <c:pt idx="1839">
                  <c:v>1.40614712074486E-3</c:v>
                </c:pt>
                <c:pt idx="1840">
                  <c:v>1.51061200072938E-3</c:v>
                </c:pt>
                <c:pt idx="1841">
                  <c:v>1.49388554337545E-3</c:v>
                </c:pt>
                <c:pt idx="1842">
                  <c:v>1.63150297060234E-3</c:v>
                </c:pt>
                <c:pt idx="1843">
                  <c:v>2.0314257072130198E-3</c:v>
                </c:pt>
                <c:pt idx="1844">
                  <c:v>1.39952152783508E-3</c:v>
                </c:pt>
                <c:pt idx="1845">
                  <c:v>1.8273988391116201E-3</c:v>
                </c:pt>
                <c:pt idx="1846">
                  <c:v>1.6478046008312601E-3</c:v>
                </c:pt>
                <c:pt idx="1847">
                  <c:v>1.1393464605240599E-3</c:v>
                </c:pt>
                <c:pt idx="1848">
                  <c:v>1.44727469085094E-3</c:v>
                </c:pt>
                <c:pt idx="1849">
                  <c:v>1.3088435380827399E-3</c:v>
                </c:pt>
                <c:pt idx="1850">
                  <c:v>1.55599923840625E-3</c:v>
                </c:pt>
                <c:pt idx="1851">
                  <c:v>1.57885981889599E-3</c:v>
                </c:pt>
                <c:pt idx="1852">
                  <c:v>1.6212933381231399E-3</c:v>
                </c:pt>
                <c:pt idx="1853">
                  <c:v>1.59252827948275E-3</c:v>
                </c:pt>
                <c:pt idx="1854">
                  <c:v>1.5786659526688901E-3</c:v>
                </c:pt>
                <c:pt idx="1855">
                  <c:v>1.6628508268780101E-3</c:v>
                </c:pt>
                <c:pt idx="1856">
                  <c:v>1.3682510341484499E-3</c:v>
                </c:pt>
                <c:pt idx="1857">
                  <c:v>1.4369419549157801E-3</c:v>
                </c:pt>
                <c:pt idx="1858">
                  <c:v>1.6183348554699899E-3</c:v>
                </c:pt>
                <c:pt idx="1859">
                  <c:v>1.28160307826365E-3</c:v>
                </c:pt>
                <c:pt idx="1860">
                  <c:v>1.21956001884522E-3</c:v>
                </c:pt>
                <c:pt idx="1861">
                  <c:v>1.35360502257582E-3</c:v>
                </c:pt>
                <c:pt idx="1862">
                  <c:v>1.3274692383912E-3</c:v>
                </c:pt>
                <c:pt idx="1863">
                  <c:v>1.3798196703063801E-3</c:v>
                </c:pt>
                <c:pt idx="1864">
                  <c:v>1.5921867576044299E-3</c:v>
                </c:pt>
                <c:pt idx="1865">
                  <c:v>1.85886512988656E-3</c:v>
                </c:pt>
                <c:pt idx="1866">
                  <c:v>1.3480455063675999E-3</c:v>
                </c:pt>
                <c:pt idx="1867">
                  <c:v>1.8080553148091399E-3</c:v>
                </c:pt>
                <c:pt idx="1868">
                  <c:v>1.5159061517278701E-3</c:v>
                </c:pt>
                <c:pt idx="1869">
                  <c:v>1.7836388575316799E-3</c:v>
                </c:pt>
                <c:pt idx="1870">
                  <c:v>1.51921634174131E-3</c:v>
                </c:pt>
                <c:pt idx="1871">
                  <c:v>1.5474441858033599E-3</c:v>
                </c:pt>
                <c:pt idx="1872">
                  <c:v>1.10161167268006E-3</c:v>
                </c:pt>
                <c:pt idx="1873">
                  <c:v>9.7163214041634202E-4</c:v>
                </c:pt>
                <c:pt idx="1874">
                  <c:v>1.2517917434665901E-3</c:v>
                </c:pt>
                <c:pt idx="1875">
                  <c:v>6.4052332094401805E-4</c:v>
                </c:pt>
                <c:pt idx="1876">
                  <c:v>1.21138181860256E-3</c:v>
                </c:pt>
                <c:pt idx="1877">
                  <c:v>1.3796074339205201E-3</c:v>
                </c:pt>
                <c:pt idx="1878">
                  <c:v>1.5173253334883499E-3</c:v>
                </c:pt>
                <c:pt idx="1879">
                  <c:v>1.43581107605686E-3</c:v>
                </c:pt>
                <c:pt idx="1880">
                  <c:v>1.3287547143788099E-3</c:v>
                </c:pt>
                <c:pt idx="1881">
                  <c:v>1.35148746476462E-3</c:v>
                </c:pt>
                <c:pt idx="1882">
                  <c:v>1.13961107342854E-3</c:v>
                </c:pt>
                <c:pt idx="1883">
                  <c:v>8.0925245443343998E-4</c:v>
                </c:pt>
                <c:pt idx="1884">
                  <c:v>7.04723627928544E-4</c:v>
                </c:pt>
                <c:pt idx="1885">
                  <c:v>1.18244386329525E-3</c:v>
                </c:pt>
                <c:pt idx="1886">
                  <c:v>1.22205668419385E-3</c:v>
                </c:pt>
                <c:pt idx="1887">
                  <c:v>1.54865816891357E-3</c:v>
                </c:pt>
                <c:pt idx="1888">
                  <c:v>1.5421491620136599E-3</c:v>
                </c:pt>
                <c:pt idx="1889">
                  <c:v>1.4896698735919799E-3</c:v>
                </c:pt>
                <c:pt idx="1890">
                  <c:v>1.4734511383315901E-3</c:v>
                </c:pt>
                <c:pt idx="1891">
                  <c:v>9.4531421679380204E-4</c:v>
                </c:pt>
                <c:pt idx="1892">
                  <c:v>1.37607991396394E-3</c:v>
                </c:pt>
                <c:pt idx="1893">
                  <c:v>1.1854326692030701E-3</c:v>
                </c:pt>
                <c:pt idx="1894">
                  <c:v>1.5438215417017101E-3</c:v>
                </c:pt>
                <c:pt idx="1895">
                  <c:v>1.2183652838719599E-3</c:v>
                </c:pt>
                <c:pt idx="1896">
                  <c:v>1.1431482821571701E-3</c:v>
                </c:pt>
                <c:pt idx="1897">
                  <c:v>1.7183574512120599E-3</c:v>
                </c:pt>
                <c:pt idx="1898">
                  <c:v>1.9801594604276699E-3</c:v>
                </c:pt>
                <c:pt idx="1899">
                  <c:v>1.85768674219807E-3</c:v>
                </c:pt>
                <c:pt idx="1900">
                  <c:v>1.71014205103124E-3</c:v>
                </c:pt>
                <c:pt idx="1901">
                  <c:v>1.66348006065587E-3</c:v>
                </c:pt>
                <c:pt idx="1902">
                  <c:v>1.5257625456751201E-3</c:v>
                </c:pt>
                <c:pt idx="1903">
                  <c:v>1.29016261594274E-3</c:v>
                </c:pt>
                <c:pt idx="1904">
                  <c:v>1.29007523340334E-3</c:v>
                </c:pt>
                <c:pt idx="1905">
                  <c:v>1.7665435018039001E-3</c:v>
                </c:pt>
                <c:pt idx="1906">
                  <c:v>2.2944497847814699E-3</c:v>
                </c:pt>
                <c:pt idx="1907">
                  <c:v>2.0291068562561299E-3</c:v>
                </c:pt>
                <c:pt idx="1908">
                  <c:v>1.9773175926178898E-3</c:v>
                </c:pt>
                <c:pt idx="1909">
                  <c:v>1.7810518187893699E-3</c:v>
                </c:pt>
                <c:pt idx="1910">
                  <c:v>1.66861473799188E-3</c:v>
                </c:pt>
                <c:pt idx="1911">
                  <c:v>1.3491178809656901E-3</c:v>
                </c:pt>
                <c:pt idx="1912">
                  <c:v>1.67944534171839E-3</c:v>
                </c:pt>
                <c:pt idx="1913">
                  <c:v>2.2410075252966401E-3</c:v>
                </c:pt>
                <c:pt idx="1914">
                  <c:v>1.5389741428259399E-3</c:v>
                </c:pt>
                <c:pt idx="1915">
                  <c:v>1.8077104997162199E-3</c:v>
                </c:pt>
                <c:pt idx="1916">
                  <c:v>1.5847957423452499E-3</c:v>
                </c:pt>
                <c:pt idx="1917">
                  <c:v>1.70950583496996E-3</c:v>
                </c:pt>
                <c:pt idx="1918">
                  <c:v>1.6616613242251201E-3</c:v>
                </c:pt>
                <c:pt idx="1919">
                  <c:v>1.49381248961139E-3</c:v>
                </c:pt>
                <c:pt idx="1920">
                  <c:v>1.92018641924833E-3</c:v>
                </c:pt>
                <c:pt idx="1921">
                  <c:v>1.83514746796959E-3</c:v>
                </c:pt>
                <c:pt idx="1922">
                  <c:v>2.03215483698412E-3</c:v>
                </c:pt>
                <c:pt idx="1923">
                  <c:v>1.59228178984151E-3</c:v>
                </c:pt>
                <c:pt idx="1924">
                  <c:v>1.84683570396115E-3</c:v>
                </c:pt>
                <c:pt idx="1925">
                  <c:v>1.9388434235917901E-3</c:v>
                </c:pt>
                <c:pt idx="1926">
                  <c:v>2.09591581719306E-3</c:v>
                </c:pt>
                <c:pt idx="1927">
                  <c:v>1.9424333780270499E-3</c:v>
                </c:pt>
                <c:pt idx="1928">
                  <c:v>1.9051641256088399E-3</c:v>
                </c:pt>
                <c:pt idx="1929">
                  <c:v>1.42109511740561E-3</c:v>
                </c:pt>
                <c:pt idx="1930">
                  <c:v>1.6141684611422999E-3</c:v>
                </c:pt>
                <c:pt idx="1931">
                  <c:v>2.0323948012782298E-3</c:v>
                </c:pt>
                <c:pt idx="1932">
                  <c:v>1.76074487771242E-3</c:v>
                </c:pt>
                <c:pt idx="1933">
                  <c:v>1.9964356117423E-3</c:v>
                </c:pt>
                <c:pt idx="1934">
                  <c:v>2.31050856145683E-3</c:v>
                </c:pt>
                <c:pt idx="1935">
                  <c:v>1.6803252480930501E-3</c:v>
                </c:pt>
                <c:pt idx="1936">
                  <c:v>2.1526897703928599E-3</c:v>
                </c:pt>
                <c:pt idx="1937">
                  <c:v>1.9642220660866399E-3</c:v>
                </c:pt>
                <c:pt idx="1938">
                  <c:v>2.0532932194597901E-3</c:v>
                </c:pt>
                <c:pt idx="1939">
                  <c:v>1.4303038588054399E-3</c:v>
                </c:pt>
                <c:pt idx="1940">
                  <c:v>1.7982370201623599E-3</c:v>
                </c:pt>
                <c:pt idx="1941">
                  <c:v>1.7325009486380499E-3</c:v>
                </c:pt>
                <c:pt idx="1942">
                  <c:v>1.87006747391872E-3</c:v>
                </c:pt>
                <c:pt idx="1943">
                  <c:v>2.0818971900048301E-3</c:v>
                </c:pt>
                <c:pt idx="1944">
                  <c:v>1.9301168839491499E-3</c:v>
                </c:pt>
                <c:pt idx="1945">
                  <c:v>2.0863601408705802E-3</c:v>
                </c:pt>
                <c:pt idx="1946">
                  <c:v>1.8892735050415901E-3</c:v>
                </c:pt>
                <c:pt idx="1947">
                  <c:v>1.5918818325594099E-3</c:v>
                </c:pt>
                <c:pt idx="1948">
                  <c:v>1.59953756252994E-3</c:v>
                </c:pt>
                <c:pt idx="1949">
                  <c:v>1.76773844555406E-3</c:v>
                </c:pt>
                <c:pt idx="1950">
                  <c:v>1.9200872300484601E-3</c:v>
                </c:pt>
                <c:pt idx="1951">
                  <c:v>1.8878375239952099E-3</c:v>
                </c:pt>
                <c:pt idx="1952">
                  <c:v>2.43766931748194E-3</c:v>
                </c:pt>
                <c:pt idx="1953">
                  <c:v>2.0300804907306602E-3</c:v>
                </c:pt>
                <c:pt idx="1954">
                  <c:v>2.0365663789929599E-3</c:v>
                </c:pt>
                <c:pt idx="1955">
                  <c:v>1.97284585761253E-3</c:v>
                </c:pt>
                <c:pt idx="1956">
                  <c:v>2.06416450529624E-3</c:v>
                </c:pt>
                <c:pt idx="1957">
                  <c:v>2.1493611714689599E-3</c:v>
                </c:pt>
                <c:pt idx="1958">
                  <c:v>1.5199257386444599E-3</c:v>
                </c:pt>
                <c:pt idx="1959">
                  <c:v>1.9310282819376299E-3</c:v>
                </c:pt>
                <c:pt idx="1960">
                  <c:v>1.9736380685415199E-3</c:v>
                </c:pt>
                <c:pt idx="1961">
                  <c:v>1.99643244773824E-3</c:v>
                </c:pt>
                <c:pt idx="1962">
                  <c:v>2.27754285373167E-3</c:v>
                </c:pt>
                <c:pt idx="1963">
                  <c:v>2.3341552397807201E-3</c:v>
                </c:pt>
                <c:pt idx="1964">
                  <c:v>1.7041799676964799E-3</c:v>
                </c:pt>
                <c:pt idx="1965">
                  <c:v>2.0820968279824598E-3</c:v>
                </c:pt>
                <c:pt idx="1966">
                  <c:v>2.1584417219418701E-3</c:v>
                </c:pt>
                <c:pt idx="1967">
                  <c:v>2.0260274591113901E-3</c:v>
                </c:pt>
                <c:pt idx="1968">
                  <c:v>2.2140987545261298E-3</c:v>
                </c:pt>
                <c:pt idx="1969">
                  <c:v>2.2670415124822901E-3</c:v>
                </c:pt>
                <c:pt idx="1970">
                  <c:v>1.98679901622557E-3</c:v>
                </c:pt>
                <c:pt idx="1971">
                  <c:v>1.9648159420438301E-3</c:v>
                </c:pt>
                <c:pt idx="1972">
                  <c:v>1.5654945134596101E-3</c:v>
                </c:pt>
                <c:pt idx="1973">
                  <c:v>2.3105252033110099E-3</c:v>
                </c:pt>
                <c:pt idx="1974">
                  <c:v>1.64421565834067E-3</c:v>
                </c:pt>
                <c:pt idx="1975">
                  <c:v>2.6274459302878701E-3</c:v>
                </c:pt>
                <c:pt idx="1976">
                  <c:v>2.3383254840740999E-3</c:v>
                </c:pt>
                <c:pt idx="1977">
                  <c:v>2.47505424652141E-3</c:v>
                </c:pt>
                <c:pt idx="1978">
                  <c:v>1.88808804883365E-3</c:v>
                </c:pt>
                <c:pt idx="1979">
                  <c:v>2.5192021266758299E-3</c:v>
                </c:pt>
                <c:pt idx="1980">
                  <c:v>2.5223324643272298E-3</c:v>
                </c:pt>
                <c:pt idx="1981">
                  <c:v>2.0521699171898401E-3</c:v>
                </c:pt>
                <c:pt idx="1982">
                  <c:v>2.1116098819420402E-3</c:v>
                </c:pt>
                <c:pt idx="1983">
                  <c:v>2.3873308402694499E-3</c:v>
                </c:pt>
                <c:pt idx="1984">
                  <c:v>2.1392333671058201E-3</c:v>
                </c:pt>
                <c:pt idx="1985">
                  <c:v>2.4038728577297102E-3</c:v>
                </c:pt>
                <c:pt idx="1986">
                  <c:v>2.28478689309255E-3</c:v>
                </c:pt>
                <c:pt idx="1987">
                  <c:v>2.08081003489701E-3</c:v>
                </c:pt>
                <c:pt idx="1988">
                  <c:v>2.0178143798599201E-3</c:v>
                </c:pt>
                <c:pt idx="1989">
                  <c:v>2.2694266728690501E-3</c:v>
                </c:pt>
                <c:pt idx="1990">
                  <c:v>2.0555955257513699E-3</c:v>
                </c:pt>
                <c:pt idx="1991">
                  <c:v>1.9329222454681401E-3</c:v>
                </c:pt>
                <c:pt idx="1992">
                  <c:v>2.2419387578873299E-3</c:v>
                </c:pt>
                <c:pt idx="1993">
                  <c:v>2.3880328005672202E-3</c:v>
                </c:pt>
                <c:pt idx="1994">
                  <c:v>2.12150400126382E-3</c:v>
                </c:pt>
                <c:pt idx="1995">
                  <c:v>2.1409488535993099E-3</c:v>
                </c:pt>
                <c:pt idx="1996">
                  <c:v>1.8552373772010001E-3</c:v>
                </c:pt>
                <c:pt idx="1997">
                  <c:v>2.3056191366512E-3</c:v>
                </c:pt>
                <c:pt idx="1998">
                  <c:v>2.5576475285244899E-3</c:v>
                </c:pt>
                <c:pt idx="1999">
                  <c:v>2.77148353648759E-3</c:v>
                </c:pt>
                <c:pt idx="2000">
                  <c:v>2.0598518522592698E-3</c:v>
                </c:pt>
                <c:pt idx="2001">
                  <c:v>2.60185504521342E-3</c:v>
                </c:pt>
                <c:pt idx="2002">
                  <c:v>2.52828059830109E-3</c:v>
                </c:pt>
                <c:pt idx="2003">
                  <c:v>2.0772763063225202E-3</c:v>
                </c:pt>
                <c:pt idx="2004">
                  <c:v>1.9916784479486801E-3</c:v>
                </c:pt>
                <c:pt idx="2005">
                  <c:v>2.05836817879079E-3</c:v>
                </c:pt>
                <c:pt idx="2006">
                  <c:v>2.2281356777610699E-3</c:v>
                </c:pt>
                <c:pt idx="2007">
                  <c:v>2.9749470705282299E-3</c:v>
                </c:pt>
                <c:pt idx="2008">
                  <c:v>2.7671348691191001E-3</c:v>
                </c:pt>
                <c:pt idx="2009">
                  <c:v>1.87989368520331E-3</c:v>
                </c:pt>
                <c:pt idx="2010">
                  <c:v>2.3220748595225199E-3</c:v>
                </c:pt>
                <c:pt idx="2011">
                  <c:v>2.03473159080538E-3</c:v>
                </c:pt>
                <c:pt idx="2012">
                  <c:v>2.20799475637636E-3</c:v>
                </c:pt>
                <c:pt idx="2013">
                  <c:v>2.02678307968457E-3</c:v>
                </c:pt>
                <c:pt idx="2014">
                  <c:v>2.0042007130098099E-3</c:v>
                </c:pt>
                <c:pt idx="2015">
                  <c:v>2.2278360841565099E-3</c:v>
                </c:pt>
                <c:pt idx="2016">
                  <c:v>2.1012125050268401E-3</c:v>
                </c:pt>
                <c:pt idx="2017">
                  <c:v>1.98167329745912E-3</c:v>
                </c:pt>
                <c:pt idx="2018">
                  <c:v>2.4028641144757299E-3</c:v>
                </c:pt>
                <c:pt idx="2019">
                  <c:v>2.0180999968517502E-3</c:v>
                </c:pt>
                <c:pt idx="2020">
                  <c:v>2.4700043241128299E-3</c:v>
                </c:pt>
                <c:pt idx="2021">
                  <c:v>2.0992011383064498E-3</c:v>
                </c:pt>
                <c:pt idx="2022">
                  <c:v>2.6497228390131499E-3</c:v>
                </c:pt>
                <c:pt idx="2023">
                  <c:v>2.4690876063127799E-3</c:v>
                </c:pt>
                <c:pt idx="2024">
                  <c:v>2.8683787002593301E-3</c:v>
                </c:pt>
                <c:pt idx="2025">
                  <c:v>2.5532680523006998E-3</c:v>
                </c:pt>
                <c:pt idx="2026">
                  <c:v>2.5327803577034E-3</c:v>
                </c:pt>
                <c:pt idx="2027">
                  <c:v>2.10864787390977E-3</c:v>
                </c:pt>
                <c:pt idx="2028">
                  <c:v>2.4993947698516302E-3</c:v>
                </c:pt>
                <c:pt idx="2029">
                  <c:v>2.42951916494164E-3</c:v>
                </c:pt>
                <c:pt idx="2030">
                  <c:v>2.4981262767020001E-3</c:v>
                </c:pt>
                <c:pt idx="2031">
                  <c:v>2.4962761363916501E-3</c:v>
                </c:pt>
                <c:pt idx="2032">
                  <c:v>2.5854332168372702E-3</c:v>
                </c:pt>
                <c:pt idx="2033">
                  <c:v>1.9187878614468799E-3</c:v>
                </c:pt>
                <c:pt idx="2034">
                  <c:v>2.8525775161627699E-3</c:v>
                </c:pt>
                <c:pt idx="2035">
                  <c:v>2.6200465532442E-3</c:v>
                </c:pt>
                <c:pt idx="2036">
                  <c:v>2.6113354808994299E-3</c:v>
                </c:pt>
                <c:pt idx="2037">
                  <c:v>2.4931952328232899E-3</c:v>
                </c:pt>
                <c:pt idx="2038">
                  <c:v>2.79710578945651E-3</c:v>
                </c:pt>
                <c:pt idx="2039">
                  <c:v>2.77133591879516E-3</c:v>
                </c:pt>
                <c:pt idx="2040">
                  <c:v>2.26112248266513E-3</c:v>
                </c:pt>
                <c:pt idx="2041">
                  <c:v>3.26584248618771E-3</c:v>
                </c:pt>
                <c:pt idx="2042">
                  <c:v>2.4820892329088999E-3</c:v>
                </c:pt>
                <c:pt idx="2043">
                  <c:v>2.3097752992789601E-3</c:v>
                </c:pt>
                <c:pt idx="2044">
                  <c:v>2.5745083387163198E-3</c:v>
                </c:pt>
                <c:pt idx="2045">
                  <c:v>2.69416451758766E-3</c:v>
                </c:pt>
                <c:pt idx="2046">
                  <c:v>2.6596213169150298E-3</c:v>
                </c:pt>
                <c:pt idx="2047">
                  <c:v>2.8486679266926298E-3</c:v>
                </c:pt>
                <c:pt idx="2048">
                  <c:v>2.10625698526799E-3</c:v>
                </c:pt>
                <c:pt idx="2049">
                  <c:v>2.3771492583570101E-3</c:v>
                </c:pt>
                <c:pt idx="2050">
                  <c:v>2.9321022635682399E-3</c:v>
                </c:pt>
                <c:pt idx="2051">
                  <c:v>2.5538786095986002E-3</c:v>
                </c:pt>
                <c:pt idx="2052">
                  <c:v>2.8626952823718999E-3</c:v>
                </c:pt>
                <c:pt idx="2053">
                  <c:v>2.6234705356137501E-3</c:v>
                </c:pt>
                <c:pt idx="2054">
                  <c:v>2.6662108096864902E-3</c:v>
                </c:pt>
                <c:pt idx="2055">
                  <c:v>2.6510627051247698E-3</c:v>
                </c:pt>
                <c:pt idx="2056">
                  <c:v>2.8157697770102401E-3</c:v>
                </c:pt>
                <c:pt idx="2057">
                  <c:v>2.7402396066047801E-3</c:v>
                </c:pt>
                <c:pt idx="2058">
                  <c:v>2.9018920846595798E-3</c:v>
                </c:pt>
                <c:pt idx="2059">
                  <c:v>3.1387215339133299E-3</c:v>
                </c:pt>
                <c:pt idx="2060">
                  <c:v>2.8059315776505001E-3</c:v>
                </c:pt>
                <c:pt idx="2061">
                  <c:v>2.720830792536E-3</c:v>
                </c:pt>
                <c:pt idx="2062">
                  <c:v>2.5835028646884499E-3</c:v>
                </c:pt>
                <c:pt idx="2063">
                  <c:v>2.52409259297782E-3</c:v>
                </c:pt>
                <c:pt idx="2064">
                  <c:v>2.6632571998128898E-3</c:v>
                </c:pt>
                <c:pt idx="2065">
                  <c:v>2.54371232716432E-3</c:v>
                </c:pt>
                <c:pt idx="2066">
                  <c:v>2.9702108395142802E-3</c:v>
                </c:pt>
                <c:pt idx="2067">
                  <c:v>2.9291538327226399E-3</c:v>
                </c:pt>
                <c:pt idx="2068">
                  <c:v>3.01676024944419E-3</c:v>
                </c:pt>
                <c:pt idx="2069">
                  <c:v>3.13350763874663E-3</c:v>
                </c:pt>
                <c:pt idx="2070">
                  <c:v>2.7868693448971E-3</c:v>
                </c:pt>
                <c:pt idx="2071">
                  <c:v>2.9469146304749901E-3</c:v>
                </c:pt>
                <c:pt idx="2072">
                  <c:v>3.1312371901781998E-3</c:v>
                </c:pt>
                <c:pt idx="2073">
                  <c:v>3.1808286681168801E-3</c:v>
                </c:pt>
                <c:pt idx="2074">
                  <c:v>2.9526865464841799E-3</c:v>
                </c:pt>
                <c:pt idx="2075">
                  <c:v>2.6810078544787399E-3</c:v>
                </c:pt>
                <c:pt idx="2076">
                  <c:v>2.7440970538755299E-3</c:v>
                </c:pt>
                <c:pt idx="2077">
                  <c:v>2.6795872757769002E-3</c:v>
                </c:pt>
                <c:pt idx="2078">
                  <c:v>2.7488081453995602E-3</c:v>
                </c:pt>
                <c:pt idx="2079">
                  <c:v>3.07342328513563E-3</c:v>
                </c:pt>
                <c:pt idx="2080">
                  <c:v>2.3828929402945199E-3</c:v>
                </c:pt>
                <c:pt idx="2081">
                  <c:v>2.67665820887241E-3</c:v>
                </c:pt>
                <c:pt idx="2082">
                  <c:v>3.02399580580388E-3</c:v>
                </c:pt>
                <c:pt idx="2083">
                  <c:v>3.18160578005186E-3</c:v>
                </c:pt>
                <c:pt idx="2084">
                  <c:v>3.2764040722059501E-3</c:v>
                </c:pt>
                <c:pt idx="2085">
                  <c:v>2.9203919170261799E-3</c:v>
                </c:pt>
                <c:pt idx="2086">
                  <c:v>3.0644941780247699E-3</c:v>
                </c:pt>
                <c:pt idx="2087">
                  <c:v>3.2070343499395401E-3</c:v>
                </c:pt>
                <c:pt idx="2088">
                  <c:v>3.4623314288018498E-3</c:v>
                </c:pt>
                <c:pt idx="2089">
                  <c:v>3.3064526010335299E-3</c:v>
                </c:pt>
                <c:pt idx="2090">
                  <c:v>3.4725852000755098E-3</c:v>
                </c:pt>
                <c:pt idx="2091">
                  <c:v>2.9951348189420101E-3</c:v>
                </c:pt>
                <c:pt idx="2092">
                  <c:v>3.2791345752958899E-3</c:v>
                </c:pt>
                <c:pt idx="2093">
                  <c:v>3.2035786689843999E-3</c:v>
                </c:pt>
                <c:pt idx="2094">
                  <c:v>3.6476108680073699E-3</c:v>
                </c:pt>
                <c:pt idx="2095">
                  <c:v>3.2271692477722101E-3</c:v>
                </c:pt>
                <c:pt idx="2096">
                  <c:v>3.4463774583209398E-3</c:v>
                </c:pt>
                <c:pt idx="2097">
                  <c:v>3.1349878563489198E-3</c:v>
                </c:pt>
                <c:pt idx="2098">
                  <c:v>3.1644935561074001E-3</c:v>
                </c:pt>
                <c:pt idx="2099">
                  <c:v>3.2072968703941102E-3</c:v>
                </c:pt>
                <c:pt idx="2100">
                  <c:v>3.2258507298250499E-3</c:v>
                </c:pt>
                <c:pt idx="2101">
                  <c:v>3.2204147053657901E-3</c:v>
                </c:pt>
                <c:pt idx="2102">
                  <c:v>3.4082767864230599E-3</c:v>
                </c:pt>
                <c:pt idx="2103">
                  <c:v>3.8194972051405398E-3</c:v>
                </c:pt>
                <c:pt idx="2104">
                  <c:v>3.6003793318690998E-3</c:v>
                </c:pt>
                <c:pt idx="2105">
                  <c:v>3.2972179628668898E-3</c:v>
                </c:pt>
                <c:pt idx="2106">
                  <c:v>3.4345230820647201E-3</c:v>
                </c:pt>
                <c:pt idx="2107">
                  <c:v>3.0329194015761701E-3</c:v>
                </c:pt>
                <c:pt idx="2108">
                  <c:v>3.6103340587097898E-3</c:v>
                </c:pt>
                <c:pt idx="2109">
                  <c:v>3.3442317851588802E-3</c:v>
                </c:pt>
                <c:pt idx="2110">
                  <c:v>3.4044016069467498E-3</c:v>
                </c:pt>
                <c:pt idx="2111">
                  <c:v>3.4429958569949502E-3</c:v>
                </c:pt>
                <c:pt idx="2112">
                  <c:v>2.9741417926253898E-3</c:v>
                </c:pt>
                <c:pt idx="2113">
                  <c:v>3.1622070388794498E-3</c:v>
                </c:pt>
                <c:pt idx="2114">
                  <c:v>3.7238468331429499E-3</c:v>
                </c:pt>
                <c:pt idx="2115">
                  <c:v>3.4800122560233399E-3</c:v>
                </c:pt>
                <c:pt idx="2116">
                  <c:v>3.3929459703912999E-3</c:v>
                </c:pt>
                <c:pt idx="2117">
                  <c:v>3.2843925030199301E-3</c:v>
                </c:pt>
                <c:pt idx="2118">
                  <c:v>3.5704577010334799E-3</c:v>
                </c:pt>
                <c:pt idx="2119">
                  <c:v>3.6335004463261501E-3</c:v>
                </c:pt>
                <c:pt idx="2120">
                  <c:v>3.6811448740235201E-3</c:v>
                </c:pt>
                <c:pt idx="2121">
                  <c:v>3.6093509473152699E-3</c:v>
                </c:pt>
                <c:pt idx="2122">
                  <c:v>3.9800066425862996E-3</c:v>
                </c:pt>
                <c:pt idx="2123">
                  <c:v>3.6357432549627899E-3</c:v>
                </c:pt>
                <c:pt idx="2124">
                  <c:v>3.4666875223254802E-3</c:v>
                </c:pt>
                <c:pt idx="2125">
                  <c:v>3.4685837584409198E-3</c:v>
                </c:pt>
                <c:pt idx="2126">
                  <c:v>3.7012682235912299E-3</c:v>
                </c:pt>
                <c:pt idx="2127">
                  <c:v>3.4770136490833901E-3</c:v>
                </c:pt>
                <c:pt idx="2128">
                  <c:v>3.2652876055241798E-3</c:v>
                </c:pt>
                <c:pt idx="2129">
                  <c:v>3.3952060253104499E-3</c:v>
                </c:pt>
                <c:pt idx="2130">
                  <c:v>3.31684392634917E-3</c:v>
                </c:pt>
                <c:pt idx="2131">
                  <c:v>3.37266748438524E-3</c:v>
                </c:pt>
                <c:pt idx="2132">
                  <c:v>3.2006513463184198E-3</c:v>
                </c:pt>
                <c:pt idx="2133">
                  <c:v>3.2295769008463299E-3</c:v>
                </c:pt>
                <c:pt idx="2134">
                  <c:v>3.3097056274243599E-3</c:v>
                </c:pt>
                <c:pt idx="2135">
                  <c:v>3.5541908658961899E-3</c:v>
                </c:pt>
                <c:pt idx="2136">
                  <c:v>3.25867673604432E-3</c:v>
                </c:pt>
                <c:pt idx="2137">
                  <c:v>3.3756071190789599E-3</c:v>
                </c:pt>
                <c:pt idx="2138">
                  <c:v>3.05627100928687E-3</c:v>
                </c:pt>
                <c:pt idx="2139">
                  <c:v>3.4342448139559299E-3</c:v>
                </c:pt>
                <c:pt idx="2140">
                  <c:v>3.18450409115624E-3</c:v>
                </c:pt>
                <c:pt idx="2141">
                  <c:v>3.1449479261591198E-3</c:v>
                </c:pt>
                <c:pt idx="2142">
                  <c:v>3.6624558075095499E-3</c:v>
                </c:pt>
                <c:pt idx="2143">
                  <c:v>3.5396623655829301E-3</c:v>
                </c:pt>
                <c:pt idx="2144">
                  <c:v>3.6211915790758898E-3</c:v>
                </c:pt>
                <c:pt idx="2145">
                  <c:v>3.4698832846010901E-3</c:v>
                </c:pt>
                <c:pt idx="2146">
                  <c:v>3.3294481959405902E-3</c:v>
                </c:pt>
                <c:pt idx="2147">
                  <c:v>3.12326485377264E-3</c:v>
                </c:pt>
                <c:pt idx="2148">
                  <c:v>3.5188024510300099E-3</c:v>
                </c:pt>
                <c:pt idx="2149">
                  <c:v>3.0323427091537799E-3</c:v>
                </c:pt>
                <c:pt idx="2150">
                  <c:v>3.2782502222073601E-3</c:v>
                </c:pt>
                <c:pt idx="2151">
                  <c:v>3.5498554429021201E-3</c:v>
                </c:pt>
                <c:pt idx="2152">
                  <c:v>3.3424700944730702E-3</c:v>
                </c:pt>
                <c:pt idx="2153">
                  <c:v>3.8255719413269802E-3</c:v>
                </c:pt>
                <c:pt idx="2154">
                  <c:v>3.2800518532735399E-3</c:v>
                </c:pt>
                <c:pt idx="2155">
                  <c:v>3.3172822987866698E-3</c:v>
                </c:pt>
                <c:pt idx="2156">
                  <c:v>3.3023448590475098E-3</c:v>
                </c:pt>
                <c:pt idx="2157">
                  <c:v>3.7697191821578499E-3</c:v>
                </c:pt>
                <c:pt idx="2158">
                  <c:v>3.3233371908586401E-3</c:v>
                </c:pt>
                <c:pt idx="2159">
                  <c:v>3.52899315353108E-3</c:v>
                </c:pt>
                <c:pt idx="2160">
                  <c:v>3.6055153340893201E-3</c:v>
                </c:pt>
                <c:pt idx="2161">
                  <c:v>3.3194715334656801E-3</c:v>
                </c:pt>
                <c:pt idx="2162">
                  <c:v>3.9456958289990698E-3</c:v>
                </c:pt>
                <c:pt idx="2163">
                  <c:v>3.7876078194943401E-3</c:v>
                </c:pt>
                <c:pt idx="2164">
                  <c:v>3.5276698609269098E-3</c:v>
                </c:pt>
                <c:pt idx="2165">
                  <c:v>3.5176048785457298E-3</c:v>
                </c:pt>
                <c:pt idx="2166">
                  <c:v>3.7113489619175601E-3</c:v>
                </c:pt>
                <c:pt idx="2167">
                  <c:v>3.77384337269675E-3</c:v>
                </c:pt>
                <c:pt idx="2168">
                  <c:v>3.6092056958379501E-3</c:v>
                </c:pt>
                <c:pt idx="2169">
                  <c:v>3.6681297641337702E-3</c:v>
                </c:pt>
                <c:pt idx="2170">
                  <c:v>4.0422382433247103E-3</c:v>
                </c:pt>
                <c:pt idx="2171">
                  <c:v>3.6116643541178502E-3</c:v>
                </c:pt>
                <c:pt idx="2172">
                  <c:v>3.9324126071292702E-3</c:v>
                </c:pt>
                <c:pt idx="2173">
                  <c:v>3.6865470055569799E-3</c:v>
                </c:pt>
                <c:pt idx="2174">
                  <c:v>3.4717809100943899E-3</c:v>
                </c:pt>
                <c:pt idx="2175">
                  <c:v>3.4346361234999599E-3</c:v>
                </c:pt>
                <c:pt idx="2176">
                  <c:v>3.3373006133850902E-3</c:v>
                </c:pt>
                <c:pt idx="2177">
                  <c:v>3.37699183344871E-3</c:v>
                </c:pt>
                <c:pt idx="2178">
                  <c:v>3.8838945141977002E-3</c:v>
                </c:pt>
                <c:pt idx="2179">
                  <c:v>3.7561421342420399E-3</c:v>
                </c:pt>
                <c:pt idx="2180">
                  <c:v>3.5276387250873001E-3</c:v>
                </c:pt>
                <c:pt idx="2181">
                  <c:v>3.5880035979729799E-3</c:v>
                </c:pt>
                <c:pt idx="2182">
                  <c:v>2.9451761465078799E-3</c:v>
                </c:pt>
                <c:pt idx="2183">
                  <c:v>3.5535081996906398E-3</c:v>
                </c:pt>
                <c:pt idx="2184">
                  <c:v>3.4935203582122402E-3</c:v>
                </c:pt>
                <c:pt idx="2185">
                  <c:v>3.6038091607448999E-3</c:v>
                </c:pt>
                <c:pt idx="2186">
                  <c:v>3.3393698848919102E-3</c:v>
                </c:pt>
                <c:pt idx="2187">
                  <c:v>3.6473711116263899E-3</c:v>
                </c:pt>
                <c:pt idx="2188">
                  <c:v>3.8864234979872898E-3</c:v>
                </c:pt>
                <c:pt idx="2189">
                  <c:v>4.0426450421371801E-3</c:v>
                </c:pt>
                <c:pt idx="2190">
                  <c:v>3.7118448934832398E-3</c:v>
                </c:pt>
                <c:pt idx="2191">
                  <c:v>3.5391290184909E-3</c:v>
                </c:pt>
                <c:pt idx="2192">
                  <c:v>3.8191443489528801E-3</c:v>
                </c:pt>
                <c:pt idx="2193">
                  <c:v>3.9080738997502402E-3</c:v>
                </c:pt>
                <c:pt idx="2194">
                  <c:v>3.58299197707283E-3</c:v>
                </c:pt>
                <c:pt idx="2195">
                  <c:v>3.64388809501751E-3</c:v>
                </c:pt>
                <c:pt idx="2196">
                  <c:v>3.7539453278039999E-3</c:v>
                </c:pt>
                <c:pt idx="2197">
                  <c:v>3.6768127719673401E-3</c:v>
                </c:pt>
                <c:pt idx="2198">
                  <c:v>3.2492476423006001E-3</c:v>
                </c:pt>
                <c:pt idx="2199">
                  <c:v>3.74828075858312E-3</c:v>
                </c:pt>
                <c:pt idx="2200">
                  <c:v>3.9106307382709904E-3</c:v>
                </c:pt>
                <c:pt idx="2201">
                  <c:v>3.8631144980341399E-3</c:v>
                </c:pt>
                <c:pt idx="2202">
                  <c:v>3.74563981183915E-3</c:v>
                </c:pt>
                <c:pt idx="2203">
                  <c:v>3.6589510699750502E-3</c:v>
                </c:pt>
                <c:pt idx="2204">
                  <c:v>3.9773367131457496E-3</c:v>
                </c:pt>
                <c:pt idx="2205">
                  <c:v>3.9713728589306904E-3</c:v>
                </c:pt>
                <c:pt idx="2206">
                  <c:v>3.8162276676914401E-3</c:v>
                </c:pt>
                <c:pt idx="2207">
                  <c:v>3.8122656611406401E-3</c:v>
                </c:pt>
                <c:pt idx="2208">
                  <c:v>3.7097688067798001E-3</c:v>
                </c:pt>
                <c:pt idx="2209">
                  <c:v>3.9692646284820504E-3</c:v>
                </c:pt>
                <c:pt idx="2210">
                  <c:v>3.68959248137809E-3</c:v>
                </c:pt>
                <c:pt idx="2211">
                  <c:v>3.7055467650158299E-3</c:v>
                </c:pt>
                <c:pt idx="2212">
                  <c:v>3.82629349895065E-3</c:v>
                </c:pt>
                <c:pt idx="2213">
                  <c:v>3.4631409508745501E-3</c:v>
                </c:pt>
                <c:pt idx="2214">
                  <c:v>3.4200680587342502E-3</c:v>
                </c:pt>
                <c:pt idx="2215">
                  <c:v>3.6473226869018298E-3</c:v>
                </c:pt>
                <c:pt idx="2216">
                  <c:v>3.4150744719678998E-3</c:v>
                </c:pt>
                <c:pt idx="2217">
                  <c:v>3.7641868978267302E-3</c:v>
                </c:pt>
                <c:pt idx="2218">
                  <c:v>3.6797308105113902E-3</c:v>
                </c:pt>
                <c:pt idx="2219">
                  <c:v>3.8635741983220999E-3</c:v>
                </c:pt>
                <c:pt idx="2220">
                  <c:v>3.75510854513127E-3</c:v>
                </c:pt>
                <c:pt idx="2221">
                  <c:v>3.8990106741955198E-3</c:v>
                </c:pt>
                <c:pt idx="2222">
                  <c:v>3.85089819042319E-3</c:v>
                </c:pt>
                <c:pt idx="2223">
                  <c:v>3.6148035480133701E-3</c:v>
                </c:pt>
                <c:pt idx="2224">
                  <c:v>3.7743278094009001E-3</c:v>
                </c:pt>
                <c:pt idx="2225">
                  <c:v>3.7536394881591199E-3</c:v>
                </c:pt>
                <c:pt idx="2226">
                  <c:v>3.63188908447485E-3</c:v>
                </c:pt>
                <c:pt idx="2227">
                  <c:v>4.0318721395060696E-3</c:v>
                </c:pt>
                <c:pt idx="2228">
                  <c:v>3.6146110756831002E-3</c:v>
                </c:pt>
                <c:pt idx="2229">
                  <c:v>3.6823023016779302E-3</c:v>
                </c:pt>
                <c:pt idx="2230">
                  <c:v>3.6017135314915902E-3</c:v>
                </c:pt>
                <c:pt idx="2231">
                  <c:v>3.86150754468276E-3</c:v>
                </c:pt>
                <c:pt idx="2232">
                  <c:v>4.37419057574924E-3</c:v>
                </c:pt>
                <c:pt idx="2233">
                  <c:v>4.2901889029977698E-3</c:v>
                </c:pt>
                <c:pt idx="2234">
                  <c:v>4.0787505504919896E-3</c:v>
                </c:pt>
                <c:pt idx="2235">
                  <c:v>3.8716016979396502E-3</c:v>
                </c:pt>
                <c:pt idx="2236">
                  <c:v>3.8115785920018299E-3</c:v>
                </c:pt>
                <c:pt idx="2237">
                  <c:v>3.85992441533899E-3</c:v>
                </c:pt>
                <c:pt idx="2238">
                  <c:v>3.88468071073314E-3</c:v>
                </c:pt>
                <c:pt idx="2239">
                  <c:v>3.9039787382868399E-3</c:v>
                </c:pt>
                <c:pt idx="2240">
                  <c:v>3.7786554374353901E-3</c:v>
                </c:pt>
                <c:pt idx="2241">
                  <c:v>3.5038556620212201E-3</c:v>
                </c:pt>
                <c:pt idx="2242">
                  <c:v>3.6919299802708099E-3</c:v>
                </c:pt>
                <c:pt idx="2243">
                  <c:v>3.6611316467900301E-3</c:v>
                </c:pt>
                <c:pt idx="2244">
                  <c:v>3.88960282114804E-3</c:v>
                </c:pt>
                <c:pt idx="2245">
                  <c:v>3.6506862563449901E-3</c:v>
                </c:pt>
                <c:pt idx="2246">
                  <c:v>3.4783946196030998E-3</c:v>
                </c:pt>
                <c:pt idx="2247">
                  <c:v>3.5914133273979099E-3</c:v>
                </c:pt>
                <c:pt idx="2248">
                  <c:v>3.6560805307320099E-3</c:v>
                </c:pt>
                <c:pt idx="2249">
                  <c:v>3.5581706371804701E-3</c:v>
                </c:pt>
                <c:pt idx="2250">
                  <c:v>3.58006947585906E-3</c:v>
                </c:pt>
                <c:pt idx="2251">
                  <c:v>3.8604989870897402E-3</c:v>
                </c:pt>
                <c:pt idx="2252">
                  <c:v>3.9624774039636896E-3</c:v>
                </c:pt>
                <c:pt idx="2253">
                  <c:v>3.68074943163773E-3</c:v>
                </c:pt>
                <c:pt idx="2254">
                  <c:v>3.8628960155144602E-3</c:v>
                </c:pt>
                <c:pt idx="2255">
                  <c:v>3.9360219538272304E-3</c:v>
                </c:pt>
                <c:pt idx="2256">
                  <c:v>4.4462310049816697E-3</c:v>
                </c:pt>
                <c:pt idx="2257">
                  <c:v>3.7792420996912201E-3</c:v>
                </c:pt>
                <c:pt idx="2258">
                  <c:v>4.1142040711624299E-3</c:v>
                </c:pt>
                <c:pt idx="2259">
                  <c:v>4.0306786053976897E-3</c:v>
                </c:pt>
                <c:pt idx="2260">
                  <c:v>4.1363524952188202E-3</c:v>
                </c:pt>
                <c:pt idx="2261">
                  <c:v>3.9143687860282899E-3</c:v>
                </c:pt>
                <c:pt idx="2262">
                  <c:v>3.9672976144351502E-3</c:v>
                </c:pt>
                <c:pt idx="2263">
                  <c:v>4.1144823177908197E-3</c:v>
                </c:pt>
                <c:pt idx="2264">
                  <c:v>4.2371771087322098E-3</c:v>
                </c:pt>
                <c:pt idx="2265">
                  <c:v>4.2554698707995796E-3</c:v>
                </c:pt>
                <c:pt idx="2266">
                  <c:v>3.9499769676929301E-3</c:v>
                </c:pt>
                <c:pt idx="2267">
                  <c:v>4.1940296448570004E-3</c:v>
                </c:pt>
                <c:pt idx="2268">
                  <c:v>4.1171352353062303E-3</c:v>
                </c:pt>
                <c:pt idx="2269">
                  <c:v>3.7438775505184898E-3</c:v>
                </c:pt>
                <c:pt idx="2270">
                  <c:v>4.5990329650416701E-3</c:v>
                </c:pt>
                <c:pt idx="2271">
                  <c:v>3.9512074229225E-3</c:v>
                </c:pt>
                <c:pt idx="2272">
                  <c:v>4.1581263490967704E-3</c:v>
                </c:pt>
                <c:pt idx="2273">
                  <c:v>4.27500511542053E-3</c:v>
                </c:pt>
                <c:pt idx="2274">
                  <c:v>3.8836988846448202E-3</c:v>
                </c:pt>
                <c:pt idx="2275">
                  <c:v>4.6456498477339602E-3</c:v>
                </c:pt>
                <c:pt idx="2276">
                  <c:v>4.5191611589382001E-3</c:v>
                </c:pt>
                <c:pt idx="2277">
                  <c:v>4.5162183491691803E-3</c:v>
                </c:pt>
                <c:pt idx="2278">
                  <c:v>4.6011800945518098E-3</c:v>
                </c:pt>
                <c:pt idx="2279">
                  <c:v>4.7710689311496503E-3</c:v>
                </c:pt>
                <c:pt idx="2280">
                  <c:v>4.7027580274847502E-3</c:v>
                </c:pt>
                <c:pt idx="2281">
                  <c:v>4.2275323709124102E-3</c:v>
                </c:pt>
                <c:pt idx="2282">
                  <c:v>4.5397155098220298E-3</c:v>
                </c:pt>
                <c:pt idx="2283">
                  <c:v>4.07567607861525E-3</c:v>
                </c:pt>
                <c:pt idx="2284">
                  <c:v>4.4675910285432502E-3</c:v>
                </c:pt>
                <c:pt idx="2285">
                  <c:v>4.2881856475873396E-3</c:v>
                </c:pt>
                <c:pt idx="2286">
                  <c:v>4.4286170174932899E-3</c:v>
                </c:pt>
                <c:pt idx="2287">
                  <c:v>4.4580836624609904E-3</c:v>
                </c:pt>
                <c:pt idx="2288">
                  <c:v>4.3614577517708496E-3</c:v>
                </c:pt>
                <c:pt idx="2289">
                  <c:v>4.3827588245425198E-3</c:v>
                </c:pt>
                <c:pt idx="2290">
                  <c:v>4.5685571689906496E-3</c:v>
                </c:pt>
                <c:pt idx="2291">
                  <c:v>4.5280284755967399E-3</c:v>
                </c:pt>
                <c:pt idx="2292">
                  <c:v>4.9564236817725002E-3</c:v>
                </c:pt>
                <c:pt idx="2293">
                  <c:v>4.8621580493444401E-3</c:v>
                </c:pt>
                <c:pt idx="2294">
                  <c:v>4.7129153832796197E-3</c:v>
                </c:pt>
                <c:pt idx="2295">
                  <c:v>4.7459238832024296E-3</c:v>
                </c:pt>
                <c:pt idx="2296">
                  <c:v>4.7690321722924801E-3</c:v>
                </c:pt>
                <c:pt idx="2297">
                  <c:v>4.8598770145864001E-3</c:v>
                </c:pt>
                <c:pt idx="2298">
                  <c:v>4.69138875897102E-3</c:v>
                </c:pt>
                <c:pt idx="2299">
                  <c:v>4.87756398316709E-3</c:v>
                </c:pt>
                <c:pt idx="2300">
                  <c:v>4.8703040525792602E-3</c:v>
                </c:pt>
                <c:pt idx="2301">
                  <c:v>4.88584470007568E-3</c:v>
                </c:pt>
                <c:pt idx="2302">
                  <c:v>4.8531874794861801E-3</c:v>
                </c:pt>
                <c:pt idx="2303">
                  <c:v>5.0772024689403001E-3</c:v>
                </c:pt>
                <c:pt idx="2304">
                  <c:v>4.6505800780332401E-3</c:v>
                </c:pt>
                <c:pt idx="2305">
                  <c:v>4.83988641128528E-3</c:v>
                </c:pt>
                <c:pt idx="2306">
                  <c:v>5.1310037008267797E-3</c:v>
                </c:pt>
                <c:pt idx="2307">
                  <c:v>4.8068481296312101E-3</c:v>
                </c:pt>
                <c:pt idx="2308">
                  <c:v>5.1357455981335901E-3</c:v>
                </c:pt>
                <c:pt idx="2309">
                  <c:v>5.1461749789717803E-3</c:v>
                </c:pt>
                <c:pt idx="2310">
                  <c:v>5.1439473877135603E-3</c:v>
                </c:pt>
                <c:pt idx="2311">
                  <c:v>5.4689224877545496E-3</c:v>
                </c:pt>
                <c:pt idx="2312">
                  <c:v>4.9895404068109996E-3</c:v>
                </c:pt>
                <c:pt idx="2313">
                  <c:v>5.0693198873564098E-3</c:v>
                </c:pt>
                <c:pt idx="2314">
                  <c:v>5.3343207628777497E-3</c:v>
                </c:pt>
                <c:pt idx="2315">
                  <c:v>5.6814739537597398E-3</c:v>
                </c:pt>
                <c:pt idx="2316">
                  <c:v>5.4500023003535396E-3</c:v>
                </c:pt>
                <c:pt idx="2317">
                  <c:v>5.7890922778674296E-3</c:v>
                </c:pt>
                <c:pt idx="2318">
                  <c:v>5.2292806009523497E-3</c:v>
                </c:pt>
                <c:pt idx="2319">
                  <c:v>5.3936526425402299E-3</c:v>
                </c:pt>
                <c:pt idx="2320">
                  <c:v>5.5275389730867503E-3</c:v>
                </c:pt>
                <c:pt idx="2321">
                  <c:v>5.4034175517377204E-3</c:v>
                </c:pt>
                <c:pt idx="2322">
                  <c:v>5.3628834887245796E-3</c:v>
                </c:pt>
                <c:pt idx="2323">
                  <c:v>5.10769838958195E-3</c:v>
                </c:pt>
                <c:pt idx="2324">
                  <c:v>5.2984615596579198E-3</c:v>
                </c:pt>
                <c:pt idx="2325">
                  <c:v>5.1894936396146398E-3</c:v>
                </c:pt>
                <c:pt idx="2326">
                  <c:v>5.2026862408974198E-3</c:v>
                </c:pt>
                <c:pt idx="2327">
                  <c:v>5.1120798492328796E-3</c:v>
                </c:pt>
                <c:pt idx="2328">
                  <c:v>5.5815466660740004E-3</c:v>
                </c:pt>
                <c:pt idx="2329">
                  <c:v>5.1964015126906701E-3</c:v>
                </c:pt>
                <c:pt idx="2330">
                  <c:v>5.1730576387209199E-3</c:v>
                </c:pt>
                <c:pt idx="2331">
                  <c:v>5.2939896574281898E-3</c:v>
                </c:pt>
                <c:pt idx="2332">
                  <c:v>5.08349585890792E-3</c:v>
                </c:pt>
                <c:pt idx="2333">
                  <c:v>5.3271355037037898E-3</c:v>
                </c:pt>
                <c:pt idx="2334">
                  <c:v>5.3007915305957496E-3</c:v>
                </c:pt>
                <c:pt idx="2335">
                  <c:v>5.3405708832787299E-3</c:v>
                </c:pt>
                <c:pt idx="2336">
                  <c:v>5.1604582929726502E-3</c:v>
                </c:pt>
                <c:pt idx="2337">
                  <c:v>5.1471857097360003E-3</c:v>
                </c:pt>
                <c:pt idx="2338">
                  <c:v>5.04177712826502E-3</c:v>
                </c:pt>
                <c:pt idx="2339">
                  <c:v>5.84691523563743E-3</c:v>
                </c:pt>
                <c:pt idx="2340">
                  <c:v>5.9590883182930598E-3</c:v>
                </c:pt>
                <c:pt idx="2341">
                  <c:v>5.5819697627376404E-3</c:v>
                </c:pt>
                <c:pt idx="2342">
                  <c:v>5.4492523215223798E-3</c:v>
                </c:pt>
                <c:pt idx="2343">
                  <c:v>5.7480545642109001E-3</c:v>
                </c:pt>
                <c:pt idx="2344">
                  <c:v>5.9026330722400204E-3</c:v>
                </c:pt>
                <c:pt idx="2345">
                  <c:v>5.6895720034309E-3</c:v>
                </c:pt>
                <c:pt idx="2346">
                  <c:v>5.6412144828403999E-3</c:v>
                </c:pt>
                <c:pt idx="2347">
                  <c:v>5.0955754500711502E-3</c:v>
                </c:pt>
                <c:pt idx="2348">
                  <c:v>5.25697695523998E-3</c:v>
                </c:pt>
                <c:pt idx="2349">
                  <c:v>5.4847910369996899E-3</c:v>
                </c:pt>
                <c:pt idx="2350">
                  <c:v>5.55659716592682E-3</c:v>
                </c:pt>
                <c:pt idx="2351">
                  <c:v>6.1231550871153999E-3</c:v>
                </c:pt>
                <c:pt idx="2352">
                  <c:v>5.6611054902331497E-3</c:v>
                </c:pt>
                <c:pt idx="2353">
                  <c:v>5.3291477863653897E-3</c:v>
                </c:pt>
                <c:pt idx="2354">
                  <c:v>5.5982979446665103E-3</c:v>
                </c:pt>
                <c:pt idx="2355">
                  <c:v>5.3104837428348201E-3</c:v>
                </c:pt>
                <c:pt idx="2356">
                  <c:v>5.5029919382229998E-3</c:v>
                </c:pt>
                <c:pt idx="2357">
                  <c:v>5.8160840496048602E-3</c:v>
                </c:pt>
                <c:pt idx="2358">
                  <c:v>5.7871333854188304E-3</c:v>
                </c:pt>
                <c:pt idx="2359">
                  <c:v>5.5992084132860899E-3</c:v>
                </c:pt>
                <c:pt idx="2360">
                  <c:v>6.1715572130620804E-3</c:v>
                </c:pt>
                <c:pt idx="2361">
                  <c:v>6.1766798428556204E-3</c:v>
                </c:pt>
                <c:pt idx="2362">
                  <c:v>6.2947576704808902E-3</c:v>
                </c:pt>
                <c:pt idx="2363">
                  <c:v>6.0392754976037102E-3</c:v>
                </c:pt>
                <c:pt idx="2364">
                  <c:v>5.8708115537009402E-3</c:v>
                </c:pt>
                <c:pt idx="2365">
                  <c:v>6.0629364852121401E-3</c:v>
                </c:pt>
                <c:pt idx="2366">
                  <c:v>5.7653993764312699E-3</c:v>
                </c:pt>
                <c:pt idx="2367">
                  <c:v>6.0024892421002198E-3</c:v>
                </c:pt>
                <c:pt idx="2368">
                  <c:v>5.8578533393002404E-3</c:v>
                </c:pt>
                <c:pt idx="2369">
                  <c:v>5.8477252615170396E-3</c:v>
                </c:pt>
                <c:pt idx="2370">
                  <c:v>5.9511835813198799E-3</c:v>
                </c:pt>
                <c:pt idx="2371">
                  <c:v>5.6651794656615798E-3</c:v>
                </c:pt>
                <c:pt idx="2372">
                  <c:v>5.3768201602789603E-3</c:v>
                </c:pt>
                <c:pt idx="2373">
                  <c:v>5.9222956655109503E-3</c:v>
                </c:pt>
                <c:pt idx="2374">
                  <c:v>5.5023365321523699E-3</c:v>
                </c:pt>
                <c:pt idx="2375">
                  <c:v>5.7534277130514297E-3</c:v>
                </c:pt>
                <c:pt idx="2376">
                  <c:v>6.1215740658773603E-3</c:v>
                </c:pt>
                <c:pt idx="2377">
                  <c:v>6.2593754542274302E-3</c:v>
                </c:pt>
                <c:pt idx="2378">
                  <c:v>5.77559046724079E-3</c:v>
                </c:pt>
                <c:pt idx="2379">
                  <c:v>6.20321309070617E-3</c:v>
                </c:pt>
                <c:pt idx="2380">
                  <c:v>5.8197064097837599E-3</c:v>
                </c:pt>
                <c:pt idx="2381">
                  <c:v>5.77812304580878E-3</c:v>
                </c:pt>
                <c:pt idx="2382">
                  <c:v>6.30651227728169E-3</c:v>
                </c:pt>
                <c:pt idx="2383">
                  <c:v>6.4454562552077798E-3</c:v>
                </c:pt>
                <c:pt idx="2384">
                  <c:v>6.0303469316080804E-3</c:v>
                </c:pt>
                <c:pt idx="2385">
                  <c:v>6.1728706903600699E-3</c:v>
                </c:pt>
                <c:pt idx="2386">
                  <c:v>5.8692641867898196E-3</c:v>
                </c:pt>
                <c:pt idx="2387">
                  <c:v>6.1878612721149202E-3</c:v>
                </c:pt>
                <c:pt idx="2388">
                  <c:v>5.85577419335611E-3</c:v>
                </c:pt>
                <c:pt idx="2389">
                  <c:v>5.9115320296922501E-3</c:v>
                </c:pt>
                <c:pt idx="2390">
                  <c:v>6.2254748737633099E-3</c:v>
                </c:pt>
                <c:pt idx="2391">
                  <c:v>6.0522306725464704E-3</c:v>
                </c:pt>
                <c:pt idx="2392">
                  <c:v>6.1559544134837498E-3</c:v>
                </c:pt>
                <c:pt idx="2393">
                  <c:v>6.1889341267654403E-3</c:v>
                </c:pt>
                <c:pt idx="2394">
                  <c:v>6.1842175145949098E-3</c:v>
                </c:pt>
                <c:pt idx="2395">
                  <c:v>6.1691466787162797E-3</c:v>
                </c:pt>
                <c:pt idx="2396">
                  <c:v>6.3455339385573703E-3</c:v>
                </c:pt>
                <c:pt idx="2397">
                  <c:v>5.65212303127712E-3</c:v>
                </c:pt>
                <c:pt idx="2398">
                  <c:v>5.7852312163053201E-3</c:v>
                </c:pt>
                <c:pt idx="2399">
                  <c:v>6.2997266444165204E-3</c:v>
                </c:pt>
                <c:pt idx="2400">
                  <c:v>6.2693500368839004E-3</c:v>
                </c:pt>
                <c:pt idx="2401">
                  <c:v>6.4037429809687798E-3</c:v>
                </c:pt>
                <c:pt idx="2402">
                  <c:v>6.3558846118971302E-3</c:v>
                </c:pt>
                <c:pt idx="2403">
                  <c:v>6.3862014711990097E-3</c:v>
                </c:pt>
                <c:pt idx="2404">
                  <c:v>6.2366183457855497E-3</c:v>
                </c:pt>
                <c:pt idx="2405">
                  <c:v>6.2697700002566897E-3</c:v>
                </c:pt>
                <c:pt idx="2406">
                  <c:v>6.4465763860223702E-3</c:v>
                </c:pt>
                <c:pt idx="2407">
                  <c:v>6.4414549844699397E-3</c:v>
                </c:pt>
                <c:pt idx="2408">
                  <c:v>6.4034459143763201E-3</c:v>
                </c:pt>
                <c:pt idx="2409">
                  <c:v>6.4466577643630899E-3</c:v>
                </c:pt>
                <c:pt idx="2410">
                  <c:v>6.3956849290814502E-3</c:v>
                </c:pt>
                <c:pt idx="2411">
                  <c:v>6.6962650548733097E-3</c:v>
                </c:pt>
                <c:pt idx="2412">
                  <c:v>6.6848803104164398E-3</c:v>
                </c:pt>
                <c:pt idx="2413">
                  <c:v>6.2902600490366296E-3</c:v>
                </c:pt>
                <c:pt idx="2414">
                  <c:v>6.7978352288588697E-3</c:v>
                </c:pt>
                <c:pt idx="2415">
                  <c:v>6.5877100201564799E-3</c:v>
                </c:pt>
                <c:pt idx="2416">
                  <c:v>6.8111357381178701E-3</c:v>
                </c:pt>
                <c:pt idx="2417">
                  <c:v>6.76449493639464E-3</c:v>
                </c:pt>
                <c:pt idx="2418">
                  <c:v>6.7851746610091803E-3</c:v>
                </c:pt>
                <c:pt idx="2419">
                  <c:v>6.6370365212080297E-3</c:v>
                </c:pt>
                <c:pt idx="2420">
                  <c:v>6.88991803789027E-3</c:v>
                </c:pt>
                <c:pt idx="2421">
                  <c:v>6.8132773505835704E-3</c:v>
                </c:pt>
                <c:pt idx="2422">
                  <c:v>6.9927239356563304E-3</c:v>
                </c:pt>
                <c:pt idx="2423">
                  <c:v>6.9504133612719897E-3</c:v>
                </c:pt>
                <c:pt idx="2424">
                  <c:v>6.7261644917856502E-3</c:v>
                </c:pt>
                <c:pt idx="2425">
                  <c:v>7.0398944456552598E-3</c:v>
                </c:pt>
                <c:pt idx="2426">
                  <c:v>6.67301262470389E-3</c:v>
                </c:pt>
                <c:pt idx="2427">
                  <c:v>7.1562761000587101E-3</c:v>
                </c:pt>
                <c:pt idx="2428">
                  <c:v>6.8432575135399997E-3</c:v>
                </c:pt>
                <c:pt idx="2429">
                  <c:v>7.2629712568244801E-3</c:v>
                </c:pt>
                <c:pt idx="2430">
                  <c:v>6.8709590357776103E-3</c:v>
                </c:pt>
                <c:pt idx="2431">
                  <c:v>7.3654178232462298E-3</c:v>
                </c:pt>
                <c:pt idx="2432">
                  <c:v>6.7706640436203504E-3</c:v>
                </c:pt>
                <c:pt idx="2433">
                  <c:v>6.9687254638993801E-3</c:v>
                </c:pt>
                <c:pt idx="2434">
                  <c:v>7.3745261835012101E-3</c:v>
                </c:pt>
                <c:pt idx="2435">
                  <c:v>6.9585982945045604E-3</c:v>
                </c:pt>
                <c:pt idx="2436">
                  <c:v>6.8654297571920297E-3</c:v>
                </c:pt>
                <c:pt idx="2437">
                  <c:v>7.2775409955397599E-3</c:v>
                </c:pt>
                <c:pt idx="2438">
                  <c:v>6.95628784870044E-3</c:v>
                </c:pt>
                <c:pt idx="2439">
                  <c:v>7.4050962633587201E-3</c:v>
                </c:pt>
                <c:pt idx="2440">
                  <c:v>7.9471964048019594E-3</c:v>
                </c:pt>
                <c:pt idx="2441">
                  <c:v>7.6122251772558101E-3</c:v>
                </c:pt>
                <c:pt idx="2442">
                  <c:v>7.0721310000959204E-3</c:v>
                </c:pt>
                <c:pt idx="2443">
                  <c:v>7.4125189216861101E-3</c:v>
                </c:pt>
                <c:pt idx="2444">
                  <c:v>7.74414462042674E-3</c:v>
                </c:pt>
                <c:pt idx="2445">
                  <c:v>7.7221052264197197E-3</c:v>
                </c:pt>
                <c:pt idx="2446">
                  <c:v>7.8687380620043601E-3</c:v>
                </c:pt>
                <c:pt idx="2447">
                  <c:v>7.6974307933357503E-3</c:v>
                </c:pt>
                <c:pt idx="2448">
                  <c:v>7.2902801399444698E-3</c:v>
                </c:pt>
                <c:pt idx="2449">
                  <c:v>7.1097696169885099E-3</c:v>
                </c:pt>
                <c:pt idx="2450">
                  <c:v>7.74415096237878E-3</c:v>
                </c:pt>
                <c:pt idx="2451">
                  <c:v>7.6083601233580597E-3</c:v>
                </c:pt>
                <c:pt idx="2452">
                  <c:v>7.6605388920478702E-3</c:v>
                </c:pt>
                <c:pt idx="2453">
                  <c:v>7.8212354469734107E-3</c:v>
                </c:pt>
                <c:pt idx="2454">
                  <c:v>8.0316352961372298E-3</c:v>
                </c:pt>
                <c:pt idx="2455">
                  <c:v>7.7770839980944497E-3</c:v>
                </c:pt>
                <c:pt idx="2456">
                  <c:v>7.3331252228626799E-3</c:v>
                </c:pt>
                <c:pt idx="2457">
                  <c:v>7.6586041893084702E-3</c:v>
                </c:pt>
                <c:pt idx="2458">
                  <c:v>7.5967057724664602E-3</c:v>
                </c:pt>
                <c:pt idx="2459">
                  <c:v>7.7026016932313004E-3</c:v>
                </c:pt>
                <c:pt idx="2460">
                  <c:v>8.0743099407789808E-3</c:v>
                </c:pt>
                <c:pt idx="2461">
                  <c:v>7.6536363934568497E-3</c:v>
                </c:pt>
                <c:pt idx="2462">
                  <c:v>7.7293753327328102E-3</c:v>
                </c:pt>
                <c:pt idx="2463">
                  <c:v>8.2952142281144201E-3</c:v>
                </c:pt>
                <c:pt idx="2464">
                  <c:v>7.9728647150999095E-3</c:v>
                </c:pt>
                <c:pt idx="2465">
                  <c:v>7.3299930168378904E-3</c:v>
                </c:pt>
                <c:pt idx="2466">
                  <c:v>7.2834487892901902E-3</c:v>
                </c:pt>
                <c:pt idx="2467">
                  <c:v>7.7863351335785902E-3</c:v>
                </c:pt>
                <c:pt idx="2468">
                  <c:v>8.2925358292937502E-3</c:v>
                </c:pt>
                <c:pt idx="2469">
                  <c:v>7.8148046322952108E-3</c:v>
                </c:pt>
                <c:pt idx="2470">
                  <c:v>7.7296597131047097E-3</c:v>
                </c:pt>
                <c:pt idx="2471">
                  <c:v>8.0946786895532401E-3</c:v>
                </c:pt>
                <c:pt idx="2472">
                  <c:v>8.2732002652720002E-3</c:v>
                </c:pt>
                <c:pt idx="2473">
                  <c:v>8.4071096778661602E-3</c:v>
                </c:pt>
                <c:pt idx="2474">
                  <c:v>8.1534511892006906E-3</c:v>
                </c:pt>
                <c:pt idx="2475">
                  <c:v>8.3804863696039702E-3</c:v>
                </c:pt>
                <c:pt idx="2476">
                  <c:v>8.2860683994944503E-3</c:v>
                </c:pt>
                <c:pt idx="2477">
                  <c:v>8.3422439987079506E-3</c:v>
                </c:pt>
                <c:pt idx="2478">
                  <c:v>8.3648674988196E-3</c:v>
                </c:pt>
                <c:pt idx="2479">
                  <c:v>8.2052944160076E-3</c:v>
                </c:pt>
                <c:pt idx="2480">
                  <c:v>8.5683095450283103E-3</c:v>
                </c:pt>
                <c:pt idx="2481">
                  <c:v>8.3462478309119601E-3</c:v>
                </c:pt>
                <c:pt idx="2482">
                  <c:v>8.4986696905466497E-3</c:v>
                </c:pt>
                <c:pt idx="2483">
                  <c:v>8.40315669464726E-3</c:v>
                </c:pt>
                <c:pt idx="2484">
                  <c:v>8.3351470048920791E-3</c:v>
                </c:pt>
                <c:pt idx="2485">
                  <c:v>8.5334133014575205E-3</c:v>
                </c:pt>
                <c:pt idx="2486">
                  <c:v>8.4166542707476404E-3</c:v>
                </c:pt>
                <c:pt idx="2487">
                  <c:v>8.9790546906017097E-3</c:v>
                </c:pt>
                <c:pt idx="2488">
                  <c:v>8.6826101622598396E-3</c:v>
                </c:pt>
                <c:pt idx="2489">
                  <c:v>8.8626599437619299E-3</c:v>
                </c:pt>
                <c:pt idx="2490">
                  <c:v>8.7117086441826207E-3</c:v>
                </c:pt>
                <c:pt idx="2491">
                  <c:v>8.7576027296432397E-3</c:v>
                </c:pt>
                <c:pt idx="2492">
                  <c:v>8.6004305780333808E-3</c:v>
                </c:pt>
                <c:pt idx="2493">
                  <c:v>8.6582354338843506E-3</c:v>
                </c:pt>
                <c:pt idx="2494">
                  <c:v>8.6257733332718092E-3</c:v>
                </c:pt>
                <c:pt idx="2495">
                  <c:v>8.6286346518304399E-3</c:v>
                </c:pt>
                <c:pt idx="2496">
                  <c:v>8.6312485168857801E-3</c:v>
                </c:pt>
                <c:pt idx="2497">
                  <c:v>8.9673843427734105E-3</c:v>
                </c:pt>
                <c:pt idx="2498">
                  <c:v>9.0275770536848692E-3</c:v>
                </c:pt>
                <c:pt idx="2499">
                  <c:v>9.0032165583867705E-3</c:v>
                </c:pt>
                <c:pt idx="2500">
                  <c:v>8.9990898439234104E-3</c:v>
                </c:pt>
                <c:pt idx="2501">
                  <c:v>9.0389776731168298E-3</c:v>
                </c:pt>
                <c:pt idx="2502">
                  <c:v>8.7470470175166105E-3</c:v>
                </c:pt>
                <c:pt idx="2503">
                  <c:v>8.76517318412047E-3</c:v>
                </c:pt>
                <c:pt idx="2504">
                  <c:v>8.5958953860737295E-3</c:v>
                </c:pt>
                <c:pt idx="2505">
                  <c:v>9.3271437838041999E-3</c:v>
                </c:pt>
                <c:pt idx="2506">
                  <c:v>9.1164519539884206E-3</c:v>
                </c:pt>
                <c:pt idx="2507">
                  <c:v>9.0492694637060306E-3</c:v>
                </c:pt>
                <c:pt idx="2508">
                  <c:v>9.3540836362036202E-3</c:v>
                </c:pt>
                <c:pt idx="2509">
                  <c:v>9.2383988036082894E-3</c:v>
                </c:pt>
                <c:pt idx="2510">
                  <c:v>9.0659232247401501E-3</c:v>
                </c:pt>
                <c:pt idx="2511">
                  <c:v>9.2322739797786203E-3</c:v>
                </c:pt>
                <c:pt idx="2512">
                  <c:v>9.1742826340220004E-3</c:v>
                </c:pt>
                <c:pt idx="2513">
                  <c:v>9.2231318230859005E-3</c:v>
                </c:pt>
                <c:pt idx="2514">
                  <c:v>9.2375667905325899E-3</c:v>
                </c:pt>
                <c:pt idx="2515">
                  <c:v>9.5503157627854808E-3</c:v>
                </c:pt>
                <c:pt idx="2516">
                  <c:v>9.4797606865789502E-3</c:v>
                </c:pt>
                <c:pt idx="2517">
                  <c:v>9.2999098921071697E-3</c:v>
                </c:pt>
                <c:pt idx="2518">
                  <c:v>9.6997168697667592E-3</c:v>
                </c:pt>
                <c:pt idx="2519">
                  <c:v>9.4740048263356295E-3</c:v>
                </c:pt>
                <c:pt idx="2520">
                  <c:v>9.4355971346523904E-3</c:v>
                </c:pt>
                <c:pt idx="2521">
                  <c:v>9.7970076862939504E-3</c:v>
                </c:pt>
                <c:pt idx="2522">
                  <c:v>9.7713593192585001E-3</c:v>
                </c:pt>
                <c:pt idx="2523">
                  <c:v>9.8261401159394496E-3</c:v>
                </c:pt>
                <c:pt idx="2524">
                  <c:v>9.9573626522484696E-3</c:v>
                </c:pt>
                <c:pt idx="2525">
                  <c:v>9.7820323683874208E-3</c:v>
                </c:pt>
                <c:pt idx="2526">
                  <c:v>1.02153499022564E-2</c:v>
                </c:pt>
                <c:pt idx="2527">
                  <c:v>9.8092263690367602E-3</c:v>
                </c:pt>
                <c:pt idx="2528">
                  <c:v>9.8286782300967702E-3</c:v>
                </c:pt>
                <c:pt idx="2529">
                  <c:v>9.9293876547904593E-3</c:v>
                </c:pt>
                <c:pt idx="2530">
                  <c:v>9.9146270364400494E-3</c:v>
                </c:pt>
                <c:pt idx="2531">
                  <c:v>9.9824873373830208E-3</c:v>
                </c:pt>
                <c:pt idx="2532">
                  <c:v>1.0014249831256599E-2</c:v>
                </c:pt>
                <c:pt idx="2533">
                  <c:v>1.0068507911673999E-2</c:v>
                </c:pt>
                <c:pt idx="2534">
                  <c:v>1.0143826837863299E-2</c:v>
                </c:pt>
                <c:pt idx="2535">
                  <c:v>1.0230175540303E-2</c:v>
                </c:pt>
                <c:pt idx="2536">
                  <c:v>1.02350745442885E-2</c:v>
                </c:pt>
                <c:pt idx="2537">
                  <c:v>1.0388630701066E-2</c:v>
                </c:pt>
                <c:pt idx="2538">
                  <c:v>1.0481902314162799E-2</c:v>
                </c:pt>
                <c:pt idx="2539">
                  <c:v>1.03824966448766E-2</c:v>
                </c:pt>
                <c:pt idx="2540">
                  <c:v>1.0009888208251499E-2</c:v>
                </c:pt>
                <c:pt idx="2541">
                  <c:v>1.02192007396378E-2</c:v>
                </c:pt>
                <c:pt idx="2542">
                  <c:v>1.0622994339747499E-2</c:v>
                </c:pt>
                <c:pt idx="2543">
                  <c:v>1.0071995923597501E-2</c:v>
                </c:pt>
                <c:pt idx="2544">
                  <c:v>1.03859338788975E-2</c:v>
                </c:pt>
                <c:pt idx="2545">
                  <c:v>1.00586768453532E-2</c:v>
                </c:pt>
                <c:pt idx="2546">
                  <c:v>1.0281478230571999E-2</c:v>
                </c:pt>
                <c:pt idx="2547">
                  <c:v>1.05144866739647E-2</c:v>
                </c:pt>
                <c:pt idx="2548">
                  <c:v>1.0540144858735501E-2</c:v>
                </c:pt>
                <c:pt idx="2549">
                  <c:v>1.06596812496914E-2</c:v>
                </c:pt>
                <c:pt idx="2550">
                  <c:v>1.05783515484589E-2</c:v>
                </c:pt>
                <c:pt idx="2551">
                  <c:v>1.05126398486467E-2</c:v>
                </c:pt>
                <c:pt idx="2552">
                  <c:v>1.0635171539715301E-2</c:v>
                </c:pt>
                <c:pt idx="2553">
                  <c:v>1.0137214575353701E-2</c:v>
                </c:pt>
                <c:pt idx="2554">
                  <c:v>1.05184103840929E-2</c:v>
                </c:pt>
                <c:pt idx="2555">
                  <c:v>1.02925518058505E-2</c:v>
                </c:pt>
                <c:pt idx="2556">
                  <c:v>1.05550898595974E-2</c:v>
                </c:pt>
                <c:pt idx="2557">
                  <c:v>1.0371148353559401E-2</c:v>
                </c:pt>
                <c:pt idx="2558">
                  <c:v>1.06136894059342E-2</c:v>
                </c:pt>
                <c:pt idx="2559">
                  <c:v>1.0716739081285301E-2</c:v>
                </c:pt>
                <c:pt idx="2560">
                  <c:v>1.0826526580986401E-2</c:v>
                </c:pt>
                <c:pt idx="2561">
                  <c:v>1.08695953544816E-2</c:v>
                </c:pt>
                <c:pt idx="2562">
                  <c:v>1.07450145043799E-2</c:v>
                </c:pt>
                <c:pt idx="2563">
                  <c:v>1.09363291427761E-2</c:v>
                </c:pt>
                <c:pt idx="2564">
                  <c:v>1.1352616324703401E-2</c:v>
                </c:pt>
                <c:pt idx="2565">
                  <c:v>1.0972447694938501E-2</c:v>
                </c:pt>
                <c:pt idx="2566">
                  <c:v>1.07153927790553E-2</c:v>
                </c:pt>
                <c:pt idx="2567">
                  <c:v>1.09806464511684E-2</c:v>
                </c:pt>
                <c:pt idx="2568">
                  <c:v>1.09328117696651E-2</c:v>
                </c:pt>
                <c:pt idx="2569">
                  <c:v>1.0867189041131599E-2</c:v>
                </c:pt>
                <c:pt idx="2570">
                  <c:v>1.11579318844815E-2</c:v>
                </c:pt>
                <c:pt idx="2571">
                  <c:v>1.07506660486059E-2</c:v>
                </c:pt>
                <c:pt idx="2572">
                  <c:v>1.0770652452305501E-2</c:v>
                </c:pt>
                <c:pt idx="2573">
                  <c:v>1.1238317020458201E-2</c:v>
                </c:pt>
                <c:pt idx="2574">
                  <c:v>1.0957562729345701E-2</c:v>
                </c:pt>
                <c:pt idx="2575">
                  <c:v>1.15343057215607E-2</c:v>
                </c:pt>
                <c:pt idx="2576">
                  <c:v>1.16334830887466E-2</c:v>
                </c:pt>
                <c:pt idx="2577">
                  <c:v>1.1931248907297499E-2</c:v>
                </c:pt>
                <c:pt idx="2578">
                  <c:v>1.15391564218965E-2</c:v>
                </c:pt>
                <c:pt idx="2579">
                  <c:v>1.1470120745890299E-2</c:v>
                </c:pt>
                <c:pt idx="2580">
                  <c:v>1.1357522395232701E-2</c:v>
                </c:pt>
                <c:pt idx="2581">
                  <c:v>1.1720733533236201E-2</c:v>
                </c:pt>
                <c:pt idx="2582">
                  <c:v>1.1457396166609801E-2</c:v>
                </c:pt>
                <c:pt idx="2583">
                  <c:v>1.1731936238063E-2</c:v>
                </c:pt>
                <c:pt idx="2584">
                  <c:v>1.17617384413496E-2</c:v>
                </c:pt>
                <c:pt idx="2585">
                  <c:v>1.1668329658227601E-2</c:v>
                </c:pt>
                <c:pt idx="2586">
                  <c:v>1.1552112420835099E-2</c:v>
                </c:pt>
                <c:pt idx="2587">
                  <c:v>1.17902332975931E-2</c:v>
                </c:pt>
                <c:pt idx="2588">
                  <c:v>1.18185713599217E-2</c:v>
                </c:pt>
                <c:pt idx="2589">
                  <c:v>1.19810881001743E-2</c:v>
                </c:pt>
                <c:pt idx="2590">
                  <c:v>1.1981297375937E-2</c:v>
                </c:pt>
                <c:pt idx="2591">
                  <c:v>1.18852049767508E-2</c:v>
                </c:pt>
                <c:pt idx="2592">
                  <c:v>1.18512862033335E-2</c:v>
                </c:pt>
                <c:pt idx="2593">
                  <c:v>1.21333256179107E-2</c:v>
                </c:pt>
                <c:pt idx="2594">
                  <c:v>1.21597487127379E-2</c:v>
                </c:pt>
                <c:pt idx="2595">
                  <c:v>1.1758517543203799E-2</c:v>
                </c:pt>
                <c:pt idx="2596">
                  <c:v>1.2186703757478301E-2</c:v>
                </c:pt>
                <c:pt idx="2597">
                  <c:v>1.22596487082161E-2</c:v>
                </c:pt>
                <c:pt idx="2598">
                  <c:v>1.23114000188913E-2</c:v>
                </c:pt>
                <c:pt idx="2599">
                  <c:v>1.1837061364736501E-2</c:v>
                </c:pt>
                <c:pt idx="2600">
                  <c:v>1.2056945545732301E-2</c:v>
                </c:pt>
                <c:pt idx="2601">
                  <c:v>1.2527684869406501E-2</c:v>
                </c:pt>
                <c:pt idx="2602">
                  <c:v>1.23364328684261E-2</c:v>
                </c:pt>
                <c:pt idx="2603">
                  <c:v>1.26144417764675E-2</c:v>
                </c:pt>
                <c:pt idx="2604">
                  <c:v>1.2119528722058501E-2</c:v>
                </c:pt>
                <c:pt idx="2605">
                  <c:v>1.2381187457056001E-2</c:v>
                </c:pt>
                <c:pt idx="2606">
                  <c:v>1.26088602206106E-2</c:v>
                </c:pt>
                <c:pt idx="2607">
                  <c:v>1.2294281599527199E-2</c:v>
                </c:pt>
                <c:pt idx="2608">
                  <c:v>1.30094494416279E-2</c:v>
                </c:pt>
                <c:pt idx="2609">
                  <c:v>1.22592226977818E-2</c:v>
                </c:pt>
                <c:pt idx="2610">
                  <c:v>1.26298935815055E-2</c:v>
                </c:pt>
                <c:pt idx="2611">
                  <c:v>1.23962933289819E-2</c:v>
                </c:pt>
                <c:pt idx="2612">
                  <c:v>1.19895662885133E-2</c:v>
                </c:pt>
                <c:pt idx="2613">
                  <c:v>1.2770963542361E-2</c:v>
                </c:pt>
                <c:pt idx="2614">
                  <c:v>1.2691143479530599E-2</c:v>
                </c:pt>
                <c:pt idx="2615">
                  <c:v>1.25653982735411E-2</c:v>
                </c:pt>
                <c:pt idx="2616">
                  <c:v>1.2908054669575101E-2</c:v>
                </c:pt>
                <c:pt idx="2617">
                  <c:v>1.24047929759634E-2</c:v>
                </c:pt>
                <c:pt idx="2618">
                  <c:v>1.26505167834791E-2</c:v>
                </c:pt>
                <c:pt idx="2619">
                  <c:v>1.29453209417696E-2</c:v>
                </c:pt>
                <c:pt idx="2620">
                  <c:v>1.30645391670912E-2</c:v>
                </c:pt>
                <c:pt idx="2621">
                  <c:v>1.32041692895811E-2</c:v>
                </c:pt>
                <c:pt idx="2622">
                  <c:v>1.30028553617372E-2</c:v>
                </c:pt>
                <c:pt idx="2623">
                  <c:v>1.2660750975052801E-2</c:v>
                </c:pt>
                <c:pt idx="2624">
                  <c:v>1.28415157062756E-2</c:v>
                </c:pt>
                <c:pt idx="2625">
                  <c:v>1.3158067606549801E-2</c:v>
                </c:pt>
                <c:pt idx="2626">
                  <c:v>1.31031610703206E-2</c:v>
                </c:pt>
                <c:pt idx="2627">
                  <c:v>1.3265853683525499E-2</c:v>
                </c:pt>
                <c:pt idx="2628">
                  <c:v>1.3294961065248899E-2</c:v>
                </c:pt>
                <c:pt idx="2629">
                  <c:v>1.36719181910638E-2</c:v>
                </c:pt>
                <c:pt idx="2630">
                  <c:v>1.3215542687293601E-2</c:v>
                </c:pt>
                <c:pt idx="2631">
                  <c:v>1.31981431781649E-2</c:v>
                </c:pt>
                <c:pt idx="2632">
                  <c:v>1.3692927269343701E-2</c:v>
                </c:pt>
                <c:pt idx="2633">
                  <c:v>1.34925625171E-2</c:v>
                </c:pt>
                <c:pt idx="2634">
                  <c:v>1.3446164321329401E-2</c:v>
                </c:pt>
                <c:pt idx="2635">
                  <c:v>1.33856810059406E-2</c:v>
                </c:pt>
                <c:pt idx="2636">
                  <c:v>1.32106609795693E-2</c:v>
                </c:pt>
                <c:pt idx="2637">
                  <c:v>1.35995947060362E-2</c:v>
                </c:pt>
                <c:pt idx="2638">
                  <c:v>1.38264350111812E-2</c:v>
                </c:pt>
                <c:pt idx="2639">
                  <c:v>1.4066789893733399E-2</c:v>
                </c:pt>
                <c:pt idx="2640">
                  <c:v>1.3554176341792399E-2</c:v>
                </c:pt>
                <c:pt idx="2641">
                  <c:v>1.3466708480074301E-2</c:v>
                </c:pt>
                <c:pt idx="2642">
                  <c:v>1.37573556403267E-2</c:v>
                </c:pt>
                <c:pt idx="2643">
                  <c:v>1.4220738670911E-2</c:v>
                </c:pt>
                <c:pt idx="2644">
                  <c:v>1.3892153102425401E-2</c:v>
                </c:pt>
                <c:pt idx="2645">
                  <c:v>1.3980325515616799E-2</c:v>
                </c:pt>
                <c:pt idx="2646">
                  <c:v>1.42891765164008E-2</c:v>
                </c:pt>
                <c:pt idx="2647">
                  <c:v>1.4029024466209E-2</c:v>
                </c:pt>
                <c:pt idx="2648">
                  <c:v>1.42083191323154E-2</c:v>
                </c:pt>
                <c:pt idx="2649">
                  <c:v>1.40272266322213E-2</c:v>
                </c:pt>
                <c:pt idx="2650">
                  <c:v>1.40280876372092E-2</c:v>
                </c:pt>
                <c:pt idx="2651">
                  <c:v>1.42924091827932E-2</c:v>
                </c:pt>
                <c:pt idx="2652">
                  <c:v>1.3965170269378701E-2</c:v>
                </c:pt>
                <c:pt idx="2653">
                  <c:v>1.42691159969338E-2</c:v>
                </c:pt>
                <c:pt idx="2654">
                  <c:v>1.43034556449386E-2</c:v>
                </c:pt>
                <c:pt idx="2655">
                  <c:v>1.41200516544156E-2</c:v>
                </c:pt>
                <c:pt idx="2656">
                  <c:v>1.41663755579593E-2</c:v>
                </c:pt>
                <c:pt idx="2657">
                  <c:v>1.42148335016092E-2</c:v>
                </c:pt>
                <c:pt idx="2658">
                  <c:v>1.43474281643238E-2</c:v>
                </c:pt>
                <c:pt idx="2659">
                  <c:v>1.4539349624444E-2</c:v>
                </c:pt>
                <c:pt idx="2660">
                  <c:v>1.4186663452168499E-2</c:v>
                </c:pt>
                <c:pt idx="2661">
                  <c:v>1.4647123457900601E-2</c:v>
                </c:pt>
                <c:pt idx="2662">
                  <c:v>1.4641794115938699E-2</c:v>
                </c:pt>
                <c:pt idx="2663">
                  <c:v>1.4865228966521401E-2</c:v>
                </c:pt>
                <c:pt idx="2664">
                  <c:v>1.4765509933722601E-2</c:v>
                </c:pt>
                <c:pt idx="2665">
                  <c:v>1.48168740633424E-2</c:v>
                </c:pt>
                <c:pt idx="2666">
                  <c:v>1.47702598671918E-2</c:v>
                </c:pt>
                <c:pt idx="2667">
                  <c:v>1.50606733980886E-2</c:v>
                </c:pt>
                <c:pt idx="2668">
                  <c:v>1.4815082995334501E-2</c:v>
                </c:pt>
                <c:pt idx="2669">
                  <c:v>1.4881947094521999E-2</c:v>
                </c:pt>
                <c:pt idx="2670">
                  <c:v>1.5036809463501799E-2</c:v>
                </c:pt>
                <c:pt idx="2671">
                  <c:v>1.49934997488905E-2</c:v>
                </c:pt>
                <c:pt idx="2672">
                  <c:v>1.5290686294454601E-2</c:v>
                </c:pt>
                <c:pt idx="2673">
                  <c:v>1.52184604583416E-2</c:v>
                </c:pt>
                <c:pt idx="2674">
                  <c:v>1.5035185143412601E-2</c:v>
                </c:pt>
                <c:pt idx="2675">
                  <c:v>1.52686137233283E-2</c:v>
                </c:pt>
                <c:pt idx="2676">
                  <c:v>1.50986567143082E-2</c:v>
                </c:pt>
                <c:pt idx="2677">
                  <c:v>1.54881598884532E-2</c:v>
                </c:pt>
                <c:pt idx="2678">
                  <c:v>1.5258887014805499E-2</c:v>
                </c:pt>
                <c:pt idx="2679">
                  <c:v>1.55331784144359E-2</c:v>
                </c:pt>
                <c:pt idx="2680">
                  <c:v>1.5437823407002799E-2</c:v>
                </c:pt>
                <c:pt idx="2681">
                  <c:v>1.5653818497212601E-2</c:v>
                </c:pt>
                <c:pt idx="2682">
                  <c:v>1.5542916514022001E-2</c:v>
                </c:pt>
                <c:pt idx="2683">
                  <c:v>1.5449026293861299E-2</c:v>
                </c:pt>
                <c:pt idx="2684">
                  <c:v>1.5647654158316301E-2</c:v>
                </c:pt>
                <c:pt idx="2685">
                  <c:v>1.5910255549856901E-2</c:v>
                </c:pt>
                <c:pt idx="2686">
                  <c:v>1.5491472419008801E-2</c:v>
                </c:pt>
                <c:pt idx="2687">
                  <c:v>1.5763390724548201E-2</c:v>
                </c:pt>
                <c:pt idx="2688">
                  <c:v>1.60577935256703E-2</c:v>
                </c:pt>
                <c:pt idx="2689">
                  <c:v>1.61775518839079E-2</c:v>
                </c:pt>
                <c:pt idx="2690">
                  <c:v>1.5963549719024799E-2</c:v>
                </c:pt>
                <c:pt idx="2691">
                  <c:v>1.6015125178274001E-2</c:v>
                </c:pt>
                <c:pt idx="2692">
                  <c:v>1.6136029633813501E-2</c:v>
                </c:pt>
                <c:pt idx="2693">
                  <c:v>1.6025738257190801E-2</c:v>
                </c:pt>
                <c:pt idx="2694">
                  <c:v>1.6311842304114098E-2</c:v>
                </c:pt>
                <c:pt idx="2695">
                  <c:v>1.6197467922236398E-2</c:v>
                </c:pt>
                <c:pt idx="2696">
                  <c:v>1.6361307647951202E-2</c:v>
                </c:pt>
                <c:pt idx="2697">
                  <c:v>1.64395755044341E-2</c:v>
                </c:pt>
                <c:pt idx="2698">
                  <c:v>1.64065896588751E-2</c:v>
                </c:pt>
                <c:pt idx="2699">
                  <c:v>1.6635843693390901E-2</c:v>
                </c:pt>
                <c:pt idx="2700">
                  <c:v>1.6770347620473299E-2</c:v>
                </c:pt>
                <c:pt idx="2701">
                  <c:v>1.6380870948740699E-2</c:v>
                </c:pt>
                <c:pt idx="2702">
                  <c:v>1.6430616524660199E-2</c:v>
                </c:pt>
                <c:pt idx="2703">
                  <c:v>1.6462254022231299E-2</c:v>
                </c:pt>
                <c:pt idx="2704">
                  <c:v>1.63486319794332E-2</c:v>
                </c:pt>
                <c:pt idx="2705">
                  <c:v>1.64816227865218E-2</c:v>
                </c:pt>
                <c:pt idx="2706">
                  <c:v>1.66878622473445E-2</c:v>
                </c:pt>
                <c:pt idx="2707">
                  <c:v>1.69788721038596E-2</c:v>
                </c:pt>
                <c:pt idx="2708">
                  <c:v>1.6927241270243601E-2</c:v>
                </c:pt>
                <c:pt idx="2709">
                  <c:v>1.7008058379500899E-2</c:v>
                </c:pt>
                <c:pt idx="2710">
                  <c:v>1.7204747941656998E-2</c:v>
                </c:pt>
                <c:pt idx="2711">
                  <c:v>1.6983353330806202E-2</c:v>
                </c:pt>
                <c:pt idx="2712">
                  <c:v>1.6900107073461599E-2</c:v>
                </c:pt>
                <c:pt idx="2713">
                  <c:v>1.67343313063111E-2</c:v>
                </c:pt>
                <c:pt idx="2714">
                  <c:v>1.70549110876515E-2</c:v>
                </c:pt>
                <c:pt idx="2715">
                  <c:v>1.6914117946665801E-2</c:v>
                </c:pt>
                <c:pt idx="2716">
                  <c:v>1.7038464130829399E-2</c:v>
                </c:pt>
                <c:pt idx="2717">
                  <c:v>1.7192355659930901E-2</c:v>
                </c:pt>
                <c:pt idx="2718">
                  <c:v>1.7501090128477399E-2</c:v>
                </c:pt>
                <c:pt idx="2719">
                  <c:v>1.7322203598353701E-2</c:v>
                </c:pt>
                <c:pt idx="2720">
                  <c:v>1.7549015215159499E-2</c:v>
                </c:pt>
                <c:pt idx="2721">
                  <c:v>1.7637987843158998E-2</c:v>
                </c:pt>
                <c:pt idx="2722">
                  <c:v>1.7637458531718799E-2</c:v>
                </c:pt>
                <c:pt idx="2723">
                  <c:v>1.73853651133947E-2</c:v>
                </c:pt>
                <c:pt idx="2724">
                  <c:v>1.75314573023609E-2</c:v>
                </c:pt>
                <c:pt idx="2725">
                  <c:v>1.7447125770771999E-2</c:v>
                </c:pt>
                <c:pt idx="2726">
                  <c:v>1.7748951056265502E-2</c:v>
                </c:pt>
                <c:pt idx="2727">
                  <c:v>1.7658964194599901E-2</c:v>
                </c:pt>
                <c:pt idx="2728">
                  <c:v>1.7861425324002599E-2</c:v>
                </c:pt>
                <c:pt idx="2729">
                  <c:v>1.8033215591274899E-2</c:v>
                </c:pt>
                <c:pt idx="2730">
                  <c:v>1.78644272278808E-2</c:v>
                </c:pt>
                <c:pt idx="2731">
                  <c:v>1.79897401400149E-2</c:v>
                </c:pt>
                <c:pt idx="2732">
                  <c:v>1.8385800851298699E-2</c:v>
                </c:pt>
                <c:pt idx="2733">
                  <c:v>1.7869675042546301E-2</c:v>
                </c:pt>
                <c:pt idx="2734">
                  <c:v>1.8307618482251702E-2</c:v>
                </c:pt>
                <c:pt idx="2735">
                  <c:v>1.8166308793366101E-2</c:v>
                </c:pt>
                <c:pt idx="2736">
                  <c:v>1.8522526138952201E-2</c:v>
                </c:pt>
                <c:pt idx="2737">
                  <c:v>1.83824748540946E-2</c:v>
                </c:pt>
                <c:pt idx="2738">
                  <c:v>1.8430150460741101E-2</c:v>
                </c:pt>
                <c:pt idx="2739">
                  <c:v>1.8372336378830501E-2</c:v>
                </c:pt>
                <c:pt idx="2740">
                  <c:v>1.8329440515888199E-2</c:v>
                </c:pt>
                <c:pt idx="2741">
                  <c:v>1.84483044901338E-2</c:v>
                </c:pt>
                <c:pt idx="2742">
                  <c:v>1.8594983008201699E-2</c:v>
                </c:pt>
                <c:pt idx="2743">
                  <c:v>1.8545911697624699E-2</c:v>
                </c:pt>
                <c:pt idx="2744">
                  <c:v>1.8708794471633799E-2</c:v>
                </c:pt>
                <c:pt idx="2745">
                  <c:v>1.8478367403529702E-2</c:v>
                </c:pt>
                <c:pt idx="2746">
                  <c:v>1.86634651931557E-2</c:v>
                </c:pt>
                <c:pt idx="2747">
                  <c:v>1.90057636119359E-2</c:v>
                </c:pt>
                <c:pt idx="2748">
                  <c:v>1.89885648080634E-2</c:v>
                </c:pt>
                <c:pt idx="2749">
                  <c:v>1.8951177897661899E-2</c:v>
                </c:pt>
                <c:pt idx="2750">
                  <c:v>1.8382564282036499E-2</c:v>
                </c:pt>
                <c:pt idx="2751">
                  <c:v>1.8839914056249601E-2</c:v>
                </c:pt>
                <c:pt idx="2752">
                  <c:v>1.8517908087932699E-2</c:v>
                </c:pt>
                <c:pt idx="2753">
                  <c:v>1.8765340381000702E-2</c:v>
                </c:pt>
                <c:pt idx="2754">
                  <c:v>1.8949710298277401E-2</c:v>
                </c:pt>
                <c:pt idx="2755">
                  <c:v>1.91502560408571E-2</c:v>
                </c:pt>
                <c:pt idx="2756">
                  <c:v>1.91911414873699E-2</c:v>
                </c:pt>
                <c:pt idx="2757">
                  <c:v>1.9251757780343499E-2</c:v>
                </c:pt>
                <c:pt idx="2758">
                  <c:v>1.91581283688197E-2</c:v>
                </c:pt>
                <c:pt idx="2759">
                  <c:v>1.9442909569357E-2</c:v>
                </c:pt>
                <c:pt idx="2760">
                  <c:v>1.9348912865961201E-2</c:v>
                </c:pt>
                <c:pt idx="2761">
                  <c:v>1.9392459024865801E-2</c:v>
                </c:pt>
                <c:pt idx="2762">
                  <c:v>1.9574600723392298E-2</c:v>
                </c:pt>
                <c:pt idx="2763">
                  <c:v>1.9509926820524999E-2</c:v>
                </c:pt>
                <c:pt idx="2764">
                  <c:v>1.9476610059174899E-2</c:v>
                </c:pt>
                <c:pt idx="2765">
                  <c:v>1.9634370922410299E-2</c:v>
                </c:pt>
                <c:pt idx="2766">
                  <c:v>1.9344593044726899E-2</c:v>
                </c:pt>
                <c:pt idx="2767">
                  <c:v>1.97292668073356E-2</c:v>
                </c:pt>
                <c:pt idx="2768">
                  <c:v>1.9840233953457399E-2</c:v>
                </c:pt>
                <c:pt idx="2769">
                  <c:v>1.9348304324189099E-2</c:v>
                </c:pt>
                <c:pt idx="2770">
                  <c:v>1.9845548837106101E-2</c:v>
                </c:pt>
                <c:pt idx="2771">
                  <c:v>1.9938107069379301E-2</c:v>
                </c:pt>
                <c:pt idx="2772">
                  <c:v>1.99401413683108E-2</c:v>
                </c:pt>
                <c:pt idx="2773">
                  <c:v>1.99590214277728E-2</c:v>
                </c:pt>
                <c:pt idx="2774">
                  <c:v>2.0068716021355199E-2</c:v>
                </c:pt>
                <c:pt idx="2775">
                  <c:v>2.0476442619444001E-2</c:v>
                </c:pt>
                <c:pt idx="2776">
                  <c:v>2.0203296345817402E-2</c:v>
                </c:pt>
                <c:pt idx="2777">
                  <c:v>2.03056340662299E-2</c:v>
                </c:pt>
                <c:pt idx="2778">
                  <c:v>2.0242102236502399E-2</c:v>
                </c:pt>
                <c:pt idx="2779">
                  <c:v>2.0308749899183499E-2</c:v>
                </c:pt>
                <c:pt idx="2780">
                  <c:v>2.0643447321636602E-2</c:v>
                </c:pt>
                <c:pt idx="2781">
                  <c:v>2.07103595575923E-2</c:v>
                </c:pt>
                <c:pt idx="2782">
                  <c:v>2.1003831284289599E-2</c:v>
                </c:pt>
                <c:pt idx="2783">
                  <c:v>2.0905236151696299E-2</c:v>
                </c:pt>
                <c:pt idx="2784">
                  <c:v>2.0740309981120499E-2</c:v>
                </c:pt>
                <c:pt idx="2785">
                  <c:v>2.0656429578209502E-2</c:v>
                </c:pt>
                <c:pt idx="2786">
                  <c:v>2.1008614316073902E-2</c:v>
                </c:pt>
                <c:pt idx="2787">
                  <c:v>2.0915330949355899E-2</c:v>
                </c:pt>
                <c:pt idx="2788">
                  <c:v>2.0847517056568E-2</c:v>
                </c:pt>
                <c:pt idx="2789">
                  <c:v>2.1206434184255499E-2</c:v>
                </c:pt>
                <c:pt idx="2790">
                  <c:v>2.0931268707828798E-2</c:v>
                </c:pt>
                <c:pt idx="2791">
                  <c:v>2.0606129490390399E-2</c:v>
                </c:pt>
                <c:pt idx="2792">
                  <c:v>2.1056263871749401E-2</c:v>
                </c:pt>
                <c:pt idx="2793">
                  <c:v>2.0685348603180002E-2</c:v>
                </c:pt>
                <c:pt idx="2794">
                  <c:v>2.0459927778299001E-2</c:v>
                </c:pt>
                <c:pt idx="2795">
                  <c:v>2.0807903080159201E-2</c:v>
                </c:pt>
                <c:pt idx="2796">
                  <c:v>2.11315636598461E-2</c:v>
                </c:pt>
                <c:pt idx="2797">
                  <c:v>2.089691365215E-2</c:v>
                </c:pt>
                <c:pt idx="2798">
                  <c:v>2.09545198069939E-2</c:v>
                </c:pt>
                <c:pt idx="2799">
                  <c:v>2.1004460091900799E-2</c:v>
                </c:pt>
                <c:pt idx="2800">
                  <c:v>2.0795001112824701E-2</c:v>
                </c:pt>
                <c:pt idx="2801">
                  <c:v>2.0960649325878301E-2</c:v>
                </c:pt>
                <c:pt idx="2802">
                  <c:v>2.1103815487357999E-2</c:v>
                </c:pt>
                <c:pt idx="2803">
                  <c:v>2.1074020305200801E-2</c:v>
                </c:pt>
                <c:pt idx="2804">
                  <c:v>2.1304913329097602E-2</c:v>
                </c:pt>
                <c:pt idx="2805">
                  <c:v>2.09684980261787E-2</c:v>
                </c:pt>
                <c:pt idx="2806">
                  <c:v>2.12261026816923E-2</c:v>
                </c:pt>
                <c:pt idx="2807">
                  <c:v>2.1201188265622201E-2</c:v>
                </c:pt>
                <c:pt idx="2808">
                  <c:v>2.1047002924456801E-2</c:v>
                </c:pt>
                <c:pt idx="2809">
                  <c:v>2.14842603481347E-2</c:v>
                </c:pt>
                <c:pt idx="2810">
                  <c:v>2.14419538991092E-2</c:v>
                </c:pt>
                <c:pt idx="2811">
                  <c:v>2.1500619687238601E-2</c:v>
                </c:pt>
                <c:pt idx="2812">
                  <c:v>2.1602328130882E-2</c:v>
                </c:pt>
                <c:pt idx="2813">
                  <c:v>2.1363298514080201E-2</c:v>
                </c:pt>
                <c:pt idx="2814">
                  <c:v>2.1374722748491899E-2</c:v>
                </c:pt>
                <c:pt idx="2815">
                  <c:v>2.1673486622936201E-2</c:v>
                </c:pt>
                <c:pt idx="2816">
                  <c:v>2.1745939228540699E-2</c:v>
                </c:pt>
                <c:pt idx="2817">
                  <c:v>2.1787078396638598E-2</c:v>
                </c:pt>
                <c:pt idx="2818">
                  <c:v>2.1622975308384799E-2</c:v>
                </c:pt>
                <c:pt idx="2819">
                  <c:v>2.1811817051273701E-2</c:v>
                </c:pt>
                <c:pt idx="2820">
                  <c:v>2.1576691880762802E-2</c:v>
                </c:pt>
                <c:pt idx="2821">
                  <c:v>2.17236194526725E-2</c:v>
                </c:pt>
                <c:pt idx="2822">
                  <c:v>2.1788116530488299E-2</c:v>
                </c:pt>
                <c:pt idx="2823">
                  <c:v>2.17952422321556E-2</c:v>
                </c:pt>
                <c:pt idx="2824">
                  <c:v>2.1962919128636099E-2</c:v>
                </c:pt>
                <c:pt idx="2825">
                  <c:v>2.20573700779962E-2</c:v>
                </c:pt>
                <c:pt idx="2826">
                  <c:v>2.1848002177258401E-2</c:v>
                </c:pt>
                <c:pt idx="2827">
                  <c:v>2.1818668450423798E-2</c:v>
                </c:pt>
                <c:pt idx="2828">
                  <c:v>2.1787204058273599E-2</c:v>
                </c:pt>
                <c:pt idx="2829">
                  <c:v>2.2264624862896501E-2</c:v>
                </c:pt>
                <c:pt idx="2830">
                  <c:v>2.2268443472482202E-2</c:v>
                </c:pt>
                <c:pt idx="2831">
                  <c:v>2.2031143437577099E-2</c:v>
                </c:pt>
                <c:pt idx="2832">
                  <c:v>2.1971405731081899E-2</c:v>
                </c:pt>
                <c:pt idx="2833">
                  <c:v>2.20392493421761E-2</c:v>
                </c:pt>
                <c:pt idx="2834">
                  <c:v>2.21986655476397E-2</c:v>
                </c:pt>
                <c:pt idx="2835">
                  <c:v>2.2351291850188599E-2</c:v>
                </c:pt>
                <c:pt idx="2836">
                  <c:v>2.2326727547398201E-2</c:v>
                </c:pt>
                <c:pt idx="2837">
                  <c:v>2.2250897386450599E-2</c:v>
                </c:pt>
                <c:pt idx="2838">
                  <c:v>2.2263407839453301E-2</c:v>
                </c:pt>
                <c:pt idx="2839">
                  <c:v>2.2309212101373599E-2</c:v>
                </c:pt>
                <c:pt idx="2840">
                  <c:v>2.2413054397307099E-2</c:v>
                </c:pt>
                <c:pt idx="2841">
                  <c:v>2.2206705470951198E-2</c:v>
                </c:pt>
                <c:pt idx="2842">
                  <c:v>2.2102120311475099E-2</c:v>
                </c:pt>
                <c:pt idx="2843">
                  <c:v>2.2339412090499298E-2</c:v>
                </c:pt>
                <c:pt idx="2844">
                  <c:v>2.2309093121578999E-2</c:v>
                </c:pt>
                <c:pt idx="2845">
                  <c:v>2.2581813403196298E-2</c:v>
                </c:pt>
                <c:pt idx="2846">
                  <c:v>2.26202497212524E-2</c:v>
                </c:pt>
                <c:pt idx="2847">
                  <c:v>2.25105381814244E-2</c:v>
                </c:pt>
                <c:pt idx="2848">
                  <c:v>2.26120402420639E-2</c:v>
                </c:pt>
                <c:pt idx="2849">
                  <c:v>2.23361997690656E-2</c:v>
                </c:pt>
                <c:pt idx="2850">
                  <c:v>2.25098312280173E-2</c:v>
                </c:pt>
                <c:pt idx="2851">
                  <c:v>2.2495770904002298E-2</c:v>
                </c:pt>
                <c:pt idx="2852">
                  <c:v>2.2408507683299401E-2</c:v>
                </c:pt>
                <c:pt idx="2853">
                  <c:v>2.2865482377790999E-2</c:v>
                </c:pt>
                <c:pt idx="2854">
                  <c:v>2.2276904705511202E-2</c:v>
                </c:pt>
                <c:pt idx="2855">
                  <c:v>2.2287747159803702E-2</c:v>
                </c:pt>
                <c:pt idx="2856">
                  <c:v>2.2247585407257801E-2</c:v>
                </c:pt>
                <c:pt idx="2857">
                  <c:v>2.24300541001431E-2</c:v>
                </c:pt>
                <c:pt idx="2858">
                  <c:v>2.22708434533497E-2</c:v>
                </c:pt>
                <c:pt idx="2859">
                  <c:v>2.23689611815917E-2</c:v>
                </c:pt>
                <c:pt idx="2860">
                  <c:v>2.2561263006974398E-2</c:v>
                </c:pt>
                <c:pt idx="2861">
                  <c:v>2.2486891470709099E-2</c:v>
                </c:pt>
                <c:pt idx="2862">
                  <c:v>2.25435526412118E-2</c:v>
                </c:pt>
                <c:pt idx="2863">
                  <c:v>2.24162562007445E-2</c:v>
                </c:pt>
                <c:pt idx="2864">
                  <c:v>2.2499930174842701E-2</c:v>
                </c:pt>
                <c:pt idx="2865">
                  <c:v>2.2883425561852001E-2</c:v>
                </c:pt>
                <c:pt idx="2866">
                  <c:v>2.26718439258514E-2</c:v>
                </c:pt>
                <c:pt idx="2867">
                  <c:v>2.2700958924107E-2</c:v>
                </c:pt>
                <c:pt idx="2868">
                  <c:v>2.2683066674753699E-2</c:v>
                </c:pt>
                <c:pt idx="2869">
                  <c:v>2.2724545999069999E-2</c:v>
                </c:pt>
                <c:pt idx="2870">
                  <c:v>2.26443471310195E-2</c:v>
                </c:pt>
                <c:pt idx="2871">
                  <c:v>2.2628219679608E-2</c:v>
                </c:pt>
                <c:pt idx="2872">
                  <c:v>2.26296755784469E-2</c:v>
                </c:pt>
                <c:pt idx="2873">
                  <c:v>2.27135142327273E-2</c:v>
                </c:pt>
                <c:pt idx="2874">
                  <c:v>2.2722834260992902E-2</c:v>
                </c:pt>
                <c:pt idx="2875">
                  <c:v>2.2673265265563899E-2</c:v>
                </c:pt>
                <c:pt idx="2876">
                  <c:v>2.27669727114202E-2</c:v>
                </c:pt>
                <c:pt idx="2877">
                  <c:v>2.2381618468720801E-2</c:v>
                </c:pt>
                <c:pt idx="2878">
                  <c:v>2.25609887937431E-2</c:v>
                </c:pt>
                <c:pt idx="2879">
                  <c:v>2.2510530024132398E-2</c:v>
                </c:pt>
                <c:pt idx="2880">
                  <c:v>2.2347438818937599E-2</c:v>
                </c:pt>
                <c:pt idx="2881">
                  <c:v>2.2619538970779701E-2</c:v>
                </c:pt>
                <c:pt idx="2882">
                  <c:v>2.2743668644113899E-2</c:v>
                </c:pt>
                <c:pt idx="2883">
                  <c:v>2.2444266290361701E-2</c:v>
                </c:pt>
                <c:pt idx="2884">
                  <c:v>2.2422264723678999E-2</c:v>
                </c:pt>
                <c:pt idx="2885">
                  <c:v>2.2585230042669002E-2</c:v>
                </c:pt>
                <c:pt idx="2886">
                  <c:v>2.22810591419653E-2</c:v>
                </c:pt>
                <c:pt idx="2887">
                  <c:v>2.2729818651281999E-2</c:v>
                </c:pt>
                <c:pt idx="2888">
                  <c:v>2.21688476752098E-2</c:v>
                </c:pt>
                <c:pt idx="2889">
                  <c:v>2.2452888153815999E-2</c:v>
                </c:pt>
                <c:pt idx="2890">
                  <c:v>2.2244720982587E-2</c:v>
                </c:pt>
                <c:pt idx="2891">
                  <c:v>2.23623738189151E-2</c:v>
                </c:pt>
                <c:pt idx="2892">
                  <c:v>2.2527643914414398E-2</c:v>
                </c:pt>
                <c:pt idx="2893">
                  <c:v>2.2511268932423899E-2</c:v>
                </c:pt>
                <c:pt idx="2894">
                  <c:v>2.2395232889908301E-2</c:v>
                </c:pt>
                <c:pt idx="2895">
                  <c:v>2.2712215615990902E-2</c:v>
                </c:pt>
                <c:pt idx="2896">
                  <c:v>2.2346392836564598E-2</c:v>
                </c:pt>
                <c:pt idx="2897">
                  <c:v>2.28267068619038E-2</c:v>
                </c:pt>
                <c:pt idx="2898">
                  <c:v>2.25292746260141E-2</c:v>
                </c:pt>
                <c:pt idx="2899">
                  <c:v>2.23148038050539E-2</c:v>
                </c:pt>
                <c:pt idx="2900">
                  <c:v>2.20840257333073E-2</c:v>
                </c:pt>
                <c:pt idx="2901">
                  <c:v>2.22234249344813E-2</c:v>
                </c:pt>
                <c:pt idx="2902">
                  <c:v>2.2343467791625E-2</c:v>
                </c:pt>
                <c:pt idx="2903">
                  <c:v>2.21748519055497E-2</c:v>
                </c:pt>
                <c:pt idx="2904">
                  <c:v>2.2284007044714699E-2</c:v>
                </c:pt>
                <c:pt idx="2905">
                  <c:v>2.2421478903901001E-2</c:v>
                </c:pt>
                <c:pt idx="2906">
                  <c:v>2.2284700445523001E-2</c:v>
                </c:pt>
                <c:pt idx="2907">
                  <c:v>2.2575358541871499E-2</c:v>
                </c:pt>
                <c:pt idx="2908">
                  <c:v>2.2303850240008801E-2</c:v>
                </c:pt>
                <c:pt idx="2909">
                  <c:v>2.2006946491659601E-2</c:v>
                </c:pt>
                <c:pt idx="2910">
                  <c:v>2.2000409245131799E-2</c:v>
                </c:pt>
                <c:pt idx="2911">
                  <c:v>2.2222517267219698E-2</c:v>
                </c:pt>
                <c:pt idx="2912">
                  <c:v>2.2201387987874299E-2</c:v>
                </c:pt>
                <c:pt idx="2913">
                  <c:v>2.2345514275189601E-2</c:v>
                </c:pt>
                <c:pt idx="2914">
                  <c:v>2.2007287927336298E-2</c:v>
                </c:pt>
                <c:pt idx="2915">
                  <c:v>2.25404826086666E-2</c:v>
                </c:pt>
                <c:pt idx="2916">
                  <c:v>2.1997177755587401E-2</c:v>
                </c:pt>
                <c:pt idx="2917">
                  <c:v>2.1880603251457999E-2</c:v>
                </c:pt>
                <c:pt idx="2918">
                  <c:v>2.2026081879700499E-2</c:v>
                </c:pt>
                <c:pt idx="2919">
                  <c:v>2.2242002487092599E-2</c:v>
                </c:pt>
                <c:pt idx="2920">
                  <c:v>2.1918145576110101E-2</c:v>
                </c:pt>
                <c:pt idx="2921">
                  <c:v>2.17356980905987E-2</c:v>
                </c:pt>
                <c:pt idx="2922">
                  <c:v>2.2109675267878801E-2</c:v>
                </c:pt>
                <c:pt idx="2923">
                  <c:v>2.1952725335847099E-2</c:v>
                </c:pt>
                <c:pt idx="2924">
                  <c:v>2.18615484700613E-2</c:v>
                </c:pt>
                <c:pt idx="2925">
                  <c:v>2.1999035386283599E-2</c:v>
                </c:pt>
                <c:pt idx="2926">
                  <c:v>2.1803118089682001E-2</c:v>
                </c:pt>
                <c:pt idx="2927">
                  <c:v>2.18947169862704E-2</c:v>
                </c:pt>
                <c:pt idx="2928">
                  <c:v>2.1648792078250201E-2</c:v>
                </c:pt>
                <c:pt idx="2929">
                  <c:v>2.1910563837263398E-2</c:v>
                </c:pt>
                <c:pt idx="2930">
                  <c:v>2.17462461628424E-2</c:v>
                </c:pt>
                <c:pt idx="2931">
                  <c:v>2.14243235486926E-2</c:v>
                </c:pt>
                <c:pt idx="2932">
                  <c:v>2.14358964062593E-2</c:v>
                </c:pt>
                <c:pt idx="2933">
                  <c:v>2.1229662901195798E-2</c:v>
                </c:pt>
                <c:pt idx="2934">
                  <c:v>2.0924635822952901E-2</c:v>
                </c:pt>
                <c:pt idx="2935">
                  <c:v>2.08301225825883E-2</c:v>
                </c:pt>
                <c:pt idx="2936">
                  <c:v>2.1003740242787498E-2</c:v>
                </c:pt>
                <c:pt idx="2937">
                  <c:v>2.14075064366816E-2</c:v>
                </c:pt>
                <c:pt idx="2938">
                  <c:v>2.1105242942023501E-2</c:v>
                </c:pt>
                <c:pt idx="2939">
                  <c:v>2.05919333905017E-2</c:v>
                </c:pt>
                <c:pt idx="2940">
                  <c:v>2.1048398387097399E-2</c:v>
                </c:pt>
                <c:pt idx="2941">
                  <c:v>2.1012815414309698E-2</c:v>
                </c:pt>
                <c:pt idx="2942">
                  <c:v>2.0641643682832798E-2</c:v>
                </c:pt>
                <c:pt idx="2943">
                  <c:v>2.04626449718429E-2</c:v>
                </c:pt>
                <c:pt idx="2944">
                  <c:v>2.0715929060990599E-2</c:v>
                </c:pt>
                <c:pt idx="2945">
                  <c:v>2.0927551882063401E-2</c:v>
                </c:pt>
                <c:pt idx="2946">
                  <c:v>2.0869597015983302E-2</c:v>
                </c:pt>
                <c:pt idx="2947">
                  <c:v>2.0752522750645101E-2</c:v>
                </c:pt>
                <c:pt idx="2948">
                  <c:v>2.0637169523258499E-2</c:v>
                </c:pt>
                <c:pt idx="2949">
                  <c:v>2.0614836875047698E-2</c:v>
                </c:pt>
                <c:pt idx="2950">
                  <c:v>2.0463675923564802E-2</c:v>
                </c:pt>
                <c:pt idx="2951">
                  <c:v>2.0373942485239001E-2</c:v>
                </c:pt>
                <c:pt idx="2952">
                  <c:v>2.0220494544386E-2</c:v>
                </c:pt>
                <c:pt idx="2953">
                  <c:v>2.0191658406119001E-2</c:v>
                </c:pt>
                <c:pt idx="2954">
                  <c:v>2.0133528315571501E-2</c:v>
                </c:pt>
                <c:pt idx="2955">
                  <c:v>2.03426282992068E-2</c:v>
                </c:pt>
                <c:pt idx="2956">
                  <c:v>1.9687618129382099E-2</c:v>
                </c:pt>
                <c:pt idx="2957">
                  <c:v>1.97679260308187E-2</c:v>
                </c:pt>
                <c:pt idx="2958">
                  <c:v>1.9945160095257999E-2</c:v>
                </c:pt>
                <c:pt idx="2959">
                  <c:v>1.9666313689170399E-2</c:v>
                </c:pt>
                <c:pt idx="2960">
                  <c:v>2.0126026040174501E-2</c:v>
                </c:pt>
                <c:pt idx="2961">
                  <c:v>1.9764656883621799E-2</c:v>
                </c:pt>
                <c:pt idx="2962">
                  <c:v>1.95992953529797E-2</c:v>
                </c:pt>
                <c:pt idx="2963">
                  <c:v>1.9531856203237899E-2</c:v>
                </c:pt>
                <c:pt idx="2964">
                  <c:v>1.94866127664328E-2</c:v>
                </c:pt>
                <c:pt idx="2965">
                  <c:v>1.94706253976927E-2</c:v>
                </c:pt>
                <c:pt idx="2966">
                  <c:v>1.9547880948968799E-2</c:v>
                </c:pt>
                <c:pt idx="2967">
                  <c:v>1.9386764846916101E-2</c:v>
                </c:pt>
                <c:pt idx="2968">
                  <c:v>1.9118404292452401E-2</c:v>
                </c:pt>
                <c:pt idx="2969">
                  <c:v>1.8752486770941001E-2</c:v>
                </c:pt>
                <c:pt idx="2970">
                  <c:v>1.9183404674660402E-2</c:v>
                </c:pt>
                <c:pt idx="2971">
                  <c:v>1.8814131871898801E-2</c:v>
                </c:pt>
                <c:pt idx="2972">
                  <c:v>1.90185933696519E-2</c:v>
                </c:pt>
                <c:pt idx="2973">
                  <c:v>1.8910899697480901E-2</c:v>
                </c:pt>
                <c:pt idx="2974">
                  <c:v>1.8753825945851101E-2</c:v>
                </c:pt>
                <c:pt idx="2975">
                  <c:v>1.86139387949808E-2</c:v>
                </c:pt>
                <c:pt idx="2976">
                  <c:v>1.8547890172202298E-2</c:v>
                </c:pt>
                <c:pt idx="2977">
                  <c:v>1.8359625820626401E-2</c:v>
                </c:pt>
                <c:pt idx="2978">
                  <c:v>1.82532051250415E-2</c:v>
                </c:pt>
                <c:pt idx="2979">
                  <c:v>1.79092806712415E-2</c:v>
                </c:pt>
                <c:pt idx="2980">
                  <c:v>1.8177545241616699E-2</c:v>
                </c:pt>
                <c:pt idx="2981">
                  <c:v>1.7995027953562202E-2</c:v>
                </c:pt>
                <c:pt idx="2982">
                  <c:v>1.7911032127578001E-2</c:v>
                </c:pt>
                <c:pt idx="2983">
                  <c:v>1.7714009164984699E-2</c:v>
                </c:pt>
                <c:pt idx="2984">
                  <c:v>1.7669476952043899E-2</c:v>
                </c:pt>
                <c:pt idx="2985">
                  <c:v>1.7379319773790699E-2</c:v>
                </c:pt>
                <c:pt idx="2986">
                  <c:v>1.75792084091216E-2</c:v>
                </c:pt>
                <c:pt idx="2987">
                  <c:v>1.75277409644248E-2</c:v>
                </c:pt>
                <c:pt idx="2988">
                  <c:v>1.72936377383258E-2</c:v>
                </c:pt>
                <c:pt idx="2989">
                  <c:v>1.7339768650238702E-2</c:v>
                </c:pt>
                <c:pt idx="2990">
                  <c:v>1.69861946549545E-2</c:v>
                </c:pt>
                <c:pt idx="2991">
                  <c:v>1.7164103251587601E-2</c:v>
                </c:pt>
                <c:pt idx="2992">
                  <c:v>1.7148383092777501E-2</c:v>
                </c:pt>
                <c:pt idx="2993">
                  <c:v>1.6824102861020301E-2</c:v>
                </c:pt>
                <c:pt idx="2994">
                  <c:v>1.68133167035747E-2</c:v>
                </c:pt>
                <c:pt idx="2995">
                  <c:v>1.6497961582201001E-2</c:v>
                </c:pt>
                <c:pt idx="2996">
                  <c:v>1.61718857677247E-2</c:v>
                </c:pt>
                <c:pt idx="2997">
                  <c:v>1.6339139723404901E-2</c:v>
                </c:pt>
                <c:pt idx="2998">
                  <c:v>1.6288822099234899E-2</c:v>
                </c:pt>
                <c:pt idx="2999">
                  <c:v>1.61402364000909E-2</c:v>
                </c:pt>
                <c:pt idx="3000">
                  <c:v>1.5998492575571201E-2</c:v>
                </c:pt>
                <c:pt idx="3001">
                  <c:v>1.5980309914997E-2</c:v>
                </c:pt>
                <c:pt idx="3002">
                  <c:v>1.6123537755577299E-2</c:v>
                </c:pt>
                <c:pt idx="3003">
                  <c:v>1.55603455605989E-2</c:v>
                </c:pt>
                <c:pt idx="3004">
                  <c:v>1.5475958336759601E-2</c:v>
                </c:pt>
                <c:pt idx="3005">
                  <c:v>1.5220284018141701E-2</c:v>
                </c:pt>
                <c:pt idx="3006">
                  <c:v>1.55331097662162E-2</c:v>
                </c:pt>
                <c:pt idx="3007">
                  <c:v>1.53236323995303E-2</c:v>
                </c:pt>
                <c:pt idx="3008">
                  <c:v>1.5257681640079301E-2</c:v>
                </c:pt>
                <c:pt idx="3009">
                  <c:v>1.52211069102842E-2</c:v>
                </c:pt>
                <c:pt idx="3010">
                  <c:v>1.49113964568549E-2</c:v>
                </c:pt>
                <c:pt idx="3011">
                  <c:v>1.48086824056316E-2</c:v>
                </c:pt>
                <c:pt idx="3012">
                  <c:v>1.45808033558404E-2</c:v>
                </c:pt>
                <c:pt idx="3013">
                  <c:v>1.4146465186237999E-2</c:v>
                </c:pt>
                <c:pt idx="3014">
                  <c:v>1.4417701000286399E-2</c:v>
                </c:pt>
                <c:pt idx="3015">
                  <c:v>1.4478664051397101E-2</c:v>
                </c:pt>
                <c:pt idx="3016">
                  <c:v>1.4081519087458E-2</c:v>
                </c:pt>
                <c:pt idx="3017">
                  <c:v>1.38735859771983E-2</c:v>
                </c:pt>
                <c:pt idx="3018">
                  <c:v>1.3943652319063001E-2</c:v>
                </c:pt>
                <c:pt idx="3019">
                  <c:v>1.40531955248139E-2</c:v>
                </c:pt>
                <c:pt idx="3020">
                  <c:v>1.36672617014915E-2</c:v>
                </c:pt>
                <c:pt idx="3021">
                  <c:v>1.34568336219766E-2</c:v>
                </c:pt>
                <c:pt idx="3022">
                  <c:v>1.3403363510047599E-2</c:v>
                </c:pt>
                <c:pt idx="3023">
                  <c:v>1.3159917288269899E-2</c:v>
                </c:pt>
                <c:pt idx="3024">
                  <c:v>1.27026209540183E-2</c:v>
                </c:pt>
                <c:pt idx="3025">
                  <c:v>1.27527685741065E-2</c:v>
                </c:pt>
                <c:pt idx="3026">
                  <c:v>1.3059177190848301E-2</c:v>
                </c:pt>
                <c:pt idx="3027">
                  <c:v>1.26405448568703E-2</c:v>
                </c:pt>
                <c:pt idx="3028">
                  <c:v>1.2202496909131401E-2</c:v>
                </c:pt>
                <c:pt idx="3029">
                  <c:v>1.21825182898611E-2</c:v>
                </c:pt>
                <c:pt idx="3030">
                  <c:v>1.2276014538072E-2</c:v>
                </c:pt>
                <c:pt idx="3031">
                  <c:v>1.2076705198614399E-2</c:v>
                </c:pt>
                <c:pt idx="3032">
                  <c:v>1.17860923475595E-2</c:v>
                </c:pt>
                <c:pt idx="3033">
                  <c:v>1.16697306578412E-2</c:v>
                </c:pt>
                <c:pt idx="3034">
                  <c:v>1.18165864016189E-2</c:v>
                </c:pt>
                <c:pt idx="3035">
                  <c:v>1.12618599458703E-2</c:v>
                </c:pt>
                <c:pt idx="3036">
                  <c:v>1.1119255514988401E-2</c:v>
                </c:pt>
                <c:pt idx="3037">
                  <c:v>1.0899723814868501E-2</c:v>
                </c:pt>
                <c:pt idx="3038">
                  <c:v>1.12113048816374E-2</c:v>
                </c:pt>
                <c:pt idx="3039">
                  <c:v>1.0887971559006599E-2</c:v>
                </c:pt>
                <c:pt idx="3040">
                  <c:v>1.0867235477077301E-2</c:v>
                </c:pt>
                <c:pt idx="3041">
                  <c:v>1.0835728140793701E-2</c:v>
                </c:pt>
                <c:pt idx="3042">
                  <c:v>1.0799561405556201E-2</c:v>
                </c:pt>
                <c:pt idx="3043">
                  <c:v>1.03957438631116E-2</c:v>
                </c:pt>
                <c:pt idx="3044">
                  <c:v>1.0355542285245999E-2</c:v>
                </c:pt>
                <c:pt idx="3045">
                  <c:v>9.8646156214824594E-3</c:v>
                </c:pt>
                <c:pt idx="3046">
                  <c:v>9.8455536245881693E-3</c:v>
                </c:pt>
                <c:pt idx="3047">
                  <c:v>9.58502153126339E-3</c:v>
                </c:pt>
                <c:pt idx="3048">
                  <c:v>9.3893085052932698E-3</c:v>
                </c:pt>
                <c:pt idx="3049">
                  <c:v>9.0954563833146804E-3</c:v>
                </c:pt>
                <c:pt idx="3050">
                  <c:v>9.2761673030627503E-3</c:v>
                </c:pt>
                <c:pt idx="3051">
                  <c:v>9.2532035972885101E-3</c:v>
                </c:pt>
                <c:pt idx="3052">
                  <c:v>8.8636102873595902E-3</c:v>
                </c:pt>
                <c:pt idx="3053">
                  <c:v>8.5636696509656593E-3</c:v>
                </c:pt>
                <c:pt idx="3054">
                  <c:v>8.7553393705829402E-3</c:v>
                </c:pt>
                <c:pt idx="3055">
                  <c:v>8.6705295374005596E-3</c:v>
                </c:pt>
                <c:pt idx="3056">
                  <c:v>8.3319734344865504E-3</c:v>
                </c:pt>
                <c:pt idx="3057">
                  <c:v>8.26575829371793E-3</c:v>
                </c:pt>
                <c:pt idx="3058">
                  <c:v>7.8334463546126595E-3</c:v>
                </c:pt>
                <c:pt idx="3059">
                  <c:v>7.57069383018397E-3</c:v>
                </c:pt>
                <c:pt idx="3060">
                  <c:v>7.7661628799702304E-3</c:v>
                </c:pt>
                <c:pt idx="3061">
                  <c:v>7.6370709100216701E-3</c:v>
                </c:pt>
                <c:pt idx="3062">
                  <c:v>7.7474104394849603E-3</c:v>
                </c:pt>
                <c:pt idx="3063">
                  <c:v>7.14722371493635E-3</c:v>
                </c:pt>
                <c:pt idx="3064">
                  <c:v>7.1791482920508503E-3</c:v>
                </c:pt>
                <c:pt idx="3065">
                  <c:v>6.9255919394402704E-3</c:v>
                </c:pt>
                <c:pt idx="3066">
                  <c:v>6.6270801403529598E-3</c:v>
                </c:pt>
                <c:pt idx="3067">
                  <c:v>6.4686243091393704E-3</c:v>
                </c:pt>
                <c:pt idx="3068">
                  <c:v>6.06914294372656E-3</c:v>
                </c:pt>
                <c:pt idx="3069">
                  <c:v>6.2164302172893699E-3</c:v>
                </c:pt>
                <c:pt idx="3070">
                  <c:v>5.91918525031914E-3</c:v>
                </c:pt>
                <c:pt idx="3071">
                  <c:v>6.2385687812533102E-3</c:v>
                </c:pt>
                <c:pt idx="3072">
                  <c:v>5.5301632758600798E-3</c:v>
                </c:pt>
                <c:pt idx="3073">
                  <c:v>5.5503692033389996E-3</c:v>
                </c:pt>
                <c:pt idx="3074">
                  <c:v>5.3677967498693196E-3</c:v>
                </c:pt>
                <c:pt idx="3075">
                  <c:v>5.2439159161556097E-3</c:v>
                </c:pt>
                <c:pt idx="3076">
                  <c:v>5.1592775286884301E-3</c:v>
                </c:pt>
                <c:pt idx="3077">
                  <c:v>4.7531337094453997E-3</c:v>
                </c:pt>
                <c:pt idx="3078">
                  <c:v>4.9737904732545099E-3</c:v>
                </c:pt>
                <c:pt idx="3079">
                  <c:v>4.5181982709437398E-3</c:v>
                </c:pt>
                <c:pt idx="3080">
                  <c:v>4.1151613344051104E-3</c:v>
                </c:pt>
                <c:pt idx="3081">
                  <c:v>4.3548937097477999E-3</c:v>
                </c:pt>
                <c:pt idx="3082">
                  <c:v>3.8841596405115399E-3</c:v>
                </c:pt>
                <c:pt idx="3083">
                  <c:v>3.597606076008E-3</c:v>
                </c:pt>
                <c:pt idx="3084">
                  <c:v>3.41857620221462E-3</c:v>
                </c:pt>
                <c:pt idx="3085">
                  <c:v>3.3571991369963799E-3</c:v>
                </c:pt>
                <c:pt idx="3086">
                  <c:v>2.9135151374232102E-3</c:v>
                </c:pt>
                <c:pt idx="3087">
                  <c:v>2.5701470870384299E-3</c:v>
                </c:pt>
                <c:pt idx="3088">
                  <c:v>2.9126702949642401E-3</c:v>
                </c:pt>
                <c:pt idx="3089">
                  <c:v>2.40623850936674E-3</c:v>
                </c:pt>
                <c:pt idx="3090">
                  <c:v>2.4350209337062902E-3</c:v>
                </c:pt>
                <c:pt idx="3091">
                  <c:v>2.4120052179645701E-3</c:v>
                </c:pt>
                <c:pt idx="3092">
                  <c:v>2.4726413048295798E-3</c:v>
                </c:pt>
                <c:pt idx="3093">
                  <c:v>2.2920906911131698E-3</c:v>
                </c:pt>
                <c:pt idx="3094">
                  <c:v>2.0073774408948799E-3</c:v>
                </c:pt>
                <c:pt idx="3095">
                  <c:v>1.84452692812123E-3</c:v>
                </c:pt>
                <c:pt idx="3096">
                  <c:v>1.1343469332648101E-3</c:v>
                </c:pt>
                <c:pt idx="3097">
                  <c:v>1.1932305483085099E-3</c:v>
                </c:pt>
                <c:pt idx="3098">
                  <c:v>1.0716885669097001E-3</c:v>
                </c:pt>
                <c:pt idx="3099">
                  <c:v>1.0888994227794299E-3</c:v>
                </c:pt>
                <c:pt idx="3100">
                  <c:v>7.0929174914474799E-4</c:v>
                </c:pt>
                <c:pt idx="3101">
                  <c:v>7.3977604904633897E-4</c:v>
                </c:pt>
                <c:pt idx="3102">
                  <c:v>8.1438868341964497E-4</c:v>
                </c:pt>
                <c:pt idx="3103">
                  <c:v>3.04953446572617E-4</c:v>
                </c:pt>
                <c:pt idx="3104" formatCode="0.00E+00">
                  <c:v>6.9104394930128003E-6</c:v>
                </c:pt>
                <c:pt idx="3105">
                  <c:v>-1.57366162389155E-4</c:v>
                </c:pt>
                <c:pt idx="3106">
                  <c:v>-4.3645870537044801E-4</c:v>
                </c:pt>
                <c:pt idx="3107">
                  <c:v>-8.04437372320904E-4</c:v>
                </c:pt>
                <c:pt idx="3108">
                  <c:v>-5.9053854049258996E-4</c:v>
                </c:pt>
                <c:pt idx="3109">
                  <c:v>-6.0112147007592104E-4</c:v>
                </c:pt>
                <c:pt idx="3110">
                  <c:v>-1.1239896786301301E-3</c:v>
                </c:pt>
                <c:pt idx="3111">
                  <c:v>-1.2237757214298101E-3</c:v>
                </c:pt>
                <c:pt idx="3112">
                  <c:v>-1.75568028464174E-3</c:v>
                </c:pt>
                <c:pt idx="3113">
                  <c:v>-1.34806696884358E-3</c:v>
                </c:pt>
                <c:pt idx="3114">
                  <c:v>-2.0911449326975599E-3</c:v>
                </c:pt>
                <c:pt idx="3115">
                  <c:v>-1.8775601181554901E-3</c:v>
                </c:pt>
                <c:pt idx="3116">
                  <c:v>-2.09943248167546E-3</c:v>
                </c:pt>
                <c:pt idx="3117">
                  <c:v>-2.2328368447890701E-3</c:v>
                </c:pt>
                <c:pt idx="3118">
                  <c:v>-2.7476582592038902E-3</c:v>
                </c:pt>
                <c:pt idx="3119">
                  <c:v>-2.4097928271025501E-3</c:v>
                </c:pt>
                <c:pt idx="3120">
                  <c:v>-2.8555603122596899E-3</c:v>
                </c:pt>
                <c:pt idx="3121">
                  <c:v>-2.9356459299293199E-3</c:v>
                </c:pt>
                <c:pt idx="3122">
                  <c:v>-3.1795447259940399E-3</c:v>
                </c:pt>
                <c:pt idx="3123">
                  <c:v>-3.5780866155352901E-3</c:v>
                </c:pt>
                <c:pt idx="3124">
                  <c:v>-3.8483940167019898E-3</c:v>
                </c:pt>
                <c:pt idx="3125">
                  <c:v>-3.7967436032829102E-3</c:v>
                </c:pt>
                <c:pt idx="3126">
                  <c:v>-4.0398660605204901E-3</c:v>
                </c:pt>
                <c:pt idx="3127">
                  <c:v>-4.2069681256447396E-3</c:v>
                </c:pt>
                <c:pt idx="3128">
                  <c:v>-4.4453493794798299E-3</c:v>
                </c:pt>
                <c:pt idx="3129">
                  <c:v>-4.63038814520379E-3</c:v>
                </c:pt>
                <c:pt idx="3130">
                  <c:v>-4.5327498523410397E-3</c:v>
                </c:pt>
                <c:pt idx="3131">
                  <c:v>-4.9045790382737297E-3</c:v>
                </c:pt>
                <c:pt idx="3132">
                  <c:v>-4.8764394533688197E-3</c:v>
                </c:pt>
                <c:pt idx="3133">
                  <c:v>-5.24400903058339E-3</c:v>
                </c:pt>
                <c:pt idx="3134">
                  <c:v>-5.5462146819921197E-3</c:v>
                </c:pt>
                <c:pt idx="3135">
                  <c:v>-5.7541685535228903E-3</c:v>
                </c:pt>
                <c:pt idx="3136">
                  <c:v>-6.0011901932323797E-3</c:v>
                </c:pt>
                <c:pt idx="3137">
                  <c:v>-6.0333485307852803E-3</c:v>
                </c:pt>
                <c:pt idx="3138">
                  <c:v>-6.2739939141621499E-3</c:v>
                </c:pt>
                <c:pt idx="3139">
                  <c:v>-6.4764650673021498E-3</c:v>
                </c:pt>
                <c:pt idx="3140">
                  <c:v>-6.5407375447288302E-3</c:v>
                </c:pt>
                <c:pt idx="3141">
                  <c:v>-6.7312329585084299E-3</c:v>
                </c:pt>
                <c:pt idx="3142">
                  <c:v>-6.95175234074217E-3</c:v>
                </c:pt>
                <c:pt idx="3143">
                  <c:v>-7.0531525319572396E-3</c:v>
                </c:pt>
                <c:pt idx="3144">
                  <c:v>-7.3033286524194097E-3</c:v>
                </c:pt>
                <c:pt idx="3145">
                  <c:v>-7.5594743746151098E-3</c:v>
                </c:pt>
                <c:pt idx="3146">
                  <c:v>-7.7947046222928001E-3</c:v>
                </c:pt>
                <c:pt idx="3147">
                  <c:v>-7.8170873342511601E-3</c:v>
                </c:pt>
                <c:pt idx="3148">
                  <c:v>-7.7300443612832899E-3</c:v>
                </c:pt>
                <c:pt idx="3149">
                  <c:v>-8.0474997722917892E-3</c:v>
                </c:pt>
                <c:pt idx="3150">
                  <c:v>-8.4113930672088198E-3</c:v>
                </c:pt>
                <c:pt idx="3151">
                  <c:v>-8.4979811471476499E-3</c:v>
                </c:pt>
                <c:pt idx="3152">
                  <c:v>-8.8693062570958797E-3</c:v>
                </c:pt>
                <c:pt idx="3153">
                  <c:v>-8.6881337233680102E-3</c:v>
                </c:pt>
                <c:pt idx="3154">
                  <c:v>-9.1976236129695296E-3</c:v>
                </c:pt>
                <c:pt idx="3155">
                  <c:v>-9.2421289389405803E-3</c:v>
                </c:pt>
                <c:pt idx="3156">
                  <c:v>-9.4543961954204996E-3</c:v>
                </c:pt>
                <c:pt idx="3157">
                  <c:v>-9.6540105357575505E-3</c:v>
                </c:pt>
                <c:pt idx="3158">
                  <c:v>-9.8171094189729493E-3</c:v>
                </c:pt>
                <c:pt idx="3159">
                  <c:v>-1.01804327018775E-2</c:v>
                </c:pt>
                <c:pt idx="3160">
                  <c:v>-1.0098827530118201E-2</c:v>
                </c:pt>
                <c:pt idx="3161">
                  <c:v>-9.9537094486611896E-3</c:v>
                </c:pt>
                <c:pt idx="3162">
                  <c:v>-1.06902670512991E-2</c:v>
                </c:pt>
                <c:pt idx="3163">
                  <c:v>-1.09931825192654E-2</c:v>
                </c:pt>
                <c:pt idx="3164">
                  <c:v>-1.0878911595961001E-2</c:v>
                </c:pt>
                <c:pt idx="3165">
                  <c:v>-1.1054259512822399E-2</c:v>
                </c:pt>
                <c:pt idx="3166">
                  <c:v>-1.14018835526819E-2</c:v>
                </c:pt>
                <c:pt idx="3167">
                  <c:v>-1.183955132746E-2</c:v>
                </c:pt>
                <c:pt idx="3168">
                  <c:v>-1.1630456703248601E-2</c:v>
                </c:pt>
                <c:pt idx="3169">
                  <c:v>-1.22187399539477E-2</c:v>
                </c:pt>
                <c:pt idx="3170">
                  <c:v>-1.19712056954557E-2</c:v>
                </c:pt>
                <c:pt idx="3171">
                  <c:v>-1.2472525518169599E-2</c:v>
                </c:pt>
                <c:pt idx="3172">
                  <c:v>-1.29047584791088E-2</c:v>
                </c:pt>
                <c:pt idx="3173">
                  <c:v>-1.26914520235688E-2</c:v>
                </c:pt>
                <c:pt idx="3174">
                  <c:v>-1.28227783650703E-2</c:v>
                </c:pt>
                <c:pt idx="3175">
                  <c:v>-1.2922533803186999E-2</c:v>
                </c:pt>
                <c:pt idx="3176">
                  <c:v>-1.3189537933292099E-2</c:v>
                </c:pt>
                <c:pt idx="3177">
                  <c:v>-1.3298218785622999E-2</c:v>
                </c:pt>
                <c:pt idx="3178">
                  <c:v>-1.3502893661010099E-2</c:v>
                </c:pt>
                <c:pt idx="3179">
                  <c:v>-1.38361504711922E-2</c:v>
                </c:pt>
                <c:pt idx="3180">
                  <c:v>-1.3728604886475501E-2</c:v>
                </c:pt>
                <c:pt idx="3181">
                  <c:v>-1.39700845360565E-2</c:v>
                </c:pt>
                <c:pt idx="3182">
                  <c:v>-1.41176205168046E-2</c:v>
                </c:pt>
                <c:pt idx="3183">
                  <c:v>-1.43749274614863E-2</c:v>
                </c:pt>
                <c:pt idx="3184">
                  <c:v>-1.4668257327659501E-2</c:v>
                </c:pt>
                <c:pt idx="3185">
                  <c:v>-1.46825802324091E-2</c:v>
                </c:pt>
                <c:pt idx="3186">
                  <c:v>-1.51437451431824E-2</c:v>
                </c:pt>
                <c:pt idx="3187">
                  <c:v>-1.55148947525461E-2</c:v>
                </c:pt>
                <c:pt idx="3188">
                  <c:v>-1.5725459413134999E-2</c:v>
                </c:pt>
                <c:pt idx="3189">
                  <c:v>-1.5750116845343599E-2</c:v>
                </c:pt>
                <c:pt idx="3190">
                  <c:v>-1.5896289175710499E-2</c:v>
                </c:pt>
                <c:pt idx="3191">
                  <c:v>-1.5709364176334398E-2</c:v>
                </c:pt>
                <c:pt idx="3192">
                  <c:v>-1.6310373858914502E-2</c:v>
                </c:pt>
                <c:pt idx="3193">
                  <c:v>-1.6282551725282202E-2</c:v>
                </c:pt>
                <c:pt idx="3194">
                  <c:v>-1.6593360705639802E-2</c:v>
                </c:pt>
                <c:pt idx="3195">
                  <c:v>-1.6775661146041801E-2</c:v>
                </c:pt>
                <c:pt idx="3196">
                  <c:v>-1.6668394028233401E-2</c:v>
                </c:pt>
                <c:pt idx="3197">
                  <c:v>-1.7026919663963701E-2</c:v>
                </c:pt>
                <c:pt idx="3198">
                  <c:v>-1.7096402553843301E-2</c:v>
                </c:pt>
                <c:pt idx="3199">
                  <c:v>-1.70851686742844E-2</c:v>
                </c:pt>
                <c:pt idx="3200">
                  <c:v>-1.73127662716011E-2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232512"/>
        <c:axId val="167070720"/>
      </c:lineChart>
      <c:catAx>
        <c:axId val="131232512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167070720"/>
        <c:crossesAt val="-0.5"/>
        <c:auto val="1"/>
        <c:lblAlgn val="ctr"/>
        <c:lblOffset val="100"/>
        <c:tickLblSkip val="160"/>
        <c:tickMarkSkip val="160"/>
        <c:noMultiLvlLbl val="0"/>
      </c:catAx>
      <c:valAx>
        <c:axId val="167070720"/>
        <c:scaling>
          <c:orientation val="minMax"/>
          <c:max val="4"/>
          <c:min val="-0.5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1312325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e'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Sheet1!$C$2:$C$3202</c:f>
              <c:numCache>
                <c:formatCode>General</c:formatCode>
                <c:ptCount val="3201"/>
                <c:pt idx="0">
                  <c:v>12.6015867660151</c:v>
                </c:pt>
                <c:pt idx="1">
                  <c:v>12.619953008940699</c:v>
                </c:pt>
                <c:pt idx="2">
                  <c:v>12.641007578357399</c:v>
                </c:pt>
                <c:pt idx="3">
                  <c:v>12.6480109255793</c:v>
                </c:pt>
                <c:pt idx="4">
                  <c:v>12.650795207396399</c:v>
                </c:pt>
                <c:pt idx="5">
                  <c:v>12.6539785763315</c:v>
                </c:pt>
                <c:pt idx="6">
                  <c:v>12.6624353744674</c:v>
                </c:pt>
                <c:pt idx="7">
                  <c:v>12.6724401426528</c:v>
                </c:pt>
                <c:pt idx="8">
                  <c:v>12.666477646297199</c:v>
                </c:pt>
                <c:pt idx="9">
                  <c:v>12.6654522155356</c:v>
                </c:pt>
                <c:pt idx="10">
                  <c:v>12.664816633505801</c:v>
                </c:pt>
                <c:pt idx="11">
                  <c:v>12.677058903800299</c:v>
                </c:pt>
                <c:pt idx="12">
                  <c:v>12.666071598215</c:v>
                </c:pt>
                <c:pt idx="13">
                  <c:v>12.668525048217299</c:v>
                </c:pt>
                <c:pt idx="14">
                  <c:v>12.6674920884314</c:v>
                </c:pt>
                <c:pt idx="15">
                  <c:v>12.6696537452691</c:v>
                </c:pt>
                <c:pt idx="16">
                  <c:v>12.6767345113932</c:v>
                </c:pt>
                <c:pt idx="17">
                  <c:v>12.6644647168284</c:v>
                </c:pt>
                <c:pt idx="18">
                  <c:v>12.6704539370891</c:v>
                </c:pt>
                <c:pt idx="19">
                  <c:v>12.666359881548599</c:v>
                </c:pt>
                <c:pt idx="20">
                  <c:v>12.6541602559523</c:v>
                </c:pt>
                <c:pt idx="21">
                  <c:v>12.6663586216683</c:v>
                </c:pt>
                <c:pt idx="22">
                  <c:v>12.6565021167529</c:v>
                </c:pt>
                <c:pt idx="23">
                  <c:v>12.6717227454407</c:v>
                </c:pt>
                <c:pt idx="24">
                  <c:v>12.660866070040701</c:v>
                </c:pt>
                <c:pt idx="25">
                  <c:v>12.6807979365646</c:v>
                </c:pt>
                <c:pt idx="26">
                  <c:v>12.686494440091399</c:v>
                </c:pt>
                <c:pt idx="27">
                  <c:v>12.704418223197299</c:v>
                </c:pt>
                <c:pt idx="28">
                  <c:v>12.670312383540599</c:v>
                </c:pt>
                <c:pt idx="29">
                  <c:v>12.6598341111251</c:v>
                </c:pt>
                <c:pt idx="30">
                  <c:v>12.655729401160601</c:v>
                </c:pt>
                <c:pt idx="31">
                  <c:v>12.6379322537448</c:v>
                </c:pt>
                <c:pt idx="32">
                  <c:v>12.6403673629235</c:v>
                </c:pt>
                <c:pt idx="33">
                  <c:v>12.648021345149701</c:v>
                </c:pt>
                <c:pt idx="34">
                  <c:v>12.6488503809808</c:v>
                </c:pt>
                <c:pt idx="35">
                  <c:v>12.6371786648851</c:v>
                </c:pt>
                <c:pt idx="36">
                  <c:v>12.626447679628299</c:v>
                </c:pt>
                <c:pt idx="37">
                  <c:v>12.6212287991541</c:v>
                </c:pt>
                <c:pt idx="38">
                  <c:v>12.6150019008362</c:v>
                </c:pt>
                <c:pt idx="39">
                  <c:v>12.6077411020513</c:v>
                </c:pt>
                <c:pt idx="40">
                  <c:v>12.6013370613551</c:v>
                </c:pt>
                <c:pt idx="41">
                  <c:v>12.599899297575</c:v>
                </c:pt>
                <c:pt idx="42">
                  <c:v>12.5838576143812</c:v>
                </c:pt>
                <c:pt idx="43">
                  <c:v>12.587321023705201</c:v>
                </c:pt>
                <c:pt idx="44">
                  <c:v>12.5998583158419</c:v>
                </c:pt>
                <c:pt idx="45">
                  <c:v>12.615869892279299</c:v>
                </c:pt>
                <c:pt idx="46">
                  <c:v>12.586154595080099</c:v>
                </c:pt>
                <c:pt idx="47">
                  <c:v>12.5741840194317</c:v>
                </c:pt>
                <c:pt idx="48">
                  <c:v>12.573764745604</c:v>
                </c:pt>
                <c:pt idx="49">
                  <c:v>12.5715015987562</c:v>
                </c:pt>
                <c:pt idx="50">
                  <c:v>12.5825871039671</c:v>
                </c:pt>
                <c:pt idx="51">
                  <c:v>12.5629269957549</c:v>
                </c:pt>
                <c:pt idx="52">
                  <c:v>12.578481143797299</c:v>
                </c:pt>
                <c:pt idx="53">
                  <c:v>12.5755757597335</c:v>
                </c:pt>
                <c:pt idx="54">
                  <c:v>12.5780900223244</c:v>
                </c:pt>
                <c:pt idx="55">
                  <c:v>12.557733194887399</c:v>
                </c:pt>
                <c:pt idx="56">
                  <c:v>12.5754073411335</c:v>
                </c:pt>
                <c:pt idx="57">
                  <c:v>12.576539195893499</c:v>
                </c:pt>
                <c:pt idx="58">
                  <c:v>12.557772666478799</c:v>
                </c:pt>
                <c:pt idx="59">
                  <c:v>12.5502186667552</c:v>
                </c:pt>
                <c:pt idx="60">
                  <c:v>12.551611095974399</c:v>
                </c:pt>
                <c:pt idx="61">
                  <c:v>12.568513332083899</c:v>
                </c:pt>
                <c:pt idx="62">
                  <c:v>12.553215855822099</c:v>
                </c:pt>
                <c:pt idx="63">
                  <c:v>12.5533249327225</c:v>
                </c:pt>
                <c:pt idx="64">
                  <c:v>12.5419013661487</c:v>
                </c:pt>
                <c:pt idx="65">
                  <c:v>12.5507589783274</c:v>
                </c:pt>
                <c:pt idx="66">
                  <c:v>12.5495598291607</c:v>
                </c:pt>
                <c:pt idx="67">
                  <c:v>12.558436600258201</c:v>
                </c:pt>
                <c:pt idx="68">
                  <c:v>12.5305713599775</c:v>
                </c:pt>
                <c:pt idx="69">
                  <c:v>12.538720669267599</c:v>
                </c:pt>
                <c:pt idx="70">
                  <c:v>12.5535109585712</c:v>
                </c:pt>
                <c:pt idx="71">
                  <c:v>12.5336482139423</c:v>
                </c:pt>
                <c:pt idx="72">
                  <c:v>12.5409218000559</c:v>
                </c:pt>
                <c:pt idx="73">
                  <c:v>12.5339656693675</c:v>
                </c:pt>
                <c:pt idx="74">
                  <c:v>12.540126422096099</c:v>
                </c:pt>
                <c:pt idx="75">
                  <c:v>12.5475198028847</c:v>
                </c:pt>
                <c:pt idx="76">
                  <c:v>12.542738624433699</c:v>
                </c:pt>
                <c:pt idx="77">
                  <c:v>12.5310687352281</c:v>
                </c:pt>
                <c:pt idx="78">
                  <c:v>12.535230460289901</c:v>
                </c:pt>
                <c:pt idx="79">
                  <c:v>12.5349829562933</c:v>
                </c:pt>
                <c:pt idx="80">
                  <c:v>12.5314310230783</c:v>
                </c:pt>
                <c:pt idx="81">
                  <c:v>12.530102250677199</c:v>
                </c:pt>
                <c:pt idx="82">
                  <c:v>12.527708492918199</c:v>
                </c:pt>
                <c:pt idx="83">
                  <c:v>12.5257499225382</c:v>
                </c:pt>
                <c:pt idx="84">
                  <c:v>12.5258568721495</c:v>
                </c:pt>
                <c:pt idx="85">
                  <c:v>12.5265552738924</c:v>
                </c:pt>
                <c:pt idx="86">
                  <c:v>12.516047893187199</c:v>
                </c:pt>
                <c:pt idx="87">
                  <c:v>12.531350977043299</c:v>
                </c:pt>
                <c:pt idx="88">
                  <c:v>12.540684380157201</c:v>
                </c:pt>
                <c:pt idx="89">
                  <c:v>12.5379961044453</c:v>
                </c:pt>
                <c:pt idx="90">
                  <c:v>12.533372842842001</c:v>
                </c:pt>
                <c:pt idx="91">
                  <c:v>12.528803900542099</c:v>
                </c:pt>
                <c:pt idx="92">
                  <c:v>12.5384023607514</c:v>
                </c:pt>
                <c:pt idx="93">
                  <c:v>12.5395859889738</c:v>
                </c:pt>
                <c:pt idx="94">
                  <c:v>12.530030702897299</c:v>
                </c:pt>
                <c:pt idx="95">
                  <c:v>12.529489006236799</c:v>
                </c:pt>
                <c:pt idx="96">
                  <c:v>12.5294655394912</c:v>
                </c:pt>
                <c:pt idx="97">
                  <c:v>12.534953110266599</c:v>
                </c:pt>
                <c:pt idx="98">
                  <c:v>12.5330886554763</c:v>
                </c:pt>
                <c:pt idx="99">
                  <c:v>12.5355657383521</c:v>
                </c:pt>
                <c:pt idx="100">
                  <c:v>12.5280306992722</c:v>
                </c:pt>
                <c:pt idx="101">
                  <c:v>12.525304784144801</c:v>
                </c:pt>
                <c:pt idx="102">
                  <c:v>12.529600012740101</c:v>
                </c:pt>
                <c:pt idx="103">
                  <c:v>12.530974311569</c:v>
                </c:pt>
                <c:pt idx="104">
                  <c:v>12.5302409876998</c:v>
                </c:pt>
                <c:pt idx="105">
                  <c:v>12.530760528867599</c:v>
                </c:pt>
                <c:pt idx="106">
                  <c:v>12.524836693427799</c:v>
                </c:pt>
                <c:pt idx="107">
                  <c:v>12.5261419158591</c:v>
                </c:pt>
                <c:pt idx="108">
                  <c:v>12.525041701964</c:v>
                </c:pt>
                <c:pt idx="109">
                  <c:v>12.5283315678178</c:v>
                </c:pt>
                <c:pt idx="110">
                  <c:v>12.5246251582887</c:v>
                </c:pt>
                <c:pt idx="111">
                  <c:v>12.518984719949</c:v>
                </c:pt>
                <c:pt idx="112">
                  <c:v>12.5269320589061</c:v>
                </c:pt>
                <c:pt idx="113">
                  <c:v>12.528532227970899</c:v>
                </c:pt>
                <c:pt idx="114">
                  <c:v>12.526823086393</c:v>
                </c:pt>
                <c:pt idx="115">
                  <c:v>12.528842450490799</c:v>
                </c:pt>
                <c:pt idx="116">
                  <c:v>12.527890916123001</c:v>
                </c:pt>
                <c:pt idx="117">
                  <c:v>12.525379384607399</c:v>
                </c:pt>
                <c:pt idx="118">
                  <c:v>12.531367766204299</c:v>
                </c:pt>
                <c:pt idx="119">
                  <c:v>12.5298274785741</c:v>
                </c:pt>
                <c:pt idx="120">
                  <c:v>12.527678088558201</c:v>
                </c:pt>
                <c:pt idx="121">
                  <c:v>12.5284323175098</c:v>
                </c:pt>
                <c:pt idx="122">
                  <c:v>12.5323517112276</c:v>
                </c:pt>
                <c:pt idx="123">
                  <c:v>12.5279053587369</c:v>
                </c:pt>
                <c:pt idx="124">
                  <c:v>12.521810002015901</c:v>
                </c:pt>
                <c:pt idx="125">
                  <c:v>12.523745490237699</c:v>
                </c:pt>
                <c:pt idx="126">
                  <c:v>12.5278470395151</c:v>
                </c:pt>
                <c:pt idx="127">
                  <c:v>12.527764283206601</c:v>
                </c:pt>
                <c:pt idx="128">
                  <c:v>12.5278418202629</c:v>
                </c:pt>
                <c:pt idx="129">
                  <c:v>12.529461362529</c:v>
                </c:pt>
                <c:pt idx="130">
                  <c:v>12.528376796370599</c:v>
                </c:pt>
                <c:pt idx="131">
                  <c:v>12.525702731978001</c:v>
                </c:pt>
                <c:pt idx="132">
                  <c:v>12.530537794309099</c:v>
                </c:pt>
                <c:pt idx="133">
                  <c:v>12.525733884886</c:v>
                </c:pt>
                <c:pt idx="134">
                  <c:v>12.5289945847938</c:v>
                </c:pt>
                <c:pt idx="135">
                  <c:v>12.528663535243901</c:v>
                </c:pt>
                <c:pt idx="136">
                  <c:v>12.5243794354984</c:v>
                </c:pt>
                <c:pt idx="137">
                  <c:v>12.5265725382312</c:v>
                </c:pt>
                <c:pt idx="138">
                  <c:v>12.5265442023339</c:v>
                </c:pt>
                <c:pt idx="139">
                  <c:v>12.5280892217881</c:v>
                </c:pt>
                <c:pt idx="140">
                  <c:v>12.5224867620704</c:v>
                </c:pt>
                <c:pt idx="141">
                  <c:v>12.527071063407901</c:v>
                </c:pt>
                <c:pt idx="142">
                  <c:v>12.523178054305401</c:v>
                </c:pt>
                <c:pt idx="143">
                  <c:v>12.5228618175896</c:v>
                </c:pt>
                <c:pt idx="144">
                  <c:v>12.5302486889299</c:v>
                </c:pt>
                <c:pt idx="145">
                  <c:v>12.5216714840845</c:v>
                </c:pt>
                <c:pt idx="146">
                  <c:v>12.5204265825333</c:v>
                </c:pt>
                <c:pt idx="147">
                  <c:v>12.5225529906715</c:v>
                </c:pt>
                <c:pt idx="148">
                  <c:v>12.525459089978201</c:v>
                </c:pt>
                <c:pt idx="149">
                  <c:v>12.523905858179299</c:v>
                </c:pt>
                <c:pt idx="150">
                  <c:v>12.528383023432699</c:v>
                </c:pt>
                <c:pt idx="151">
                  <c:v>12.5180691119151</c:v>
                </c:pt>
                <c:pt idx="152">
                  <c:v>12.527813740313499</c:v>
                </c:pt>
                <c:pt idx="153">
                  <c:v>12.529388778538801</c:v>
                </c:pt>
                <c:pt idx="154">
                  <c:v>12.5242291763686</c:v>
                </c:pt>
                <c:pt idx="155">
                  <c:v>12.5215891255737</c:v>
                </c:pt>
                <c:pt idx="156">
                  <c:v>12.529712417236</c:v>
                </c:pt>
                <c:pt idx="157">
                  <c:v>12.5286880582431</c:v>
                </c:pt>
                <c:pt idx="158">
                  <c:v>12.5267237656959</c:v>
                </c:pt>
                <c:pt idx="159">
                  <c:v>12.5234989121384</c:v>
                </c:pt>
                <c:pt idx="160">
                  <c:v>12.5276925995243</c:v>
                </c:pt>
                <c:pt idx="161">
                  <c:v>12.520826694081901</c:v>
                </c:pt>
                <c:pt idx="162">
                  <c:v>12.518014891176</c:v>
                </c:pt>
                <c:pt idx="163">
                  <c:v>12.528768801833699</c:v>
                </c:pt>
                <c:pt idx="164">
                  <c:v>12.521128456953599</c:v>
                </c:pt>
                <c:pt idx="165">
                  <c:v>12.5186794350259</c:v>
                </c:pt>
                <c:pt idx="166">
                  <c:v>12.519044293005701</c:v>
                </c:pt>
                <c:pt idx="167">
                  <c:v>12.5243699053753</c:v>
                </c:pt>
                <c:pt idx="168">
                  <c:v>12.521939809103101</c:v>
                </c:pt>
                <c:pt idx="169">
                  <c:v>12.5203189696231</c:v>
                </c:pt>
                <c:pt idx="170">
                  <c:v>12.5205506076964</c:v>
                </c:pt>
                <c:pt idx="171">
                  <c:v>12.5223341127674</c:v>
                </c:pt>
                <c:pt idx="172">
                  <c:v>12.515919577732101</c:v>
                </c:pt>
                <c:pt idx="173">
                  <c:v>12.514618198834301</c:v>
                </c:pt>
                <c:pt idx="174">
                  <c:v>12.518597966873401</c:v>
                </c:pt>
                <c:pt idx="175">
                  <c:v>12.5207164016054</c:v>
                </c:pt>
                <c:pt idx="176">
                  <c:v>12.520618399824199</c:v>
                </c:pt>
                <c:pt idx="177">
                  <c:v>12.5191065476352</c:v>
                </c:pt>
                <c:pt idx="178">
                  <c:v>12.515551752055501</c:v>
                </c:pt>
                <c:pt idx="179">
                  <c:v>12.513304093516</c:v>
                </c:pt>
                <c:pt idx="180">
                  <c:v>12.519787550406299</c:v>
                </c:pt>
                <c:pt idx="181">
                  <c:v>12.520087252653299</c:v>
                </c:pt>
                <c:pt idx="182">
                  <c:v>12.517321495352</c:v>
                </c:pt>
                <c:pt idx="183">
                  <c:v>12.5134513341574</c:v>
                </c:pt>
                <c:pt idx="184">
                  <c:v>12.523513028383199</c:v>
                </c:pt>
                <c:pt idx="185">
                  <c:v>12.509341638685401</c:v>
                </c:pt>
                <c:pt idx="186">
                  <c:v>12.5168680523606</c:v>
                </c:pt>
                <c:pt idx="187">
                  <c:v>12.510566186884001</c:v>
                </c:pt>
                <c:pt idx="188">
                  <c:v>12.5109728734038</c:v>
                </c:pt>
                <c:pt idx="189">
                  <c:v>12.513009421209601</c:v>
                </c:pt>
                <c:pt idx="190">
                  <c:v>12.5120930539818</c:v>
                </c:pt>
                <c:pt idx="191">
                  <c:v>12.508744025976601</c:v>
                </c:pt>
                <c:pt idx="192">
                  <c:v>12.512866922226101</c:v>
                </c:pt>
                <c:pt idx="193">
                  <c:v>12.5098195936894</c:v>
                </c:pt>
                <c:pt idx="194">
                  <c:v>12.5117103425554</c:v>
                </c:pt>
                <c:pt idx="195">
                  <c:v>12.5091597160663</c:v>
                </c:pt>
                <c:pt idx="196">
                  <c:v>12.5080224567889</c:v>
                </c:pt>
                <c:pt idx="197">
                  <c:v>12.512439967264999</c:v>
                </c:pt>
                <c:pt idx="198">
                  <c:v>12.5106104004127</c:v>
                </c:pt>
                <c:pt idx="199">
                  <c:v>12.5132636613519</c:v>
                </c:pt>
                <c:pt idx="200">
                  <c:v>12.5100626285661</c:v>
                </c:pt>
                <c:pt idx="201">
                  <c:v>12.498359675908301</c:v>
                </c:pt>
                <c:pt idx="202">
                  <c:v>12.507055510755199</c:v>
                </c:pt>
                <c:pt idx="203">
                  <c:v>12.501249890954499</c:v>
                </c:pt>
                <c:pt idx="204">
                  <c:v>12.502761474697101</c:v>
                </c:pt>
                <c:pt idx="205">
                  <c:v>12.5021061146814</c:v>
                </c:pt>
                <c:pt idx="206">
                  <c:v>12.5062748057181</c:v>
                </c:pt>
                <c:pt idx="207">
                  <c:v>12.500616238365099</c:v>
                </c:pt>
                <c:pt idx="208">
                  <c:v>12.5056678924437</c:v>
                </c:pt>
                <c:pt idx="209">
                  <c:v>12.499437810848301</c:v>
                </c:pt>
                <c:pt idx="210">
                  <c:v>12.499485676327801</c:v>
                </c:pt>
                <c:pt idx="211">
                  <c:v>12.503187954364799</c:v>
                </c:pt>
                <c:pt idx="212">
                  <c:v>12.5072059652209</c:v>
                </c:pt>
                <c:pt idx="213">
                  <c:v>12.4990784077273</c:v>
                </c:pt>
                <c:pt idx="214">
                  <c:v>12.5018017242589</c:v>
                </c:pt>
                <c:pt idx="215">
                  <c:v>12.5014073593637</c:v>
                </c:pt>
                <c:pt idx="216">
                  <c:v>12.5007099765993</c:v>
                </c:pt>
                <c:pt idx="217">
                  <c:v>12.4980709781908</c:v>
                </c:pt>
                <c:pt idx="218">
                  <c:v>12.4935419768297</c:v>
                </c:pt>
                <c:pt idx="219">
                  <c:v>12.4946062109209</c:v>
                </c:pt>
                <c:pt idx="220">
                  <c:v>12.498072338793101</c:v>
                </c:pt>
                <c:pt idx="221">
                  <c:v>12.4963450733479</c:v>
                </c:pt>
                <c:pt idx="222">
                  <c:v>12.4966566904779</c:v>
                </c:pt>
                <c:pt idx="223">
                  <c:v>12.496556924192699</c:v>
                </c:pt>
                <c:pt idx="224">
                  <c:v>12.498500826956599</c:v>
                </c:pt>
                <c:pt idx="225">
                  <c:v>12.4939279962823</c:v>
                </c:pt>
                <c:pt idx="226">
                  <c:v>12.493681680495399</c:v>
                </c:pt>
                <c:pt idx="227">
                  <c:v>12.491553512677999</c:v>
                </c:pt>
                <c:pt idx="228">
                  <c:v>12.4890948787386</c:v>
                </c:pt>
                <c:pt idx="229">
                  <c:v>12.490788726876801</c:v>
                </c:pt>
                <c:pt idx="230">
                  <c:v>12.491621171607299</c:v>
                </c:pt>
                <c:pt idx="231">
                  <c:v>12.4917752056311</c:v>
                </c:pt>
                <c:pt idx="232">
                  <c:v>12.4880741255174</c:v>
                </c:pt>
                <c:pt idx="233">
                  <c:v>12.4903862350151</c:v>
                </c:pt>
                <c:pt idx="234">
                  <c:v>12.488489959267699</c:v>
                </c:pt>
                <c:pt idx="235">
                  <c:v>12.4890024650014</c:v>
                </c:pt>
                <c:pt idx="236">
                  <c:v>12.489614669778</c:v>
                </c:pt>
                <c:pt idx="237">
                  <c:v>12.4890933892259</c:v>
                </c:pt>
                <c:pt idx="238">
                  <c:v>12.4895953152124</c:v>
                </c:pt>
                <c:pt idx="239">
                  <c:v>12.4849749632798</c:v>
                </c:pt>
                <c:pt idx="240">
                  <c:v>12.485404838045399</c:v>
                </c:pt>
                <c:pt idx="241">
                  <c:v>12.482068095095</c:v>
                </c:pt>
                <c:pt idx="242">
                  <c:v>12.484752884936199</c:v>
                </c:pt>
                <c:pt idx="243">
                  <c:v>12.4844975071807</c:v>
                </c:pt>
                <c:pt idx="244">
                  <c:v>12.481947226210201</c:v>
                </c:pt>
                <c:pt idx="245">
                  <c:v>12.484083679186901</c:v>
                </c:pt>
                <c:pt idx="246">
                  <c:v>12.483617144636501</c:v>
                </c:pt>
                <c:pt idx="247">
                  <c:v>12.482215249242399</c:v>
                </c:pt>
                <c:pt idx="248">
                  <c:v>12.485746398900201</c:v>
                </c:pt>
                <c:pt idx="249">
                  <c:v>12.4827173203191</c:v>
                </c:pt>
                <c:pt idx="250">
                  <c:v>12.4817728088028</c:v>
                </c:pt>
                <c:pt idx="251">
                  <c:v>12.480550758298801</c:v>
                </c:pt>
                <c:pt idx="252">
                  <c:v>12.484016228877</c:v>
                </c:pt>
                <c:pt idx="253">
                  <c:v>12.4804756023557</c:v>
                </c:pt>
                <c:pt idx="254">
                  <c:v>12.4810203616666</c:v>
                </c:pt>
                <c:pt idx="255">
                  <c:v>12.4786838331928</c:v>
                </c:pt>
                <c:pt idx="256">
                  <c:v>12.479388413593799</c:v>
                </c:pt>
                <c:pt idx="257">
                  <c:v>12.478359116945301</c:v>
                </c:pt>
                <c:pt idx="258">
                  <c:v>12.478326083188801</c:v>
                </c:pt>
                <c:pt idx="259">
                  <c:v>12.478609518638899</c:v>
                </c:pt>
                <c:pt idx="260">
                  <c:v>12.4784681212412</c:v>
                </c:pt>
                <c:pt idx="261">
                  <c:v>12.4779566339902</c:v>
                </c:pt>
                <c:pt idx="262">
                  <c:v>12.479466006370799</c:v>
                </c:pt>
                <c:pt idx="263">
                  <c:v>12.4763194369236</c:v>
                </c:pt>
                <c:pt idx="264">
                  <c:v>12.4774252875411</c:v>
                </c:pt>
                <c:pt idx="265">
                  <c:v>12.475241710251</c:v>
                </c:pt>
                <c:pt idx="266">
                  <c:v>12.4754071120419</c:v>
                </c:pt>
                <c:pt idx="267">
                  <c:v>12.473339188496301</c:v>
                </c:pt>
                <c:pt idx="268">
                  <c:v>12.4735041387605</c:v>
                </c:pt>
                <c:pt idx="269">
                  <c:v>12.4745544603337</c:v>
                </c:pt>
                <c:pt idx="270">
                  <c:v>12.4759400934634</c:v>
                </c:pt>
                <c:pt idx="271">
                  <c:v>12.4749993946788</c:v>
                </c:pt>
                <c:pt idx="272">
                  <c:v>12.4733546781738</c:v>
                </c:pt>
                <c:pt idx="273">
                  <c:v>12.473384746584401</c:v>
                </c:pt>
                <c:pt idx="274">
                  <c:v>12.4713288699642</c:v>
                </c:pt>
                <c:pt idx="275">
                  <c:v>12.4750152498228</c:v>
                </c:pt>
                <c:pt idx="276">
                  <c:v>12.4733384158819</c:v>
                </c:pt>
                <c:pt idx="277">
                  <c:v>12.476223095373999</c:v>
                </c:pt>
                <c:pt idx="278">
                  <c:v>12.4746208213963</c:v>
                </c:pt>
                <c:pt idx="279">
                  <c:v>12.475114318717999</c:v>
                </c:pt>
                <c:pt idx="280">
                  <c:v>12.475100829044999</c:v>
                </c:pt>
                <c:pt idx="281">
                  <c:v>12.4717146712934</c:v>
                </c:pt>
                <c:pt idx="282">
                  <c:v>12.470994407379401</c:v>
                </c:pt>
                <c:pt idx="283">
                  <c:v>12.471350207978899</c:v>
                </c:pt>
                <c:pt idx="284">
                  <c:v>12.468849852535101</c:v>
                </c:pt>
                <c:pt idx="285">
                  <c:v>12.473580264676</c:v>
                </c:pt>
                <c:pt idx="286">
                  <c:v>12.4715253941895</c:v>
                </c:pt>
                <c:pt idx="287">
                  <c:v>12.4706373588687</c:v>
                </c:pt>
                <c:pt idx="288">
                  <c:v>12.4661210981154</c:v>
                </c:pt>
                <c:pt idx="289">
                  <c:v>12.4711018064296</c:v>
                </c:pt>
                <c:pt idx="290">
                  <c:v>12.468840546359701</c:v>
                </c:pt>
                <c:pt idx="291">
                  <c:v>12.470169283492201</c:v>
                </c:pt>
                <c:pt idx="292">
                  <c:v>12.4694068922574</c:v>
                </c:pt>
                <c:pt idx="293">
                  <c:v>12.4695679302994</c:v>
                </c:pt>
                <c:pt idx="294">
                  <c:v>12.467905580211299</c:v>
                </c:pt>
                <c:pt idx="295">
                  <c:v>12.4707910798701</c:v>
                </c:pt>
                <c:pt idx="296">
                  <c:v>12.470162896566899</c:v>
                </c:pt>
                <c:pt idx="297">
                  <c:v>12.471745679261399</c:v>
                </c:pt>
                <c:pt idx="298">
                  <c:v>12.471242032561801</c:v>
                </c:pt>
                <c:pt idx="299">
                  <c:v>12.470311201349</c:v>
                </c:pt>
                <c:pt idx="300">
                  <c:v>12.469792755906299</c:v>
                </c:pt>
                <c:pt idx="301">
                  <c:v>12.469881550650401</c:v>
                </c:pt>
                <c:pt idx="302">
                  <c:v>12.4711028896405</c:v>
                </c:pt>
                <c:pt idx="303">
                  <c:v>12.4704912604443</c:v>
                </c:pt>
                <c:pt idx="304">
                  <c:v>12.468442260818801</c:v>
                </c:pt>
                <c:pt idx="305">
                  <c:v>12.470235518812901</c:v>
                </c:pt>
                <c:pt idx="306">
                  <c:v>12.470902706397</c:v>
                </c:pt>
                <c:pt idx="307">
                  <c:v>12.469195006380801</c:v>
                </c:pt>
                <c:pt idx="308">
                  <c:v>12.469828369529599</c:v>
                </c:pt>
                <c:pt idx="309">
                  <c:v>12.4709301786115</c:v>
                </c:pt>
                <c:pt idx="310">
                  <c:v>12.4726784139351</c:v>
                </c:pt>
                <c:pt idx="311">
                  <c:v>12.4722362151136</c:v>
                </c:pt>
                <c:pt idx="312">
                  <c:v>12.472060445505701</c:v>
                </c:pt>
                <c:pt idx="313">
                  <c:v>12.469155380710699</c:v>
                </c:pt>
                <c:pt idx="314">
                  <c:v>12.467611325804301</c:v>
                </c:pt>
                <c:pt idx="315">
                  <c:v>12.4721239381291</c:v>
                </c:pt>
                <c:pt idx="316">
                  <c:v>12.470482007856299</c:v>
                </c:pt>
                <c:pt idx="317">
                  <c:v>12.466410536480099</c:v>
                </c:pt>
                <c:pt idx="318">
                  <c:v>12.4698655802895</c:v>
                </c:pt>
                <c:pt idx="319">
                  <c:v>12.470665358214299</c:v>
                </c:pt>
                <c:pt idx="320">
                  <c:v>12.474531706496499</c:v>
                </c:pt>
                <c:pt idx="321">
                  <c:v>12.470829461808099</c:v>
                </c:pt>
                <c:pt idx="322">
                  <c:v>12.469512025831101</c:v>
                </c:pt>
                <c:pt idx="323">
                  <c:v>12.473207517740001</c:v>
                </c:pt>
                <c:pt idx="324">
                  <c:v>12.471291508222601</c:v>
                </c:pt>
                <c:pt idx="325">
                  <c:v>12.471002853239</c:v>
                </c:pt>
                <c:pt idx="326">
                  <c:v>12.4722483977908</c:v>
                </c:pt>
                <c:pt idx="327">
                  <c:v>12.4726182600889</c:v>
                </c:pt>
                <c:pt idx="328">
                  <c:v>12.471442521163</c:v>
                </c:pt>
                <c:pt idx="329">
                  <c:v>12.470857711798701</c:v>
                </c:pt>
                <c:pt idx="330">
                  <c:v>12.473757520729199</c:v>
                </c:pt>
                <c:pt idx="331">
                  <c:v>12.473326491120799</c:v>
                </c:pt>
                <c:pt idx="332">
                  <c:v>12.471878059628599</c:v>
                </c:pt>
                <c:pt idx="333">
                  <c:v>12.470280768314501</c:v>
                </c:pt>
                <c:pt idx="334">
                  <c:v>12.472158052492899</c:v>
                </c:pt>
                <c:pt idx="335">
                  <c:v>12.469110062344599</c:v>
                </c:pt>
                <c:pt idx="336">
                  <c:v>12.4723709926031</c:v>
                </c:pt>
                <c:pt idx="337">
                  <c:v>12.468954147249001</c:v>
                </c:pt>
                <c:pt idx="338">
                  <c:v>12.4683657894441</c:v>
                </c:pt>
                <c:pt idx="339">
                  <c:v>12.471398578907101</c:v>
                </c:pt>
                <c:pt idx="340">
                  <c:v>12.4730404715445</c:v>
                </c:pt>
                <c:pt idx="341">
                  <c:v>12.475447104475201</c:v>
                </c:pt>
                <c:pt idx="342">
                  <c:v>12.4694414339447</c:v>
                </c:pt>
                <c:pt idx="343">
                  <c:v>12.470310740721301</c:v>
                </c:pt>
                <c:pt idx="344">
                  <c:v>12.4706144518585</c:v>
                </c:pt>
                <c:pt idx="345">
                  <c:v>12.4714349924231</c:v>
                </c:pt>
                <c:pt idx="346">
                  <c:v>12.470094806287801</c:v>
                </c:pt>
                <c:pt idx="347">
                  <c:v>12.473861039325801</c:v>
                </c:pt>
                <c:pt idx="348">
                  <c:v>12.473162944753801</c:v>
                </c:pt>
                <c:pt idx="349">
                  <c:v>12.472780338389599</c:v>
                </c:pt>
                <c:pt idx="350">
                  <c:v>12.475768807862501</c:v>
                </c:pt>
                <c:pt idx="351">
                  <c:v>12.474237463548</c:v>
                </c:pt>
                <c:pt idx="352">
                  <c:v>12.4738052975898</c:v>
                </c:pt>
                <c:pt idx="353">
                  <c:v>12.470709665132301</c:v>
                </c:pt>
                <c:pt idx="354">
                  <c:v>12.4732686251727</c:v>
                </c:pt>
                <c:pt idx="355">
                  <c:v>12.472581643263499</c:v>
                </c:pt>
                <c:pt idx="356">
                  <c:v>12.472251650062599</c:v>
                </c:pt>
                <c:pt idx="357">
                  <c:v>12.4739783944756</c:v>
                </c:pt>
                <c:pt idx="358">
                  <c:v>12.472953932998299</c:v>
                </c:pt>
                <c:pt idx="359">
                  <c:v>12.473379784415901</c:v>
                </c:pt>
                <c:pt idx="360">
                  <c:v>12.4725509924703</c:v>
                </c:pt>
                <c:pt idx="361">
                  <c:v>12.4752062679106</c:v>
                </c:pt>
                <c:pt idx="362">
                  <c:v>12.472443121744</c:v>
                </c:pt>
                <c:pt idx="363">
                  <c:v>12.4741265920632</c:v>
                </c:pt>
                <c:pt idx="364">
                  <c:v>12.4725222072699</c:v>
                </c:pt>
                <c:pt idx="365">
                  <c:v>12.473973139259</c:v>
                </c:pt>
                <c:pt idx="366">
                  <c:v>12.4738710720484</c:v>
                </c:pt>
                <c:pt idx="367">
                  <c:v>12.4737372772135</c:v>
                </c:pt>
                <c:pt idx="368">
                  <c:v>12.474817530995701</c:v>
                </c:pt>
                <c:pt idx="369">
                  <c:v>12.4716767058617</c:v>
                </c:pt>
                <c:pt idx="370">
                  <c:v>12.4717916034766</c:v>
                </c:pt>
                <c:pt idx="371">
                  <c:v>12.4716594421176</c:v>
                </c:pt>
                <c:pt idx="372">
                  <c:v>12.4719026493848</c:v>
                </c:pt>
                <c:pt idx="373">
                  <c:v>12.474711259623099</c:v>
                </c:pt>
                <c:pt idx="374">
                  <c:v>12.4735966617525</c:v>
                </c:pt>
                <c:pt idx="375">
                  <c:v>12.475753310653699</c:v>
                </c:pt>
                <c:pt idx="376">
                  <c:v>12.4748654408869</c:v>
                </c:pt>
                <c:pt idx="377">
                  <c:v>12.473715341254501</c:v>
                </c:pt>
                <c:pt idx="378">
                  <c:v>12.4766500959004</c:v>
                </c:pt>
                <c:pt idx="379">
                  <c:v>12.472700859783</c:v>
                </c:pt>
                <c:pt idx="380">
                  <c:v>12.4738964141716</c:v>
                </c:pt>
                <c:pt idx="381">
                  <c:v>12.473087382767099</c:v>
                </c:pt>
                <c:pt idx="382">
                  <c:v>12.470735237302</c:v>
                </c:pt>
                <c:pt idx="383">
                  <c:v>12.4723513405514</c:v>
                </c:pt>
                <c:pt idx="384">
                  <c:v>12.4725827238469</c:v>
                </c:pt>
                <c:pt idx="385">
                  <c:v>12.471175345352799</c:v>
                </c:pt>
                <c:pt idx="386">
                  <c:v>12.473553484875101</c:v>
                </c:pt>
                <c:pt idx="387">
                  <c:v>12.471365778902801</c:v>
                </c:pt>
                <c:pt idx="388">
                  <c:v>12.471882849737</c:v>
                </c:pt>
                <c:pt idx="389">
                  <c:v>12.470139725625801</c:v>
                </c:pt>
                <c:pt idx="390">
                  <c:v>12.4723322334579</c:v>
                </c:pt>
                <c:pt idx="391">
                  <c:v>12.473071939139301</c:v>
                </c:pt>
                <c:pt idx="392">
                  <c:v>12.4740726846053</c:v>
                </c:pt>
                <c:pt idx="393">
                  <c:v>12.472210374800699</c:v>
                </c:pt>
                <c:pt idx="394">
                  <c:v>12.472324578745701</c:v>
                </c:pt>
                <c:pt idx="395">
                  <c:v>12.472197713261201</c:v>
                </c:pt>
                <c:pt idx="396">
                  <c:v>12.470122553477699</c:v>
                </c:pt>
                <c:pt idx="397">
                  <c:v>12.4730392591641</c:v>
                </c:pt>
                <c:pt idx="398">
                  <c:v>12.470880907106</c:v>
                </c:pt>
                <c:pt idx="399">
                  <c:v>12.4695429487582</c:v>
                </c:pt>
                <c:pt idx="400">
                  <c:v>12.471031953176199</c:v>
                </c:pt>
                <c:pt idx="401">
                  <c:v>12.4700167243364</c:v>
                </c:pt>
                <c:pt idx="402">
                  <c:v>12.4709349423301</c:v>
                </c:pt>
                <c:pt idx="403">
                  <c:v>12.4713073472607</c:v>
                </c:pt>
                <c:pt idx="404">
                  <c:v>12.4689913683053</c:v>
                </c:pt>
                <c:pt idx="405">
                  <c:v>12.4690523427646</c:v>
                </c:pt>
                <c:pt idx="406">
                  <c:v>12.467801850720299</c:v>
                </c:pt>
                <c:pt idx="407">
                  <c:v>12.4686897499118</c:v>
                </c:pt>
                <c:pt idx="408">
                  <c:v>12.466040934562599</c:v>
                </c:pt>
                <c:pt idx="409">
                  <c:v>12.4684995878974</c:v>
                </c:pt>
                <c:pt idx="410">
                  <c:v>12.4681848521198</c:v>
                </c:pt>
                <c:pt idx="411">
                  <c:v>12.4660323187739</c:v>
                </c:pt>
                <c:pt idx="412">
                  <c:v>12.467556732312101</c:v>
                </c:pt>
                <c:pt idx="413">
                  <c:v>12.469340730057899</c:v>
                </c:pt>
                <c:pt idx="414">
                  <c:v>12.4663890581889</c:v>
                </c:pt>
                <c:pt idx="415">
                  <c:v>12.468599593619199</c:v>
                </c:pt>
                <c:pt idx="416">
                  <c:v>12.4665769710089</c:v>
                </c:pt>
                <c:pt idx="417">
                  <c:v>12.467447760492499</c:v>
                </c:pt>
                <c:pt idx="418">
                  <c:v>12.466432144949</c:v>
                </c:pt>
                <c:pt idx="419">
                  <c:v>12.468949694909499</c:v>
                </c:pt>
                <c:pt idx="420">
                  <c:v>12.465727982062299</c:v>
                </c:pt>
                <c:pt idx="421">
                  <c:v>12.4631033693448</c:v>
                </c:pt>
                <c:pt idx="422">
                  <c:v>12.4657033215195</c:v>
                </c:pt>
                <c:pt idx="423">
                  <c:v>12.4651076709481</c:v>
                </c:pt>
                <c:pt idx="424">
                  <c:v>12.4648122972447</c:v>
                </c:pt>
                <c:pt idx="425">
                  <c:v>12.4650193087164</c:v>
                </c:pt>
                <c:pt idx="426">
                  <c:v>12.465540391792301</c:v>
                </c:pt>
                <c:pt idx="427">
                  <c:v>12.4634643951609</c:v>
                </c:pt>
                <c:pt idx="428">
                  <c:v>12.4628997301824</c:v>
                </c:pt>
                <c:pt idx="429">
                  <c:v>12.463939777153801</c:v>
                </c:pt>
                <c:pt idx="430">
                  <c:v>12.4636453905163</c:v>
                </c:pt>
                <c:pt idx="431">
                  <c:v>12.461671612985199</c:v>
                </c:pt>
                <c:pt idx="432">
                  <c:v>12.463415588257901</c:v>
                </c:pt>
                <c:pt idx="433">
                  <c:v>12.4628266792893</c:v>
                </c:pt>
                <c:pt idx="434">
                  <c:v>12.45968169242</c:v>
                </c:pt>
                <c:pt idx="435">
                  <c:v>12.461937011542201</c:v>
                </c:pt>
                <c:pt idx="436">
                  <c:v>12.4629837526155</c:v>
                </c:pt>
                <c:pt idx="437">
                  <c:v>12.4616104341724</c:v>
                </c:pt>
                <c:pt idx="438">
                  <c:v>12.460815812213999</c:v>
                </c:pt>
                <c:pt idx="439">
                  <c:v>12.462956750998799</c:v>
                </c:pt>
                <c:pt idx="440">
                  <c:v>12.4583425580441</c:v>
                </c:pt>
                <c:pt idx="441">
                  <c:v>12.4598023904356</c:v>
                </c:pt>
                <c:pt idx="442">
                  <c:v>12.4581711869439</c:v>
                </c:pt>
                <c:pt idx="443">
                  <c:v>12.4617296990192</c:v>
                </c:pt>
                <c:pt idx="444">
                  <c:v>12.459639469619299</c:v>
                </c:pt>
                <c:pt idx="445">
                  <c:v>12.457224313957999</c:v>
                </c:pt>
                <c:pt idx="446">
                  <c:v>12.4597122122293</c:v>
                </c:pt>
                <c:pt idx="447">
                  <c:v>12.456168791134001</c:v>
                </c:pt>
                <c:pt idx="448">
                  <c:v>12.4552689658088</c:v>
                </c:pt>
                <c:pt idx="449">
                  <c:v>12.4589942315769</c:v>
                </c:pt>
                <c:pt idx="450">
                  <c:v>12.4570890890871</c:v>
                </c:pt>
                <c:pt idx="451">
                  <c:v>12.456522773191001</c:v>
                </c:pt>
                <c:pt idx="452">
                  <c:v>12.458898478663</c:v>
                </c:pt>
                <c:pt idx="453">
                  <c:v>12.4570778444371</c:v>
                </c:pt>
                <c:pt idx="454">
                  <c:v>12.4576913596623</c:v>
                </c:pt>
                <c:pt idx="455">
                  <c:v>12.453983095703199</c:v>
                </c:pt>
                <c:pt idx="456">
                  <c:v>12.4552922802657</c:v>
                </c:pt>
                <c:pt idx="457">
                  <c:v>12.456037649400701</c:v>
                </c:pt>
                <c:pt idx="458">
                  <c:v>12.455860944972599</c:v>
                </c:pt>
                <c:pt idx="459">
                  <c:v>12.4570902680372</c:v>
                </c:pt>
                <c:pt idx="460">
                  <c:v>12.4550832166922</c:v>
                </c:pt>
                <c:pt idx="461">
                  <c:v>12.4553213878664</c:v>
                </c:pt>
                <c:pt idx="462">
                  <c:v>12.453779746353799</c:v>
                </c:pt>
                <c:pt idx="463">
                  <c:v>12.4538084798118</c:v>
                </c:pt>
                <c:pt idx="464">
                  <c:v>12.45420113588</c:v>
                </c:pt>
                <c:pt idx="465">
                  <c:v>12.453203806676299</c:v>
                </c:pt>
                <c:pt idx="466">
                  <c:v>12.454608608212601</c:v>
                </c:pt>
                <c:pt idx="467">
                  <c:v>12.452741951268701</c:v>
                </c:pt>
                <c:pt idx="468">
                  <c:v>12.453977351849</c:v>
                </c:pt>
                <c:pt idx="469">
                  <c:v>12.4554906576183</c:v>
                </c:pt>
                <c:pt idx="470">
                  <c:v>12.451042937668999</c:v>
                </c:pt>
                <c:pt idx="471">
                  <c:v>12.4510556547796</c:v>
                </c:pt>
                <c:pt idx="472">
                  <c:v>12.453017861925501</c:v>
                </c:pt>
                <c:pt idx="473">
                  <c:v>12.4517299037805</c:v>
                </c:pt>
                <c:pt idx="474">
                  <c:v>12.453982140610099</c:v>
                </c:pt>
                <c:pt idx="475">
                  <c:v>12.4501366470533</c:v>
                </c:pt>
                <c:pt idx="476">
                  <c:v>12.451197964252399</c:v>
                </c:pt>
                <c:pt idx="477">
                  <c:v>12.4515824365011</c:v>
                </c:pt>
                <c:pt idx="478">
                  <c:v>12.449987378943501</c:v>
                </c:pt>
                <c:pt idx="479">
                  <c:v>12.4500103421815</c:v>
                </c:pt>
                <c:pt idx="480">
                  <c:v>12.450403559513401</c:v>
                </c:pt>
                <c:pt idx="481">
                  <c:v>12.4512692024479</c:v>
                </c:pt>
                <c:pt idx="482">
                  <c:v>12.452891748113201</c:v>
                </c:pt>
                <c:pt idx="483">
                  <c:v>12.449979156589499</c:v>
                </c:pt>
                <c:pt idx="484">
                  <c:v>12.4485150176119</c:v>
                </c:pt>
                <c:pt idx="485">
                  <c:v>12.449468821777799</c:v>
                </c:pt>
                <c:pt idx="486">
                  <c:v>12.4473610222208</c:v>
                </c:pt>
                <c:pt idx="487">
                  <c:v>12.4486876544764</c:v>
                </c:pt>
                <c:pt idx="488">
                  <c:v>12.448658922837801</c:v>
                </c:pt>
                <c:pt idx="489">
                  <c:v>12.4481033207758</c:v>
                </c:pt>
                <c:pt idx="490">
                  <c:v>12.447940831533399</c:v>
                </c:pt>
                <c:pt idx="491">
                  <c:v>12.4510983529316</c:v>
                </c:pt>
                <c:pt idx="492">
                  <c:v>12.4493958290322</c:v>
                </c:pt>
                <c:pt idx="493">
                  <c:v>12.4467632500379</c:v>
                </c:pt>
                <c:pt idx="494">
                  <c:v>12.4465134993495</c:v>
                </c:pt>
                <c:pt idx="495">
                  <c:v>12.447746998895401</c:v>
                </c:pt>
                <c:pt idx="496">
                  <c:v>12.448347869515</c:v>
                </c:pt>
                <c:pt idx="497">
                  <c:v>12.4480561003964</c:v>
                </c:pt>
                <c:pt idx="498">
                  <c:v>12.447230995947301</c:v>
                </c:pt>
                <c:pt idx="499">
                  <c:v>12.449535047303399</c:v>
                </c:pt>
                <c:pt idx="500">
                  <c:v>12.449352834010901</c:v>
                </c:pt>
                <c:pt idx="501">
                  <c:v>12.4504710430299</c:v>
                </c:pt>
                <c:pt idx="502">
                  <c:v>12.449922321042299</c:v>
                </c:pt>
                <c:pt idx="503">
                  <c:v>12.4490820329681</c:v>
                </c:pt>
                <c:pt idx="504">
                  <c:v>12.4479347828819</c:v>
                </c:pt>
                <c:pt idx="505">
                  <c:v>12.447469045148599</c:v>
                </c:pt>
                <c:pt idx="506">
                  <c:v>12.448332622872501</c:v>
                </c:pt>
                <c:pt idx="507">
                  <c:v>12.4489665957294</c:v>
                </c:pt>
                <c:pt idx="508">
                  <c:v>12.4487440673387</c:v>
                </c:pt>
                <c:pt idx="509">
                  <c:v>12.449509830686701</c:v>
                </c:pt>
                <c:pt idx="510">
                  <c:v>12.448182159879201</c:v>
                </c:pt>
                <c:pt idx="511">
                  <c:v>12.449738117772601</c:v>
                </c:pt>
                <c:pt idx="512">
                  <c:v>12.447272659913301</c:v>
                </c:pt>
                <c:pt idx="513">
                  <c:v>12.447571163703801</c:v>
                </c:pt>
                <c:pt idx="514">
                  <c:v>12.448392231486199</c:v>
                </c:pt>
                <c:pt idx="515">
                  <c:v>12.447314699034401</c:v>
                </c:pt>
                <c:pt idx="516">
                  <c:v>12.447153152075099</c:v>
                </c:pt>
                <c:pt idx="517">
                  <c:v>12.446173222807801</c:v>
                </c:pt>
                <c:pt idx="518">
                  <c:v>12.4472453496551</c:v>
                </c:pt>
                <c:pt idx="519">
                  <c:v>12.4477242922916</c:v>
                </c:pt>
                <c:pt idx="520">
                  <c:v>12.449598871711499</c:v>
                </c:pt>
                <c:pt idx="521">
                  <c:v>12.4467274076145</c:v>
                </c:pt>
                <c:pt idx="522">
                  <c:v>12.4469981726276</c:v>
                </c:pt>
                <c:pt idx="523">
                  <c:v>12.449294665398799</c:v>
                </c:pt>
                <c:pt idx="524">
                  <c:v>12.447335242102501</c:v>
                </c:pt>
                <c:pt idx="525">
                  <c:v>12.447537907801699</c:v>
                </c:pt>
                <c:pt idx="526">
                  <c:v>12.4463949683884</c:v>
                </c:pt>
                <c:pt idx="527">
                  <c:v>12.447667535563699</c:v>
                </c:pt>
                <c:pt idx="528">
                  <c:v>12.447832099216701</c:v>
                </c:pt>
                <c:pt idx="529">
                  <c:v>12.448776409003701</c:v>
                </c:pt>
                <c:pt idx="530">
                  <c:v>12.449721647615</c:v>
                </c:pt>
                <c:pt idx="531">
                  <c:v>12.450200203334401</c:v>
                </c:pt>
                <c:pt idx="532">
                  <c:v>12.447678113237099</c:v>
                </c:pt>
                <c:pt idx="533">
                  <c:v>12.4478303996496</c:v>
                </c:pt>
                <c:pt idx="534">
                  <c:v>12.447763083704199</c:v>
                </c:pt>
                <c:pt idx="535">
                  <c:v>12.447243844909799</c:v>
                </c:pt>
                <c:pt idx="536">
                  <c:v>12.4474993911477</c:v>
                </c:pt>
                <c:pt idx="537">
                  <c:v>12.450129200923</c:v>
                </c:pt>
                <c:pt idx="538">
                  <c:v>12.4491859946106</c:v>
                </c:pt>
                <c:pt idx="539">
                  <c:v>12.4514229420707</c:v>
                </c:pt>
                <c:pt idx="540">
                  <c:v>12.449837947705401</c:v>
                </c:pt>
                <c:pt idx="541">
                  <c:v>12.4509162843779</c:v>
                </c:pt>
                <c:pt idx="542">
                  <c:v>12.450428037170999</c:v>
                </c:pt>
                <c:pt idx="543">
                  <c:v>12.4513469027008</c:v>
                </c:pt>
                <c:pt idx="544">
                  <c:v>12.4477543630636</c:v>
                </c:pt>
                <c:pt idx="545">
                  <c:v>12.450307357878801</c:v>
                </c:pt>
                <c:pt idx="546">
                  <c:v>12.4504309184466</c:v>
                </c:pt>
                <c:pt idx="547">
                  <c:v>12.4510838031578</c:v>
                </c:pt>
                <c:pt idx="548">
                  <c:v>12.452164945204601</c:v>
                </c:pt>
                <c:pt idx="549">
                  <c:v>12.4516829313706</c:v>
                </c:pt>
                <c:pt idx="550">
                  <c:v>12.452814812322201</c:v>
                </c:pt>
                <c:pt idx="551">
                  <c:v>12.4516947759003</c:v>
                </c:pt>
                <c:pt idx="552">
                  <c:v>12.450747894047799</c:v>
                </c:pt>
                <c:pt idx="553">
                  <c:v>12.4508206875381</c:v>
                </c:pt>
                <c:pt idx="554">
                  <c:v>12.4511142655423</c:v>
                </c:pt>
                <c:pt idx="555">
                  <c:v>12.4528817452755</c:v>
                </c:pt>
                <c:pt idx="556">
                  <c:v>12.450425402635</c:v>
                </c:pt>
                <c:pt idx="557">
                  <c:v>12.451082452609301</c:v>
                </c:pt>
                <c:pt idx="558">
                  <c:v>12.451843551570599</c:v>
                </c:pt>
                <c:pt idx="559">
                  <c:v>12.4512430852505</c:v>
                </c:pt>
                <c:pt idx="560">
                  <c:v>12.450833329128301</c:v>
                </c:pt>
                <c:pt idx="561">
                  <c:v>12.451979546773901</c:v>
                </c:pt>
                <c:pt idx="562">
                  <c:v>12.4521062886247</c:v>
                </c:pt>
                <c:pt idx="563">
                  <c:v>12.4521038092563</c:v>
                </c:pt>
                <c:pt idx="564">
                  <c:v>12.4522868848083</c:v>
                </c:pt>
                <c:pt idx="565">
                  <c:v>12.4538940060768</c:v>
                </c:pt>
                <c:pt idx="566">
                  <c:v>12.4534750556566</c:v>
                </c:pt>
                <c:pt idx="567">
                  <c:v>12.4530158630229</c:v>
                </c:pt>
                <c:pt idx="568">
                  <c:v>12.452669789438101</c:v>
                </c:pt>
                <c:pt idx="569">
                  <c:v>12.4521381122118</c:v>
                </c:pt>
                <c:pt idx="570">
                  <c:v>12.4545885657905</c:v>
                </c:pt>
                <c:pt idx="571">
                  <c:v>12.454878720746899</c:v>
                </c:pt>
                <c:pt idx="572">
                  <c:v>12.4525038878933</c:v>
                </c:pt>
                <c:pt idx="573">
                  <c:v>12.453821334578</c:v>
                </c:pt>
                <c:pt idx="574">
                  <c:v>12.4538969031794</c:v>
                </c:pt>
                <c:pt idx="575">
                  <c:v>12.453225819918901</c:v>
                </c:pt>
                <c:pt idx="576">
                  <c:v>12.454435831595699</c:v>
                </c:pt>
                <c:pt idx="577">
                  <c:v>12.454198792596101</c:v>
                </c:pt>
                <c:pt idx="578">
                  <c:v>12.4529204205894</c:v>
                </c:pt>
                <c:pt idx="579">
                  <c:v>12.4535597513303</c:v>
                </c:pt>
                <c:pt idx="580">
                  <c:v>12.4550054864379</c:v>
                </c:pt>
                <c:pt idx="581">
                  <c:v>12.4535049699896</c:v>
                </c:pt>
                <c:pt idx="582">
                  <c:v>12.4546446581945</c:v>
                </c:pt>
                <c:pt idx="583">
                  <c:v>12.4539334860876</c:v>
                </c:pt>
                <c:pt idx="584">
                  <c:v>12.456195756675999</c:v>
                </c:pt>
                <c:pt idx="585">
                  <c:v>12.455597858208</c:v>
                </c:pt>
                <c:pt idx="586">
                  <c:v>12.458208640913</c:v>
                </c:pt>
                <c:pt idx="587">
                  <c:v>12.455704466096901</c:v>
                </c:pt>
                <c:pt idx="588">
                  <c:v>12.456145297089</c:v>
                </c:pt>
                <c:pt idx="589">
                  <c:v>12.4560135862867</c:v>
                </c:pt>
                <c:pt idx="590">
                  <c:v>12.456482619793199</c:v>
                </c:pt>
                <c:pt idx="591">
                  <c:v>12.455242961867301</c:v>
                </c:pt>
                <c:pt idx="592">
                  <c:v>12.456688239792999</c:v>
                </c:pt>
                <c:pt idx="593">
                  <c:v>12.457318136250599</c:v>
                </c:pt>
                <c:pt idx="594">
                  <c:v>12.457552993114</c:v>
                </c:pt>
                <c:pt idx="595">
                  <c:v>12.459220617584</c:v>
                </c:pt>
                <c:pt idx="596">
                  <c:v>12.457234241433699</c:v>
                </c:pt>
                <c:pt idx="597">
                  <c:v>12.454673709119501</c:v>
                </c:pt>
                <c:pt idx="598">
                  <c:v>12.4575354291723</c:v>
                </c:pt>
                <c:pt idx="599">
                  <c:v>12.457841005215601</c:v>
                </c:pt>
                <c:pt idx="600">
                  <c:v>12.456976070234401</c:v>
                </c:pt>
                <c:pt idx="601">
                  <c:v>12.4569012885297</c:v>
                </c:pt>
                <c:pt idx="602">
                  <c:v>12.458858833828801</c:v>
                </c:pt>
                <c:pt idx="603">
                  <c:v>12.458366801992</c:v>
                </c:pt>
                <c:pt idx="604">
                  <c:v>12.4590496993405</c:v>
                </c:pt>
                <c:pt idx="605">
                  <c:v>12.4597589630727</c:v>
                </c:pt>
                <c:pt idx="606">
                  <c:v>12.4590533865011</c:v>
                </c:pt>
                <c:pt idx="607">
                  <c:v>12.4580434208022</c:v>
                </c:pt>
                <c:pt idx="608">
                  <c:v>12.457897713552899</c:v>
                </c:pt>
                <c:pt idx="609">
                  <c:v>12.459457161066901</c:v>
                </c:pt>
                <c:pt idx="610">
                  <c:v>12.460577364914601</c:v>
                </c:pt>
                <c:pt idx="611">
                  <c:v>12.4588065870681</c:v>
                </c:pt>
                <c:pt idx="612">
                  <c:v>12.458418679306501</c:v>
                </c:pt>
                <c:pt idx="613">
                  <c:v>12.459298439369</c:v>
                </c:pt>
                <c:pt idx="614">
                  <c:v>12.459413778970401</c:v>
                </c:pt>
                <c:pt idx="615">
                  <c:v>12.4613787315112</c:v>
                </c:pt>
                <c:pt idx="616">
                  <c:v>12.4590626468663</c:v>
                </c:pt>
                <c:pt idx="617">
                  <c:v>12.4592020733221</c:v>
                </c:pt>
                <c:pt idx="618">
                  <c:v>12.4593916146294</c:v>
                </c:pt>
                <c:pt idx="619">
                  <c:v>12.4604539862042</c:v>
                </c:pt>
                <c:pt idx="620">
                  <c:v>12.459488042038201</c:v>
                </c:pt>
                <c:pt idx="621">
                  <c:v>12.459749009050601</c:v>
                </c:pt>
                <c:pt idx="622">
                  <c:v>12.4595405242948</c:v>
                </c:pt>
                <c:pt idx="623">
                  <c:v>12.4598216030922</c:v>
                </c:pt>
                <c:pt idx="624">
                  <c:v>12.459118204461801</c:v>
                </c:pt>
                <c:pt idx="625">
                  <c:v>12.461914743365201</c:v>
                </c:pt>
                <c:pt idx="626">
                  <c:v>12.4600591107572</c:v>
                </c:pt>
                <c:pt idx="627">
                  <c:v>12.4610230249986</c:v>
                </c:pt>
                <c:pt idx="628">
                  <c:v>12.461276132164899</c:v>
                </c:pt>
                <c:pt idx="629">
                  <c:v>12.461806219575401</c:v>
                </c:pt>
                <c:pt idx="630">
                  <c:v>12.462056225694001</c:v>
                </c:pt>
                <c:pt idx="631">
                  <c:v>12.461761857109099</c:v>
                </c:pt>
                <c:pt idx="632">
                  <c:v>12.4603483637829</c:v>
                </c:pt>
                <c:pt idx="633">
                  <c:v>12.4628452317571</c:v>
                </c:pt>
                <c:pt idx="634">
                  <c:v>12.461666287895699</c:v>
                </c:pt>
                <c:pt idx="635">
                  <c:v>12.461100231529899</c:v>
                </c:pt>
                <c:pt idx="636">
                  <c:v>12.4622595128701</c:v>
                </c:pt>
                <c:pt idx="637">
                  <c:v>12.462983533299001</c:v>
                </c:pt>
                <c:pt idx="638">
                  <c:v>12.4645475799338</c:v>
                </c:pt>
                <c:pt idx="639">
                  <c:v>12.461782690408199</c:v>
                </c:pt>
                <c:pt idx="640">
                  <c:v>12.4603458515739</c:v>
                </c:pt>
                <c:pt idx="641">
                  <c:v>12.4643453799931</c:v>
                </c:pt>
                <c:pt idx="642">
                  <c:v>12.4618962927428</c:v>
                </c:pt>
                <c:pt idx="643">
                  <c:v>12.4621108936404</c:v>
                </c:pt>
                <c:pt idx="644">
                  <c:v>12.4629350660984</c:v>
                </c:pt>
                <c:pt idx="645">
                  <c:v>12.4628326706422</c:v>
                </c:pt>
                <c:pt idx="646">
                  <c:v>12.463584391005099</c:v>
                </c:pt>
                <c:pt idx="647">
                  <c:v>12.4627799511251</c:v>
                </c:pt>
                <c:pt idx="648">
                  <c:v>12.464674277661199</c:v>
                </c:pt>
                <c:pt idx="649">
                  <c:v>12.4626031911088</c:v>
                </c:pt>
                <c:pt idx="650">
                  <c:v>12.463574611244701</c:v>
                </c:pt>
                <c:pt idx="651">
                  <c:v>12.463049721961999</c:v>
                </c:pt>
                <c:pt idx="652">
                  <c:v>12.464121819092</c:v>
                </c:pt>
                <c:pt idx="653">
                  <c:v>12.4641614409099</c:v>
                </c:pt>
                <c:pt idx="654">
                  <c:v>12.4624368803149</c:v>
                </c:pt>
                <c:pt idx="655">
                  <c:v>12.4653886354733</c:v>
                </c:pt>
                <c:pt idx="656">
                  <c:v>12.463380954114699</c:v>
                </c:pt>
                <c:pt idx="657">
                  <c:v>12.464269619654001</c:v>
                </c:pt>
                <c:pt idx="658">
                  <c:v>12.4629743233432</c:v>
                </c:pt>
                <c:pt idx="659">
                  <c:v>12.4636032805341</c:v>
                </c:pt>
                <c:pt idx="660">
                  <c:v>12.4638926447389</c:v>
                </c:pt>
                <c:pt idx="661">
                  <c:v>12.464830937441899</c:v>
                </c:pt>
                <c:pt idx="662">
                  <c:v>12.463367790938101</c:v>
                </c:pt>
                <c:pt idx="663">
                  <c:v>12.463211246725701</c:v>
                </c:pt>
                <c:pt idx="664">
                  <c:v>12.4641098296797</c:v>
                </c:pt>
                <c:pt idx="665">
                  <c:v>12.4641927576623</c:v>
                </c:pt>
                <c:pt idx="666">
                  <c:v>12.4633330967867</c:v>
                </c:pt>
                <c:pt idx="667">
                  <c:v>12.464378115429801</c:v>
                </c:pt>
                <c:pt idx="668">
                  <c:v>12.4656610106152</c:v>
                </c:pt>
                <c:pt idx="669">
                  <c:v>12.4659345727129</c:v>
                </c:pt>
                <c:pt idx="670">
                  <c:v>12.464003801929</c:v>
                </c:pt>
                <c:pt idx="671">
                  <c:v>12.466055505864899</c:v>
                </c:pt>
                <c:pt idx="672">
                  <c:v>12.463336966341</c:v>
                </c:pt>
                <c:pt idx="673">
                  <c:v>12.463074219507</c:v>
                </c:pt>
                <c:pt idx="674">
                  <c:v>12.465623385266699</c:v>
                </c:pt>
                <c:pt idx="675">
                  <c:v>12.4640775488523</c:v>
                </c:pt>
                <c:pt idx="676">
                  <c:v>12.464688924111901</c:v>
                </c:pt>
                <c:pt idx="677">
                  <c:v>12.4642697587825</c:v>
                </c:pt>
                <c:pt idx="678">
                  <c:v>12.4628298407212</c:v>
                </c:pt>
                <c:pt idx="679">
                  <c:v>12.4628192160895</c:v>
                </c:pt>
                <c:pt idx="680">
                  <c:v>12.4629554680378</c:v>
                </c:pt>
                <c:pt idx="681">
                  <c:v>12.4652285764511</c:v>
                </c:pt>
                <c:pt idx="682">
                  <c:v>12.466444546210999</c:v>
                </c:pt>
                <c:pt idx="683">
                  <c:v>12.464316496836201</c:v>
                </c:pt>
                <c:pt idx="684">
                  <c:v>12.464266189937099</c:v>
                </c:pt>
                <c:pt idx="685">
                  <c:v>12.4652192108916</c:v>
                </c:pt>
                <c:pt idx="686">
                  <c:v>12.4641377616936</c:v>
                </c:pt>
                <c:pt idx="687">
                  <c:v>12.4657971299357</c:v>
                </c:pt>
                <c:pt idx="688">
                  <c:v>12.4639935028175</c:v>
                </c:pt>
                <c:pt idx="689">
                  <c:v>12.462987007080001</c:v>
                </c:pt>
                <c:pt idx="690">
                  <c:v>12.4648362830763</c:v>
                </c:pt>
                <c:pt idx="691">
                  <c:v>12.4648123198631</c:v>
                </c:pt>
                <c:pt idx="692">
                  <c:v>12.4643565635483</c:v>
                </c:pt>
                <c:pt idx="693">
                  <c:v>12.4651134634119</c:v>
                </c:pt>
                <c:pt idx="694">
                  <c:v>12.463885538460699</c:v>
                </c:pt>
                <c:pt idx="695">
                  <c:v>12.466085488820299</c:v>
                </c:pt>
                <c:pt idx="696">
                  <c:v>12.4648309116128</c:v>
                </c:pt>
                <c:pt idx="697">
                  <c:v>12.464282942214</c:v>
                </c:pt>
                <c:pt idx="698">
                  <c:v>12.465349586102199</c:v>
                </c:pt>
                <c:pt idx="699">
                  <c:v>12.465528261582699</c:v>
                </c:pt>
                <c:pt idx="700">
                  <c:v>12.4664087100507</c:v>
                </c:pt>
                <c:pt idx="701">
                  <c:v>12.466332386414299</c:v>
                </c:pt>
                <c:pt idx="702">
                  <c:v>12.465019882633101</c:v>
                </c:pt>
                <c:pt idx="703">
                  <c:v>12.4650142491198</c:v>
                </c:pt>
                <c:pt idx="704">
                  <c:v>12.464682001798099</c:v>
                </c:pt>
                <c:pt idx="705">
                  <c:v>12.4673845749855</c:v>
                </c:pt>
                <c:pt idx="706">
                  <c:v>12.4648383409983</c:v>
                </c:pt>
                <c:pt idx="707">
                  <c:v>12.4651600621985</c:v>
                </c:pt>
                <c:pt idx="708">
                  <c:v>12.4652159900628</c:v>
                </c:pt>
                <c:pt idx="709">
                  <c:v>12.4669126751389</c:v>
                </c:pt>
                <c:pt idx="710">
                  <c:v>12.4642763885986</c:v>
                </c:pt>
                <c:pt idx="711">
                  <c:v>12.4652315379403</c:v>
                </c:pt>
                <c:pt idx="712">
                  <c:v>12.4646262408132</c:v>
                </c:pt>
                <c:pt idx="713">
                  <c:v>12.4662227938671</c:v>
                </c:pt>
                <c:pt idx="714">
                  <c:v>12.464164835202</c:v>
                </c:pt>
                <c:pt idx="715">
                  <c:v>12.4653422920845</c:v>
                </c:pt>
                <c:pt idx="716">
                  <c:v>12.465029729001801</c:v>
                </c:pt>
                <c:pt idx="717">
                  <c:v>12.464602743355</c:v>
                </c:pt>
                <c:pt idx="718">
                  <c:v>12.465503740099299</c:v>
                </c:pt>
                <c:pt idx="719">
                  <c:v>12.4676262427931</c:v>
                </c:pt>
                <c:pt idx="720">
                  <c:v>12.4670345307593</c:v>
                </c:pt>
                <c:pt idx="721">
                  <c:v>12.4659860300539</c:v>
                </c:pt>
                <c:pt idx="722">
                  <c:v>12.4666903945568</c:v>
                </c:pt>
                <c:pt idx="723">
                  <c:v>12.466074879804699</c:v>
                </c:pt>
                <c:pt idx="724">
                  <c:v>12.466403225329801</c:v>
                </c:pt>
                <c:pt idx="725">
                  <c:v>12.4662427379973</c:v>
                </c:pt>
                <c:pt idx="726">
                  <c:v>12.4662031473511</c:v>
                </c:pt>
                <c:pt idx="727">
                  <c:v>12.4660585296931</c:v>
                </c:pt>
                <c:pt idx="728">
                  <c:v>12.4671030370416</c:v>
                </c:pt>
                <c:pt idx="729">
                  <c:v>12.467011325065</c:v>
                </c:pt>
                <c:pt idx="730">
                  <c:v>12.467198289640701</c:v>
                </c:pt>
                <c:pt idx="731">
                  <c:v>12.4674864348982</c:v>
                </c:pt>
                <c:pt idx="732">
                  <c:v>12.4672330166065</c:v>
                </c:pt>
                <c:pt idx="733">
                  <c:v>12.4675411982847</c:v>
                </c:pt>
                <c:pt idx="734">
                  <c:v>12.466019823118</c:v>
                </c:pt>
                <c:pt idx="735">
                  <c:v>12.465517995759299</c:v>
                </c:pt>
                <c:pt idx="736">
                  <c:v>12.468003032193099</c:v>
                </c:pt>
                <c:pt idx="737">
                  <c:v>12.467933305893901</c:v>
                </c:pt>
                <c:pt idx="738">
                  <c:v>12.4677025235485</c:v>
                </c:pt>
                <c:pt idx="739">
                  <c:v>12.468406088904899</c:v>
                </c:pt>
                <c:pt idx="740">
                  <c:v>12.4676449909079</c:v>
                </c:pt>
                <c:pt idx="741">
                  <c:v>12.4682706110124</c:v>
                </c:pt>
                <c:pt idx="742">
                  <c:v>12.467827953189801</c:v>
                </c:pt>
                <c:pt idx="743">
                  <c:v>12.4681625519964</c:v>
                </c:pt>
                <c:pt idx="744">
                  <c:v>12.467967285754099</c:v>
                </c:pt>
                <c:pt idx="745">
                  <c:v>12.4688956503536</c:v>
                </c:pt>
                <c:pt idx="746">
                  <c:v>12.4690656669136</c:v>
                </c:pt>
                <c:pt idx="747">
                  <c:v>12.4684538988289</c:v>
                </c:pt>
                <c:pt idx="748">
                  <c:v>12.4700796276944</c:v>
                </c:pt>
                <c:pt idx="749">
                  <c:v>12.4699223799797</c:v>
                </c:pt>
                <c:pt idx="750">
                  <c:v>12.4693891782742</c:v>
                </c:pt>
                <c:pt idx="751">
                  <c:v>12.470533054579599</c:v>
                </c:pt>
                <c:pt idx="752">
                  <c:v>12.4697098792875</c:v>
                </c:pt>
                <c:pt idx="753">
                  <c:v>12.468585972435299</c:v>
                </c:pt>
                <c:pt idx="754">
                  <c:v>12.470623788242101</c:v>
                </c:pt>
                <c:pt idx="755">
                  <c:v>12.470917413894499</c:v>
                </c:pt>
                <c:pt idx="756">
                  <c:v>12.4716295548834</c:v>
                </c:pt>
                <c:pt idx="757">
                  <c:v>12.472400046992</c:v>
                </c:pt>
                <c:pt idx="758">
                  <c:v>12.4693919885983</c:v>
                </c:pt>
                <c:pt idx="759">
                  <c:v>12.470129287689501</c:v>
                </c:pt>
                <c:pt idx="760">
                  <c:v>12.4719433543174</c:v>
                </c:pt>
                <c:pt idx="761">
                  <c:v>12.471370857237901</c:v>
                </c:pt>
                <c:pt idx="762">
                  <c:v>12.4722118110303</c:v>
                </c:pt>
                <c:pt idx="763">
                  <c:v>12.472911297948301</c:v>
                </c:pt>
                <c:pt idx="764">
                  <c:v>12.473940520794001</c:v>
                </c:pt>
                <c:pt idx="765">
                  <c:v>12.4736221709758</c:v>
                </c:pt>
                <c:pt idx="766">
                  <c:v>12.471480870630799</c:v>
                </c:pt>
                <c:pt idx="767">
                  <c:v>12.472377526832901</c:v>
                </c:pt>
                <c:pt idx="768">
                  <c:v>12.472964503314801</c:v>
                </c:pt>
                <c:pt idx="769">
                  <c:v>12.474629665921199</c:v>
                </c:pt>
                <c:pt idx="770">
                  <c:v>12.473650054259799</c:v>
                </c:pt>
                <c:pt idx="771">
                  <c:v>12.474027958401299</c:v>
                </c:pt>
                <c:pt idx="772">
                  <c:v>12.473427788962001</c:v>
                </c:pt>
                <c:pt idx="773">
                  <c:v>12.472959046936801</c:v>
                </c:pt>
                <c:pt idx="774">
                  <c:v>12.4750245284262</c:v>
                </c:pt>
                <c:pt idx="775">
                  <c:v>12.4744856465847</c:v>
                </c:pt>
                <c:pt idx="776">
                  <c:v>12.4734714736557</c:v>
                </c:pt>
                <c:pt idx="777">
                  <c:v>12.4732394083461</c:v>
                </c:pt>
                <c:pt idx="778">
                  <c:v>12.473878984546401</c:v>
                </c:pt>
                <c:pt idx="779">
                  <c:v>12.4766446545847</c:v>
                </c:pt>
                <c:pt idx="780">
                  <c:v>12.4746502323536</c:v>
                </c:pt>
                <c:pt idx="781">
                  <c:v>12.4756566211347</c:v>
                </c:pt>
                <c:pt idx="782">
                  <c:v>12.4759842125069</c:v>
                </c:pt>
                <c:pt idx="783">
                  <c:v>12.4776344039542</c:v>
                </c:pt>
                <c:pt idx="784">
                  <c:v>12.4749805466596</c:v>
                </c:pt>
                <c:pt idx="785">
                  <c:v>12.4770562480929</c:v>
                </c:pt>
                <c:pt idx="786">
                  <c:v>12.4763152181799</c:v>
                </c:pt>
                <c:pt idx="787">
                  <c:v>12.476899332513799</c:v>
                </c:pt>
                <c:pt idx="788">
                  <c:v>12.479277558987899</c:v>
                </c:pt>
                <c:pt idx="789">
                  <c:v>12.479009397929</c:v>
                </c:pt>
                <c:pt idx="790">
                  <c:v>12.4792333432787</c:v>
                </c:pt>
                <c:pt idx="791">
                  <c:v>12.4793877616889</c:v>
                </c:pt>
                <c:pt idx="792">
                  <c:v>12.4767420507861</c:v>
                </c:pt>
                <c:pt idx="793">
                  <c:v>12.479014514612601</c:v>
                </c:pt>
                <c:pt idx="794">
                  <c:v>12.478069918663399</c:v>
                </c:pt>
                <c:pt idx="795">
                  <c:v>12.480658778159</c:v>
                </c:pt>
                <c:pt idx="796">
                  <c:v>12.4786549335972</c:v>
                </c:pt>
                <c:pt idx="797">
                  <c:v>12.478442434765199</c:v>
                </c:pt>
                <c:pt idx="798">
                  <c:v>12.479546654729401</c:v>
                </c:pt>
                <c:pt idx="799">
                  <c:v>12.4796997120404</c:v>
                </c:pt>
                <c:pt idx="800">
                  <c:v>12.478900015238301</c:v>
                </c:pt>
                <c:pt idx="801">
                  <c:v>12.480175117971299</c:v>
                </c:pt>
                <c:pt idx="802">
                  <c:v>12.480441176370499</c:v>
                </c:pt>
                <c:pt idx="803">
                  <c:v>12.477658797530401</c:v>
                </c:pt>
                <c:pt idx="804">
                  <c:v>12.4794527125807</c:v>
                </c:pt>
                <c:pt idx="805">
                  <c:v>12.4810268476494</c:v>
                </c:pt>
                <c:pt idx="806">
                  <c:v>12.4806835101089</c:v>
                </c:pt>
                <c:pt idx="807">
                  <c:v>12.482749686054801</c:v>
                </c:pt>
                <c:pt idx="808">
                  <c:v>12.482156700471901</c:v>
                </c:pt>
                <c:pt idx="809">
                  <c:v>12.4812873732625</c:v>
                </c:pt>
                <c:pt idx="810">
                  <c:v>12.481393350134001</c:v>
                </c:pt>
                <c:pt idx="811">
                  <c:v>12.482623805553899</c:v>
                </c:pt>
                <c:pt idx="812">
                  <c:v>12.482939930469399</c:v>
                </c:pt>
                <c:pt idx="813">
                  <c:v>12.481387289908</c:v>
                </c:pt>
                <c:pt idx="814">
                  <c:v>12.482869304783399</c:v>
                </c:pt>
                <c:pt idx="815">
                  <c:v>12.482726585585601</c:v>
                </c:pt>
                <c:pt idx="816">
                  <c:v>12.482656429063701</c:v>
                </c:pt>
                <c:pt idx="817">
                  <c:v>12.483046676281299</c:v>
                </c:pt>
                <c:pt idx="818">
                  <c:v>12.4828406090251</c:v>
                </c:pt>
                <c:pt idx="819">
                  <c:v>12.4837808613748</c:v>
                </c:pt>
                <c:pt idx="820">
                  <c:v>12.482354189102301</c:v>
                </c:pt>
                <c:pt idx="821">
                  <c:v>12.484314902615401</c:v>
                </c:pt>
                <c:pt idx="822">
                  <c:v>12.484714274424499</c:v>
                </c:pt>
                <c:pt idx="823">
                  <c:v>12.484093845640301</c:v>
                </c:pt>
                <c:pt idx="824">
                  <c:v>12.484213222427099</c:v>
                </c:pt>
                <c:pt idx="825">
                  <c:v>12.484746907834101</c:v>
                </c:pt>
                <c:pt idx="826">
                  <c:v>12.482745920173899</c:v>
                </c:pt>
                <c:pt idx="827">
                  <c:v>12.484930212188701</c:v>
                </c:pt>
                <c:pt idx="828">
                  <c:v>12.484514192229399</c:v>
                </c:pt>
                <c:pt idx="829">
                  <c:v>12.4858084580354</c:v>
                </c:pt>
                <c:pt idx="830">
                  <c:v>12.4843211755867</c:v>
                </c:pt>
                <c:pt idx="831">
                  <c:v>12.4855817191805</c:v>
                </c:pt>
                <c:pt idx="832">
                  <c:v>12.484352310086299</c:v>
                </c:pt>
                <c:pt idx="833">
                  <c:v>12.485218142929901</c:v>
                </c:pt>
                <c:pt idx="834">
                  <c:v>12.484851963388699</c:v>
                </c:pt>
                <c:pt idx="835">
                  <c:v>12.483819690804699</c:v>
                </c:pt>
                <c:pt idx="836">
                  <c:v>12.4849593535937</c:v>
                </c:pt>
                <c:pt idx="837">
                  <c:v>12.4850063898394</c:v>
                </c:pt>
                <c:pt idx="838">
                  <c:v>12.4839018583827</c:v>
                </c:pt>
                <c:pt idx="839">
                  <c:v>12.4843314267788</c:v>
                </c:pt>
                <c:pt idx="840">
                  <c:v>12.484209148480801</c:v>
                </c:pt>
                <c:pt idx="841">
                  <c:v>12.484902013991499</c:v>
                </c:pt>
                <c:pt idx="842">
                  <c:v>12.4852412521976</c:v>
                </c:pt>
                <c:pt idx="843">
                  <c:v>12.4840604650303</c:v>
                </c:pt>
                <c:pt idx="844">
                  <c:v>12.4850060720324</c:v>
                </c:pt>
                <c:pt idx="845">
                  <c:v>12.4843993716465</c:v>
                </c:pt>
                <c:pt idx="846">
                  <c:v>12.4833579081048</c:v>
                </c:pt>
                <c:pt idx="847">
                  <c:v>12.4847028386313</c:v>
                </c:pt>
                <c:pt idx="848">
                  <c:v>12.482812735673299</c:v>
                </c:pt>
                <c:pt idx="849">
                  <c:v>12.4838486868723</c:v>
                </c:pt>
                <c:pt idx="850">
                  <c:v>12.4822978640582</c:v>
                </c:pt>
                <c:pt idx="851">
                  <c:v>12.482265613026501</c:v>
                </c:pt>
                <c:pt idx="852">
                  <c:v>12.484267875488801</c:v>
                </c:pt>
                <c:pt idx="853">
                  <c:v>12.4821508782007</c:v>
                </c:pt>
                <c:pt idx="854">
                  <c:v>12.483115987134999</c:v>
                </c:pt>
                <c:pt idx="855">
                  <c:v>12.4820919605556</c:v>
                </c:pt>
                <c:pt idx="856">
                  <c:v>12.483434533546699</c:v>
                </c:pt>
                <c:pt idx="857">
                  <c:v>12.4823669918182</c:v>
                </c:pt>
                <c:pt idx="858">
                  <c:v>12.4836103732572</c:v>
                </c:pt>
                <c:pt idx="859">
                  <c:v>12.4812567429826</c:v>
                </c:pt>
                <c:pt idx="860">
                  <c:v>12.480581409848501</c:v>
                </c:pt>
                <c:pt idx="861">
                  <c:v>12.4811407984993</c:v>
                </c:pt>
                <c:pt idx="862">
                  <c:v>12.4808424588643</c:v>
                </c:pt>
                <c:pt idx="863">
                  <c:v>12.480559968678801</c:v>
                </c:pt>
                <c:pt idx="864">
                  <c:v>12.4814433649821</c:v>
                </c:pt>
                <c:pt idx="865">
                  <c:v>12.480381109770599</c:v>
                </c:pt>
                <c:pt idx="866">
                  <c:v>12.4811979796127</c:v>
                </c:pt>
                <c:pt idx="867">
                  <c:v>12.4812785733646</c:v>
                </c:pt>
                <c:pt idx="868">
                  <c:v>12.4805387868966</c:v>
                </c:pt>
                <c:pt idx="869">
                  <c:v>12.480257134819499</c:v>
                </c:pt>
                <c:pt idx="870">
                  <c:v>12.479617984454</c:v>
                </c:pt>
                <c:pt idx="871">
                  <c:v>12.478514244994299</c:v>
                </c:pt>
                <c:pt idx="872">
                  <c:v>12.478770032229701</c:v>
                </c:pt>
                <c:pt idx="873">
                  <c:v>12.477767857140799</c:v>
                </c:pt>
                <c:pt idx="874">
                  <c:v>12.477853471122501</c:v>
                </c:pt>
                <c:pt idx="875">
                  <c:v>12.4782443718375</c:v>
                </c:pt>
                <c:pt idx="876">
                  <c:v>12.4773858424316</c:v>
                </c:pt>
                <c:pt idx="877">
                  <c:v>12.476021498364901</c:v>
                </c:pt>
                <c:pt idx="878">
                  <c:v>12.4763474514412</c:v>
                </c:pt>
                <c:pt idx="879">
                  <c:v>12.4781243177765</c:v>
                </c:pt>
                <c:pt idx="880">
                  <c:v>12.476308275730601</c:v>
                </c:pt>
                <c:pt idx="881">
                  <c:v>12.475041007602901</c:v>
                </c:pt>
                <c:pt idx="882">
                  <c:v>12.4754476528308</c:v>
                </c:pt>
                <c:pt idx="883">
                  <c:v>12.474763796819699</c:v>
                </c:pt>
                <c:pt idx="884">
                  <c:v>12.4752997163388</c:v>
                </c:pt>
                <c:pt idx="885">
                  <c:v>12.473752017375601</c:v>
                </c:pt>
                <c:pt idx="886">
                  <c:v>12.4735571105848</c:v>
                </c:pt>
                <c:pt idx="887">
                  <c:v>12.4739007524075</c:v>
                </c:pt>
                <c:pt idx="888">
                  <c:v>12.4731741536612</c:v>
                </c:pt>
                <c:pt idx="889">
                  <c:v>12.471961082982499</c:v>
                </c:pt>
                <c:pt idx="890">
                  <c:v>12.4712243210779</c:v>
                </c:pt>
                <c:pt idx="891">
                  <c:v>12.471997056955599</c:v>
                </c:pt>
                <c:pt idx="892">
                  <c:v>12.470851009275201</c:v>
                </c:pt>
                <c:pt idx="893">
                  <c:v>12.4697778023213</c:v>
                </c:pt>
                <c:pt idx="894">
                  <c:v>12.4700191676174</c:v>
                </c:pt>
                <c:pt idx="895">
                  <c:v>12.4693377594017</c:v>
                </c:pt>
                <c:pt idx="896">
                  <c:v>12.468757912929</c:v>
                </c:pt>
                <c:pt idx="897">
                  <c:v>12.4687054252003</c:v>
                </c:pt>
                <c:pt idx="898">
                  <c:v>12.4671376417772</c:v>
                </c:pt>
                <c:pt idx="899">
                  <c:v>12.468705584460301</c:v>
                </c:pt>
                <c:pt idx="900">
                  <c:v>12.4674192731958</c:v>
                </c:pt>
                <c:pt idx="901">
                  <c:v>12.4659944585812</c:v>
                </c:pt>
                <c:pt idx="902">
                  <c:v>12.465031888242599</c:v>
                </c:pt>
                <c:pt idx="903">
                  <c:v>12.4647793831712</c:v>
                </c:pt>
                <c:pt idx="904">
                  <c:v>12.4636114807757</c:v>
                </c:pt>
                <c:pt idx="905">
                  <c:v>12.4621434099583</c:v>
                </c:pt>
                <c:pt idx="906">
                  <c:v>12.4632711404919</c:v>
                </c:pt>
                <c:pt idx="907">
                  <c:v>12.4626359374616</c:v>
                </c:pt>
                <c:pt idx="908">
                  <c:v>12.4627902758975</c:v>
                </c:pt>
                <c:pt idx="909">
                  <c:v>12.461719502647201</c:v>
                </c:pt>
                <c:pt idx="910">
                  <c:v>12.4608726849072</c:v>
                </c:pt>
                <c:pt idx="911">
                  <c:v>12.459493447269899</c:v>
                </c:pt>
                <c:pt idx="912">
                  <c:v>12.4590588161314</c:v>
                </c:pt>
                <c:pt idx="913">
                  <c:v>12.456702318263901</c:v>
                </c:pt>
                <c:pt idx="914">
                  <c:v>12.4581898715177</c:v>
                </c:pt>
                <c:pt idx="915">
                  <c:v>12.4587837868125</c:v>
                </c:pt>
                <c:pt idx="916">
                  <c:v>12.457028100761701</c:v>
                </c:pt>
                <c:pt idx="917">
                  <c:v>12.4572327704457</c:v>
                </c:pt>
                <c:pt idx="918">
                  <c:v>12.455790189810999</c:v>
                </c:pt>
                <c:pt idx="919">
                  <c:v>12.455126134631801</c:v>
                </c:pt>
                <c:pt idx="920">
                  <c:v>12.4554967147174</c:v>
                </c:pt>
                <c:pt idx="921">
                  <c:v>12.4536607705012</c:v>
                </c:pt>
                <c:pt idx="922">
                  <c:v>12.453030222001599</c:v>
                </c:pt>
                <c:pt idx="923">
                  <c:v>12.451913431748901</c:v>
                </c:pt>
                <c:pt idx="924">
                  <c:v>12.453705940801999</c:v>
                </c:pt>
                <c:pt idx="925">
                  <c:v>12.4514712771986</c:v>
                </c:pt>
                <c:pt idx="926">
                  <c:v>12.4498699228819</c:v>
                </c:pt>
                <c:pt idx="927">
                  <c:v>12.449373857860699</c:v>
                </c:pt>
                <c:pt idx="928">
                  <c:v>12.4490543394882</c:v>
                </c:pt>
                <c:pt idx="929">
                  <c:v>12.447478563552499</c:v>
                </c:pt>
                <c:pt idx="930">
                  <c:v>12.4462548320293</c:v>
                </c:pt>
                <c:pt idx="931">
                  <c:v>12.447304635416501</c:v>
                </c:pt>
                <c:pt idx="932">
                  <c:v>12.446069858558999</c:v>
                </c:pt>
                <c:pt idx="933">
                  <c:v>12.445739640355701</c:v>
                </c:pt>
                <c:pt idx="934">
                  <c:v>12.4441558776394</c:v>
                </c:pt>
                <c:pt idx="935">
                  <c:v>12.445853298684501</c:v>
                </c:pt>
                <c:pt idx="936">
                  <c:v>12.442863092864799</c:v>
                </c:pt>
                <c:pt idx="937">
                  <c:v>12.4430237474326</c:v>
                </c:pt>
                <c:pt idx="938">
                  <c:v>12.4416625739069</c:v>
                </c:pt>
                <c:pt idx="939">
                  <c:v>12.440907970971001</c:v>
                </c:pt>
                <c:pt idx="940">
                  <c:v>12.4412300667158</c:v>
                </c:pt>
                <c:pt idx="941">
                  <c:v>12.439566926596299</c:v>
                </c:pt>
                <c:pt idx="942">
                  <c:v>12.439440047772599</c:v>
                </c:pt>
                <c:pt idx="943">
                  <c:v>12.439147323358901</c:v>
                </c:pt>
                <c:pt idx="944">
                  <c:v>12.438169540119199</c:v>
                </c:pt>
                <c:pt idx="945">
                  <c:v>12.4365486225688</c:v>
                </c:pt>
                <c:pt idx="946">
                  <c:v>12.436267450385699</c:v>
                </c:pt>
                <c:pt idx="947">
                  <c:v>12.4354309581636</c:v>
                </c:pt>
                <c:pt idx="948">
                  <c:v>12.4350641787901</c:v>
                </c:pt>
                <c:pt idx="949">
                  <c:v>12.434831603110901</c:v>
                </c:pt>
                <c:pt idx="950">
                  <c:v>12.4325291251078</c:v>
                </c:pt>
                <c:pt idx="951">
                  <c:v>12.4325606734588</c:v>
                </c:pt>
                <c:pt idx="952">
                  <c:v>12.432038490147001</c:v>
                </c:pt>
                <c:pt idx="953">
                  <c:v>12.430798047680399</c:v>
                </c:pt>
                <c:pt idx="954">
                  <c:v>12.4308202480051</c:v>
                </c:pt>
                <c:pt idx="955">
                  <c:v>12.4318913584141</c:v>
                </c:pt>
                <c:pt idx="956">
                  <c:v>12.429261189219799</c:v>
                </c:pt>
                <c:pt idx="957">
                  <c:v>12.4295218485967</c:v>
                </c:pt>
                <c:pt idx="958">
                  <c:v>12.427397370531599</c:v>
                </c:pt>
                <c:pt idx="959">
                  <c:v>12.427612810512899</c:v>
                </c:pt>
                <c:pt idx="960">
                  <c:v>12.424822762965199</c:v>
                </c:pt>
                <c:pt idx="961">
                  <c:v>12.424927316354101</c:v>
                </c:pt>
                <c:pt idx="962">
                  <c:v>12.425840532006101</c:v>
                </c:pt>
                <c:pt idx="963">
                  <c:v>12.424211332064701</c:v>
                </c:pt>
                <c:pt idx="964">
                  <c:v>12.424617240038501</c:v>
                </c:pt>
                <c:pt idx="965">
                  <c:v>12.423927940018199</c:v>
                </c:pt>
                <c:pt idx="966">
                  <c:v>12.421438530532001</c:v>
                </c:pt>
                <c:pt idx="967">
                  <c:v>12.4231505945673</c:v>
                </c:pt>
                <c:pt idx="968">
                  <c:v>12.4207044483944</c:v>
                </c:pt>
                <c:pt idx="969">
                  <c:v>12.420782572632801</c:v>
                </c:pt>
                <c:pt idx="970">
                  <c:v>12.4194371731021</c:v>
                </c:pt>
                <c:pt idx="971">
                  <c:v>12.4187007359529</c:v>
                </c:pt>
                <c:pt idx="972">
                  <c:v>12.4194370156219</c:v>
                </c:pt>
                <c:pt idx="973">
                  <c:v>12.418503332351699</c:v>
                </c:pt>
                <c:pt idx="974">
                  <c:v>12.419038185432701</c:v>
                </c:pt>
                <c:pt idx="975">
                  <c:v>12.4177928013839</c:v>
                </c:pt>
                <c:pt idx="976">
                  <c:v>12.4174606523819</c:v>
                </c:pt>
                <c:pt idx="977">
                  <c:v>12.4166270861404</c:v>
                </c:pt>
                <c:pt idx="978">
                  <c:v>12.4160244712177</c:v>
                </c:pt>
                <c:pt idx="979">
                  <c:v>12.4153810551259</c:v>
                </c:pt>
                <c:pt idx="980">
                  <c:v>12.414479036698101</c:v>
                </c:pt>
                <c:pt idx="981">
                  <c:v>12.414470429842099</c:v>
                </c:pt>
                <c:pt idx="982">
                  <c:v>12.4137620331181</c:v>
                </c:pt>
                <c:pt idx="983">
                  <c:v>12.414402429830499</c:v>
                </c:pt>
                <c:pt idx="984">
                  <c:v>12.4130347711057</c:v>
                </c:pt>
                <c:pt idx="985">
                  <c:v>12.4120039236088</c:v>
                </c:pt>
                <c:pt idx="986">
                  <c:v>12.410962204433201</c:v>
                </c:pt>
                <c:pt idx="987">
                  <c:v>12.4114358356029</c:v>
                </c:pt>
                <c:pt idx="988">
                  <c:v>12.4120139644121</c:v>
                </c:pt>
                <c:pt idx="989">
                  <c:v>12.4110599364235</c:v>
                </c:pt>
                <c:pt idx="990">
                  <c:v>12.4118193724855</c:v>
                </c:pt>
                <c:pt idx="991">
                  <c:v>12.4105806768156</c:v>
                </c:pt>
                <c:pt idx="992">
                  <c:v>12.409479939559199</c:v>
                </c:pt>
                <c:pt idx="993">
                  <c:v>12.4103460099297</c:v>
                </c:pt>
                <c:pt idx="994">
                  <c:v>12.4097806064923</c:v>
                </c:pt>
                <c:pt idx="995">
                  <c:v>12.409280086261299</c:v>
                </c:pt>
                <c:pt idx="996">
                  <c:v>12.4087185105743</c:v>
                </c:pt>
                <c:pt idx="997">
                  <c:v>12.4088261921437</c:v>
                </c:pt>
                <c:pt idx="998">
                  <c:v>12.407895895226501</c:v>
                </c:pt>
                <c:pt idx="999">
                  <c:v>12.4080224890296</c:v>
                </c:pt>
                <c:pt idx="1000">
                  <c:v>12.408277786517701</c:v>
                </c:pt>
                <c:pt idx="1001">
                  <c:v>12.407242574555699</c:v>
                </c:pt>
                <c:pt idx="1002">
                  <c:v>12.406827434494099</c:v>
                </c:pt>
                <c:pt idx="1003">
                  <c:v>12.408048785415099</c:v>
                </c:pt>
                <c:pt idx="1004">
                  <c:v>12.407407370674701</c:v>
                </c:pt>
                <c:pt idx="1005">
                  <c:v>12.4067105424992</c:v>
                </c:pt>
                <c:pt idx="1006">
                  <c:v>12.406047103388101</c:v>
                </c:pt>
                <c:pt idx="1007">
                  <c:v>12.4067025716976</c:v>
                </c:pt>
                <c:pt idx="1008">
                  <c:v>12.406612628824799</c:v>
                </c:pt>
                <c:pt idx="1009">
                  <c:v>12.405628261807299</c:v>
                </c:pt>
                <c:pt idx="1010">
                  <c:v>12.406081165616101</c:v>
                </c:pt>
                <c:pt idx="1011">
                  <c:v>12.40709765237</c:v>
                </c:pt>
                <c:pt idx="1012">
                  <c:v>12.4046625043506</c:v>
                </c:pt>
                <c:pt idx="1013">
                  <c:v>12.404606838362801</c:v>
                </c:pt>
                <c:pt idx="1014">
                  <c:v>12.4041063123758</c:v>
                </c:pt>
                <c:pt idx="1015">
                  <c:v>12.4040609220161</c:v>
                </c:pt>
                <c:pt idx="1016">
                  <c:v>12.404513370144301</c:v>
                </c:pt>
                <c:pt idx="1017">
                  <c:v>12.4031201447249</c:v>
                </c:pt>
                <c:pt idx="1018">
                  <c:v>12.4041596864044</c:v>
                </c:pt>
                <c:pt idx="1019">
                  <c:v>12.404263250331701</c:v>
                </c:pt>
                <c:pt idx="1020">
                  <c:v>12.4036635555698</c:v>
                </c:pt>
                <c:pt idx="1021">
                  <c:v>12.403783084084001</c:v>
                </c:pt>
                <c:pt idx="1022">
                  <c:v>12.403207402165499</c:v>
                </c:pt>
                <c:pt idx="1023">
                  <c:v>12.403682040109601</c:v>
                </c:pt>
                <c:pt idx="1024">
                  <c:v>12.403243298270899</c:v>
                </c:pt>
                <c:pt idx="1025">
                  <c:v>12.4048118099515</c:v>
                </c:pt>
                <c:pt idx="1026">
                  <c:v>12.4033537966067</c:v>
                </c:pt>
                <c:pt idx="1027">
                  <c:v>12.404702754742299</c:v>
                </c:pt>
                <c:pt idx="1028">
                  <c:v>12.4049802508949</c:v>
                </c:pt>
                <c:pt idx="1029">
                  <c:v>12.4042200504925</c:v>
                </c:pt>
                <c:pt idx="1030">
                  <c:v>12.404588424224899</c:v>
                </c:pt>
                <c:pt idx="1031">
                  <c:v>12.4053506992324</c:v>
                </c:pt>
                <c:pt idx="1032">
                  <c:v>12.406365529532</c:v>
                </c:pt>
                <c:pt idx="1033">
                  <c:v>12.4052128727728</c:v>
                </c:pt>
                <c:pt idx="1034">
                  <c:v>12.405218462329501</c:v>
                </c:pt>
                <c:pt idx="1035">
                  <c:v>12.4057647220798</c:v>
                </c:pt>
                <c:pt idx="1036">
                  <c:v>12.4047641138455</c:v>
                </c:pt>
                <c:pt idx="1037">
                  <c:v>12.406075740984701</c:v>
                </c:pt>
                <c:pt idx="1038">
                  <c:v>12.4070091195501</c:v>
                </c:pt>
                <c:pt idx="1039">
                  <c:v>12.404413903149999</c:v>
                </c:pt>
                <c:pt idx="1040">
                  <c:v>12.4067746590043</c:v>
                </c:pt>
                <c:pt idx="1041">
                  <c:v>12.406743805122</c:v>
                </c:pt>
                <c:pt idx="1042">
                  <c:v>12.4067491131679</c:v>
                </c:pt>
                <c:pt idx="1043">
                  <c:v>12.407088385718099</c:v>
                </c:pt>
                <c:pt idx="1044">
                  <c:v>12.406944918126401</c:v>
                </c:pt>
                <c:pt idx="1045">
                  <c:v>12.4078995956621</c:v>
                </c:pt>
                <c:pt idx="1046">
                  <c:v>12.408047253282399</c:v>
                </c:pt>
                <c:pt idx="1047">
                  <c:v>12.4080865986889</c:v>
                </c:pt>
                <c:pt idx="1048">
                  <c:v>12.409011526789</c:v>
                </c:pt>
                <c:pt idx="1049">
                  <c:v>12.4085249233797</c:v>
                </c:pt>
                <c:pt idx="1050">
                  <c:v>12.4102520903668</c:v>
                </c:pt>
                <c:pt idx="1051">
                  <c:v>12.4087740737655</c:v>
                </c:pt>
                <c:pt idx="1052">
                  <c:v>12.4103759936605</c:v>
                </c:pt>
                <c:pt idx="1053">
                  <c:v>12.4101948145343</c:v>
                </c:pt>
                <c:pt idx="1054">
                  <c:v>12.4115262546874</c:v>
                </c:pt>
                <c:pt idx="1055">
                  <c:v>12.4118650141857</c:v>
                </c:pt>
                <c:pt idx="1056">
                  <c:v>12.4116234888879</c:v>
                </c:pt>
                <c:pt idx="1057">
                  <c:v>12.4120340504304</c:v>
                </c:pt>
                <c:pt idx="1058">
                  <c:v>12.4117825698846</c:v>
                </c:pt>
                <c:pt idx="1059">
                  <c:v>12.4126637725542</c:v>
                </c:pt>
                <c:pt idx="1060">
                  <c:v>12.413540033208101</c:v>
                </c:pt>
                <c:pt idx="1061">
                  <c:v>12.415016148915001</c:v>
                </c:pt>
                <c:pt idx="1062">
                  <c:v>12.4148616012664</c:v>
                </c:pt>
                <c:pt idx="1063">
                  <c:v>12.414084586054001</c:v>
                </c:pt>
                <c:pt idx="1064">
                  <c:v>12.4158299305086</c:v>
                </c:pt>
                <c:pt idx="1065">
                  <c:v>12.4165774013363</c:v>
                </c:pt>
                <c:pt idx="1066">
                  <c:v>12.416065805106699</c:v>
                </c:pt>
                <c:pt idx="1067">
                  <c:v>12.4179902080855</c:v>
                </c:pt>
                <c:pt idx="1068">
                  <c:v>12.4167943249817</c:v>
                </c:pt>
                <c:pt idx="1069">
                  <c:v>12.4177774170126</c:v>
                </c:pt>
                <c:pt idx="1070">
                  <c:v>12.4164055136684</c:v>
                </c:pt>
                <c:pt idx="1071">
                  <c:v>12.418734774188501</c:v>
                </c:pt>
                <c:pt idx="1072">
                  <c:v>12.4186839287617</c:v>
                </c:pt>
                <c:pt idx="1073">
                  <c:v>12.420367343508699</c:v>
                </c:pt>
                <c:pt idx="1074">
                  <c:v>12.420842490509701</c:v>
                </c:pt>
                <c:pt idx="1075">
                  <c:v>12.4215132152045</c:v>
                </c:pt>
                <c:pt idx="1076">
                  <c:v>12.4197558762387</c:v>
                </c:pt>
                <c:pt idx="1077">
                  <c:v>12.421004339201099</c:v>
                </c:pt>
                <c:pt idx="1078">
                  <c:v>12.422571459615201</c:v>
                </c:pt>
                <c:pt idx="1079">
                  <c:v>12.4233358137073</c:v>
                </c:pt>
                <c:pt idx="1080">
                  <c:v>12.4235194176102</c:v>
                </c:pt>
                <c:pt idx="1081">
                  <c:v>12.4239431618086</c:v>
                </c:pt>
                <c:pt idx="1082">
                  <c:v>12.424866000129301</c:v>
                </c:pt>
                <c:pt idx="1083">
                  <c:v>12.425483444651601</c:v>
                </c:pt>
                <c:pt idx="1084">
                  <c:v>12.4248387429601</c:v>
                </c:pt>
                <c:pt idx="1085">
                  <c:v>12.4251681134105</c:v>
                </c:pt>
                <c:pt idx="1086">
                  <c:v>12.425460291624599</c:v>
                </c:pt>
                <c:pt idx="1087">
                  <c:v>12.4274347951509</c:v>
                </c:pt>
                <c:pt idx="1088">
                  <c:v>12.4284015926068</c:v>
                </c:pt>
                <c:pt idx="1089">
                  <c:v>12.4290806793793</c:v>
                </c:pt>
                <c:pt idx="1090">
                  <c:v>12.4303556075236</c:v>
                </c:pt>
                <c:pt idx="1091">
                  <c:v>12.4305831067927</c:v>
                </c:pt>
                <c:pt idx="1092">
                  <c:v>12.429556621023901</c:v>
                </c:pt>
                <c:pt idx="1093">
                  <c:v>12.430067035217499</c:v>
                </c:pt>
                <c:pt idx="1094">
                  <c:v>12.4322047254569</c:v>
                </c:pt>
                <c:pt idx="1095">
                  <c:v>12.4319927190557</c:v>
                </c:pt>
                <c:pt idx="1096">
                  <c:v>12.432850709689401</c:v>
                </c:pt>
                <c:pt idx="1097">
                  <c:v>12.4343321096308</c:v>
                </c:pt>
                <c:pt idx="1098">
                  <c:v>12.4345387542237</c:v>
                </c:pt>
                <c:pt idx="1099">
                  <c:v>12.436182859089</c:v>
                </c:pt>
                <c:pt idx="1100">
                  <c:v>12.4338277480856</c:v>
                </c:pt>
                <c:pt idx="1101">
                  <c:v>12.436396153894901</c:v>
                </c:pt>
                <c:pt idx="1102">
                  <c:v>12.4353809244256</c:v>
                </c:pt>
                <c:pt idx="1103">
                  <c:v>12.438057790570801</c:v>
                </c:pt>
                <c:pt idx="1104">
                  <c:v>12.4375663915253</c:v>
                </c:pt>
                <c:pt idx="1105">
                  <c:v>12.4380276437321</c:v>
                </c:pt>
                <c:pt idx="1106">
                  <c:v>12.439354618912599</c:v>
                </c:pt>
                <c:pt idx="1107">
                  <c:v>12.4388822751642</c:v>
                </c:pt>
                <c:pt idx="1108">
                  <c:v>12.439021326093799</c:v>
                </c:pt>
                <c:pt idx="1109">
                  <c:v>12.4397079831556</c:v>
                </c:pt>
                <c:pt idx="1110">
                  <c:v>12.4417747719493</c:v>
                </c:pt>
                <c:pt idx="1111">
                  <c:v>12.441949368396401</c:v>
                </c:pt>
                <c:pt idx="1112">
                  <c:v>12.4422899652005</c:v>
                </c:pt>
                <c:pt idx="1113">
                  <c:v>12.441174098196401</c:v>
                </c:pt>
                <c:pt idx="1114">
                  <c:v>12.442246558787399</c:v>
                </c:pt>
                <c:pt idx="1115">
                  <c:v>12.442942149339601</c:v>
                </c:pt>
                <c:pt idx="1116">
                  <c:v>12.443952116830401</c:v>
                </c:pt>
                <c:pt idx="1117">
                  <c:v>12.4447562859412</c:v>
                </c:pt>
                <c:pt idx="1118">
                  <c:v>12.4447849251492</c:v>
                </c:pt>
                <c:pt idx="1119">
                  <c:v>12.449790228280101</c:v>
                </c:pt>
                <c:pt idx="1120">
                  <c:v>12.4492566998527</c:v>
                </c:pt>
                <c:pt idx="1121">
                  <c:v>12.450004011960299</c:v>
                </c:pt>
                <c:pt idx="1122">
                  <c:v>12.4496880542113</c:v>
                </c:pt>
                <c:pt idx="1123">
                  <c:v>12.449640789682899</c:v>
                </c:pt>
                <c:pt idx="1124">
                  <c:v>12.450811934771</c:v>
                </c:pt>
                <c:pt idx="1125">
                  <c:v>12.452332659698399</c:v>
                </c:pt>
                <c:pt idx="1126">
                  <c:v>12.451723875407501</c:v>
                </c:pt>
                <c:pt idx="1127">
                  <c:v>12.452817352894099</c:v>
                </c:pt>
                <c:pt idx="1128">
                  <c:v>12.452375751621901</c:v>
                </c:pt>
                <c:pt idx="1129">
                  <c:v>12.4530222477328</c:v>
                </c:pt>
                <c:pt idx="1130">
                  <c:v>12.454034670134201</c:v>
                </c:pt>
                <c:pt idx="1131">
                  <c:v>12.452481561677001</c:v>
                </c:pt>
                <c:pt idx="1132">
                  <c:v>12.4536587190803</c:v>
                </c:pt>
                <c:pt idx="1133">
                  <c:v>12.454548514666699</c:v>
                </c:pt>
                <c:pt idx="1134">
                  <c:v>12.454925252446699</c:v>
                </c:pt>
                <c:pt idx="1135">
                  <c:v>12.454747523340201</c:v>
                </c:pt>
                <c:pt idx="1136">
                  <c:v>12.455045005151399</c:v>
                </c:pt>
                <c:pt idx="1137">
                  <c:v>12.455495394157699</c:v>
                </c:pt>
                <c:pt idx="1138">
                  <c:v>12.455125408947501</c:v>
                </c:pt>
                <c:pt idx="1139">
                  <c:v>12.456031480891999</c:v>
                </c:pt>
                <c:pt idx="1140">
                  <c:v>12.457424638034199</c:v>
                </c:pt>
                <c:pt idx="1141">
                  <c:v>12.4558642795101</c:v>
                </c:pt>
                <c:pt idx="1142">
                  <c:v>12.4569566688173</c:v>
                </c:pt>
                <c:pt idx="1143">
                  <c:v>12.457923798950601</c:v>
                </c:pt>
                <c:pt idx="1144">
                  <c:v>12.456546473286901</c:v>
                </c:pt>
                <c:pt idx="1145">
                  <c:v>12.4569532458215</c:v>
                </c:pt>
                <c:pt idx="1146">
                  <c:v>12.4569873964707</c:v>
                </c:pt>
                <c:pt idx="1147">
                  <c:v>12.457695419509699</c:v>
                </c:pt>
                <c:pt idx="1148">
                  <c:v>12.4577059411269</c:v>
                </c:pt>
                <c:pt idx="1149">
                  <c:v>12.4574013812811</c:v>
                </c:pt>
                <c:pt idx="1150">
                  <c:v>12.457740147754899</c:v>
                </c:pt>
                <c:pt idx="1151">
                  <c:v>12.459745609457</c:v>
                </c:pt>
                <c:pt idx="1152">
                  <c:v>12.458125477096401</c:v>
                </c:pt>
                <c:pt idx="1153">
                  <c:v>12.4583560111545</c:v>
                </c:pt>
                <c:pt idx="1154">
                  <c:v>12.458450216571199</c:v>
                </c:pt>
                <c:pt idx="1155">
                  <c:v>12.459137527920801</c:v>
                </c:pt>
                <c:pt idx="1156">
                  <c:v>12.458874996912</c:v>
                </c:pt>
                <c:pt idx="1157">
                  <c:v>12.458938769699699</c:v>
                </c:pt>
                <c:pt idx="1158">
                  <c:v>12.4591615025012</c:v>
                </c:pt>
                <c:pt idx="1159">
                  <c:v>12.4585750008718</c:v>
                </c:pt>
                <c:pt idx="1160">
                  <c:v>12.460342826387899</c:v>
                </c:pt>
                <c:pt idx="1161">
                  <c:v>12.4598959989706</c:v>
                </c:pt>
                <c:pt idx="1162">
                  <c:v>12.4589989338478</c:v>
                </c:pt>
                <c:pt idx="1163">
                  <c:v>12.4590545325687</c:v>
                </c:pt>
                <c:pt idx="1164">
                  <c:v>12.459017785241601</c:v>
                </c:pt>
                <c:pt idx="1165">
                  <c:v>12.459593918109301</c:v>
                </c:pt>
                <c:pt idx="1166">
                  <c:v>12.4595426223995</c:v>
                </c:pt>
                <c:pt idx="1167">
                  <c:v>12.4590255329359</c:v>
                </c:pt>
                <c:pt idx="1168">
                  <c:v>12.4585047159749</c:v>
                </c:pt>
                <c:pt idx="1169">
                  <c:v>12.459035022923601</c:v>
                </c:pt>
                <c:pt idx="1170">
                  <c:v>12.458238643615401</c:v>
                </c:pt>
                <c:pt idx="1171">
                  <c:v>12.4577661118339</c:v>
                </c:pt>
                <c:pt idx="1172">
                  <c:v>12.4583338988718</c:v>
                </c:pt>
                <c:pt idx="1173">
                  <c:v>12.4588791075156</c:v>
                </c:pt>
                <c:pt idx="1174">
                  <c:v>12.4570300819962</c:v>
                </c:pt>
                <c:pt idx="1175">
                  <c:v>12.4581262328027</c:v>
                </c:pt>
                <c:pt idx="1176">
                  <c:v>12.458353945810799</c:v>
                </c:pt>
                <c:pt idx="1177">
                  <c:v>12.4576248820335</c:v>
                </c:pt>
                <c:pt idx="1178">
                  <c:v>12.456311096423001</c:v>
                </c:pt>
                <c:pt idx="1179">
                  <c:v>12.455599321868799</c:v>
                </c:pt>
                <c:pt idx="1180">
                  <c:v>12.4559674839367</c:v>
                </c:pt>
                <c:pt idx="1181">
                  <c:v>12.4553100359674</c:v>
                </c:pt>
                <c:pt idx="1182">
                  <c:v>12.454705233622301</c:v>
                </c:pt>
                <c:pt idx="1183">
                  <c:v>12.4553278431263</c:v>
                </c:pt>
                <c:pt idx="1184">
                  <c:v>12.455020466630399</c:v>
                </c:pt>
                <c:pt idx="1185">
                  <c:v>12.454430371995301</c:v>
                </c:pt>
                <c:pt idx="1186">
                  <c:v>12.453972648128399</c:v>
                </c:pt>
                <c:pt idx="1187">
                  <c:v>12.454163328256101</c:v>
                </c:pt>
                <c:pt idx="1188">
                  <c:v>12.4532873166748</c:v>
                </c:pt>
                <c:pt idx="1189">
                  <c:v>12.453306589796</c:v>
                </c:pt>
                <c:pt idx="1190">
                  <c:v>12.452820456459101</c:v>
                </c:pt>
                <c:pt idx="1191">
                  <c:v>12.452489503150099</c:v>
                </c:pt>
                <c:pt idx="1192">
                  <c:v>12.4522835336647</c:v>
                </c:pt>
                <c:pt idx="1193">
                  <c:v>12.4521383523872</c:v>
                </c:pt>
                <c:pt idx="1194">
                  <c:v>12.451180300557199</c:v>
                </c:pt>
                <c:pt idx="1195">
                  <c:v>12.4510960002077</c:v>
                </c:pt>
                <c:pt idx="1196">
                  <c:v>12.4498866695654</c:v>
                </c:pt>
                <c:pt idx="1197">
                  <c:v>12.450684745401301</c:v>
                </c:pt>
                <c:pt idx="1198">
                  <c:v>12.449836936117199</c:v>
                </c:pt>
                <c:pt idx="1199">
                  <c:v>12.448223547230301</c:v>
                </c:pt>
                <c:pt idx="1200">
                  <c:v>12.448236888746401</c:v>
                </c:pt>
                <c:pt idx="1201">
                  <c:v>12.4481082208645</c:v>
                </c:pt>
                <c:pt idx="1202">
                  <c:v>12.447424448846199</c:v>
                </c:pt>
                <c:pt idx="1203">
                  <c:v>12.4472285129374</c:v>
                </c:pt>
                <c:pt idx="1204">
                  <c:v>12.446499565689599</c:v>
                </c:pt>
                <c:pt idx="1205">
                  <c:v>12.4458305136839</c:v>
                </c:pt>
                <c:pt idx="1206">
                  <c:v>12.4456656896427</c:v>
                </c:pt>
                <c:pt idx="1207">
                  <c:v>12.4446348137066</c:v>
                </c:pt>
                <c:pt idx="1208">
                  <c:v>12.4436516887425</c:v>
                </c:pt>
                <c:pt idx="1209">
                  <c:v>12.4431000083949</c:v>
                </c:pt>
                <c:pt idx="1210">
                  <c:v>12.443521986467401</c:v>
                </c:pt>
                <c:pt idx="1211">
                  <c:v>12.442696941985499</c:v>
                </c:pt>
                <c:pt idx="1212">
                  <c:v>12.4417646049199</c:v>
                </c:pt>
                <c:pt idx="1213">
                  <c:v>12.4417244583768</c:v>
                </c:pt>
                <c:pt idx="1214">
                  <c:v>12.440216396882301</c:v>
                </c:pt>
                <c:pt idx="1215">
                  <c:v>12.438685235918999</c:v>
                </c:pt>
                <c:pt idx="1216">
                  <c:v>12.438812375113599</c:v>
                </c:pt>
                <c:pt idx="1217">
                  <c:v>12.438827309295901</c:v>
                </c:pt>
                <c:pt idx="1218">
                  <c:v>12.437359102684299</c:v>
                </c:pt>
                <c:pt idx="1219">
                  <c:v>12.437000390929001</c:v>
                </c:pt>
                <c:pt idx="1220">
                  <c:v>12.4364963106778</c:v>
                </c:pt>
                <c:pt idx="1221">
                  <c:v>12.4354965837799</c:v>
                </c:pt>
                <c:pt idx="1222">
                  <c:v>12.435214736149399</c:v>
                </c:pt>
                <c:pt idx="1223">
                  <c:v>12.435043052359999</c:v>
                </c:pt>
                <c:pt idx="1224">
                  <c:v>12.4342423770015</c:v>
                </c:pt>
                <c:pt idx="1225">
                  <c:v>12.433398644405999</c:v>
                </c:pt>
                <c:pt idx="1226">
                  <c:v>12.432877031211</c:v>
                </c:pt>
                <c:pt idx="1227">
                  <c:v>12.4321451974475</c:v>
                </c:pt>
                <c:pt idx="1228">
                  <c:v>12.431874331578801</c:v>
                </c:pt>
                <c:pt idx="1229">
                  <c:v>12.4308836331651</c:v>
                </c:pt>
                <c:pt idx="1230">
                  <c:v>12.429875105996301</c:v>
                </c:pt>
                <c:pt idx="1231">
                  <c:v>12.428771444211799</c:v>
                </c:pt>
                <c:pt idx="1232">
                  <c:v>12.429567295177799</c:v>
                </c:pt>
                <c:pt idx="1233">
                  <c:v>12.428118125272</c:v>
                </c:pt>
                <c:pt idx="1234">
                  <c:v>12.4269139068429</c:v>
                </c:pt>
                <c:pt idx="1235">
                  <c:v>12.427448207852899</c:v>
                </c:pt>
                <c:pt idx="1236">
                  <c:v>12.426656869631399</c:v>
                </c:pt>
                <c:pt idx="1237">
                  <c:v>12.426318471005001</c:v>
                </c:pt>
                <c:pt idx="1238">
                  <c:v>12.425421474981601</c:v>
                </c:pt>
                <c:pt idx="1239">
                  <c:v>12.4246571383354</c:v>
                </c:pt>
                <c:pt idx="1240">
                  <c:v>12.423574622724701</c:v>
                </c:pt>
                <c:pt idx="1241">
                  <c:v>12.4225496051686</c:v>
                </c:pt>
                <c:pt idx="1242">
                  <c:v>12.4228637540416</c:v>
                </c:pt>
                <c:pt idx="1243">
                  <c:v>12.4211169241006</c:v>
                </c:pt>
                <c:pt idx="1244">
                  <c:v>12.4209532650565</c:v>
                </c:pt>
                <c:pt idx="1245">
                  <c:v>12.4201940805536</c:v>
                </c:pt>
                <c:pt idx="1246">
                  <c:v>12.4198068240377</c:v>
                </c:pt>
                <c:pt idx="1247">
                  <c:v>12.4190534094006</c:v>
                </c:pt>
                <c:pt idx="1248">
                  <c:v>12.4183198060948</c:v>
                </c:pt>
                <c:pt idx="1249">
                  <c:v>12.417521815065101</c:v>
                </c:pt>
                <c:pt idx="1250">
                  <c:v>12.417266288633201</c:v>
                </c:pt>
                <c:pt idx="1251">
                  <c:v>12.416570640531701</c:v>
                </c:pt>
                <c:pt idx="1252">
                  <c:v>12.4166047143508</c:v>
                </c:pt>
                <c:pt idx="1253">
                  <c:v>12.415905906294</c:v>
                </c:pt>
                <c:pt idx="1254">
                  <c:v>12.415692509923501</c:v>
                </c:pt>
                <c:pt idx="1255">
                  <c:v>12.414236217951601</c:v>
                </c:pt>
                <c:pt idx="1256">
                  <c:v>12.4139709884425</c:v>
                </c:pt>
                <c:pt idx="1257">
                  <c:v>12.413901680658199</c:v>
                </c:pt>
                <c:pt idx="1258">
                  <c:v>12.412159516251499</c:v>
                </c:pt>
                <c:pt idx="1259">
                  <c:v>12.412919713342699</c:v>
                </c:pt>
                <c:pt idx="1260">
                  <c:v>12.411780521666101</c:v>
                </c:pt>
                <c:pt idx="1261">
                  <c:v>12.411320831139999</c:v>
                </c:pt>
                <c:pt idx="1262">
                  <c:v>12.410150792695401</c:v>
                </c:pt>
                <c:pt idx="1263">
                  <c:v>12.4098033211319</c:v>
                </c:pt>
                <c:pt idx="1264">
                  <c:v>12.4097159355029</c:v>
                </c:pt>
                <c:pt idx="1265">
                  <c:v>12.4088025595563</c:v>
                </c:pt>
                <c:pt idx="1266">
                  <c:v>12.4087011449847</c:v>
                </c:pt>
                <c:pt idx="1267">
                  <c:v>12.408802788304699</c:v>
                </c:pt>
                <c:pt idx="1268">
                  <c:v>12.4076231039689</c:v>
                </c:pt>
                <c:pt idx="1269">
                  <c:v>12.4084410439928</c:v>
                </c:pt>
                <c:pt idx="1270">
                  <c:v>12.406786056682201</c:v>
                </c:pt>
                <c:pt idx="1271">
                  <c:v>12.4071440170669</c:v>
                </c:pt>
                <c:pt idx="1272">
                  <c:v>12.4062650963478</c:v>
                </c:pt>
                <c:pt idx="1273">
                  <c:v>12.405502081669599</c:v>
                </c:pt>
                <c:pt idx="1274">
                  <c:v>12.405589801566</c:v>
                </c:pt>
                <c:pt idx="1275">
                  <c:v>12.4042296812597</c:v>
                </c:pt>
                <c:pt idx="1276">
                  <c:v>12.4045502019297</c:v>
                </c:pt>
                <c:pt idx="1277">
                  <c:v>12.4043047849639</c:v>
                </c:pt>
                <c:pt idx="1278">
                  <c:v>12.4043402988101</c:v>
                </c:pt>
                <c:pt idx="1279">
                  <c:v>12.4034111211426</c:v>
                </c:pt>
                <c:pt idx="1280">
                  <c:v>12.403539682158399</c:v>
                </c:pt>
                <c:pt idx="1281">
                  <c:v>12.402927775736099</c:v>
                </c:pt>
                <c:pt idx="1282">
                  <c:v>12.402816670255</c:v>
                </c:pt>
                <c:pt idx="1283">
                  <c:v>12.4024442321648</c:v>
                </c:pt>
                <c:pt idx="1284">
                  <c:v>12.402248100295401</c:v>
                </c:pt>
                <c:pt idx="1285">
                  <c:v>12.4020283204444</c:v>
                </c:pt>
                <c:pt idx="1286">
                  <c:v>12.4012854266463</c:v>
                </c:pt>
                <c:pt idx="1287">
                  <c:v>12.4011933248613</c:v>
                </c:pt>
                <c:pt idx="1288">
                  <c:v>12.4005950892144</c:v>
                </c:pt>
                <c:pt idx="1289">
                  <c:v>12.4001159209203</c:v>
                </c:pt>
                <c:pt idx="1290">
                  <c:v>12.401335677293099</c:v>
                </c:pt>
                <c:pt idx="1291">
                  <c:v>12.399461207187199</c:v>
                </c:pt>
                <c:pt idx="1292">
                  <c:v>12.4005778710145</c:v>
                </c:pt>
                <c:pt idx="1293">
                  <c:v>12.399592389749101</c:v>
                </c:pt>
                <c:pt idx="1294">
                  <c:v>12.3992310167482</c:v>
                </c:pt>
                <c:pt idx="1295">
                  <c:v>12.399564547701599</c:v>
                </c:pt>
                <c:pt idx="1296">
                  <c:v>12.3997290970329</c:v>
                </c:pt>
                <c:pt idx="1297">
                  <c:v>12.399261721026299</c:v>
                </c:pt>
                <c:pt idx="1298">
                  <c:v>12.3987256933937</c:v>
                </c:pt>
                <c:pt idx="1299">
                  <c:v>12.399032891086099</c:v>
                </c:pt>
                <c:pt idx="1300">
                  <c:v>12.398909203010399</c:v>
                </c:pt>
                <c:pt idx="1301">
                  <c:v>12.3995074363764</c:v>
                </c:pt>
                <c:pt idx="1302">
                  <c:v>12.399363872814799</c:v>
                </c:pt>
                <c:pt idx="1303">
                  <c:v>12.398932188618399</c:v>
                </c:pt>
                <c:pt idx="1304">
                  <c:v>12.3992757233086</c:v>
                </c:pt>
                <c:pt idx="1305">
                  <c:v>12.397888321712101</c:v>
                </c:pt>
                <c:pt idx="1306">
                  <c:v>12.3989782207851</c:v>
                </c:pt>
                <c:pt idx="1307">
                  <c:v>12.398875819151501</c:v>
                </c:pt>
                <c:pt idx="1308">
                  <c:v>12.3988723510481</c:v>
                </c:pt>
                <c:pt idx="1309">
                  <c:v>12.3989836056875</c:v>
                </c:pt>
                <c:pt idx="1310">
                  <c:v>12.3990731317606</c:v>
                </c:pt>
                <c:pt idx="1311">
                  <c:v>12.3989410236466</c:v>
                </c:pt>
                <c:pt idx="1312">
                  <c:v>12.3998500505728</c:v>
                </c:pt>
                <c:pt idx="1313">
                  <c:v>12.3984635493717</c:v>
                </c:pt>
                <c:pt idx="1314">
                  <c:v>12.3986461289656</c:v>
                </c:pt>
                <c:pt idx="1315">
                  <c:v>12.3992798349027</c:v>
                </c:pt>
                <c:pt idx="1316">
                  <c:v>12.400109649455199</c:v>
                </c:pt>
                <c:pt idx="1317">
                  <c:v>12.3988660240845</c:v>
                </c:pt>
                <c:pt idx="1318">
                  <c:v>12.399578597166</c:v>
                </c:pt>
                <c:pt idx="1319">
                  <c:v>12.400432203604799</c:v>
                </c:pt>
                <c:pt idx="1320">
                  <c:v>12.400726604356899</c:v>
                </c:pt>
                <c:pt idx="1321">
                  <c:v>12.400629981331999</c:v>
                </c:pt>
                <c:pt idx="1322">
                  <c:v>12.4010877287171</c:v>
                </c:pt>
                <c:pt idx="1323">
                  <c:v>12.401006547131701</c:v>
                </c:pt>
                <c:pt idx="1324">
                  <c:v>12.4015544938873</c:v>
                </c:pt>
                <c:pt idx="1325">
                  <c:v>12.402779796106101</c:v>
                </c:pt>
                <c:pt idx="1326">
                  <c:v>12.402702874929901</c:v>
                </c:pt>
                <c:pt idx="1327">
                  <c:v>12.4022733474101</c:v>
                </c:pt>
                <c:pt idx="1328">
                  <c:v>12.4027613379359</c:v>
                </c:pt>
                <c:pt idx="1329">
                  <c:v>12.4025919963216</c:v>
                </c:pt>
                <c:pt idx="1330">
                  <c:v>12.403125837925501</c:v>
                </c:pt>
                <c:pt idx="1331">
                  <c:v>12.4038285554363</c:v>
                </c:pt>
                <c:pt idx="1332">
                  <c:v>12.404823175990501</c:v>
                </c:pt>
                <c:pt idx="1333">
                  <c:v>12.404855173063201</c:v>
                </c:pt>
                <c:pt idx="1334">
                  <c:v>12.4047824745986</c:v>
                </c:pt>
                <c:pt idx="1335">
                  <c:v>12.4049211085047</c:v>
                </c:pt>
                <c:pt idx="1336">
                  <c:v>12.405205870888</c:v>
                </c:pt>
                <c:pt idx="1337">
                  <c:v>12.4062373784813</c:v>
                </c:pt>
                <c:pt idx="1338">
                  <c:v>12.4063247709247</c:v>
                </c:pt>
                <c:pt idx="1339">
                  <c:v>12.407299292362399</c:v>
                </c:pt>
                <c:pt idx="1340">
                  <c:v>12.407709396183201</c:v>
                </c:pt>
                <c:pt idx="1341">
                  <c:v>12.4078897773813</c:v>
                </c:pt>
                <c:pt idx="1342">
                  <c:v>12.4082970836846</c:v>
                </c:pt>
                <c:pt idx="1343">
                  <c:v>12.408281843431499</c:v>
                </c:pt>
                <c:pt idx="1344">
                  <c:v>12.409257935794701</c:v>
                </c:pt>
                <c:pt idx="1345">
                  <c:v>12.4096199281029</c:v>
                </c:pt>
                <c:pt idx="1346">
                  <c:v>12.410035356230599</c:v>
                </c:pt>
                <c:pt idx="1347">
                  <c:v>12.410133065255099</c:v>
                </c:pt>
                <c:pt idx="1348">
                  <c:v>12.409933841070901</c:v>
                </c:pt>
                <c:pt idx="1349">
                  <c:v>12.4114448153176</c:v>
                </c:pt>
                <c:pt idx="1350">
                  <c:v>12.4116327220598</c:v>
                </c:pt>
                <c:pt idx="1351">
                  <c:v>12.41292436676</c:v>
                </c:pt>
                <c:pt idx="1352">
                  <c:v>12.413026386211</c:v>
                </c:pt>
                <c:pt idx="1353">
                  <c:v>12.4126312917129</c:v>
                </c:pt>
                <c:pt idx="1354">
                  <c:v>12.41449850197</c:v>
                </c:pt>
                <c:pt idx="1355">
                  <c:v>12.4156464557084</c:v>
                </c:pt>
                <c:pt idx="1356">
                  <c:v>12.4156333979004</c:v>
                </c:pt>
                <c:pt idx="1357">
                  <c:v>12.4155779975979</c:v>
                </c:pt>
                <c:pt idx="1358">
                  <c:v>12.415990670499299</c:v>
                </c:pt>
                <c:pt idx="1359">
                  <c:v>12.4175269242272</c:v>
                </c:pt>
                <c:pt idx="1360">
                  <c:v>12.4180508059455</c:v>
                </c:pt>
                <c:pt idx="1361">
                  <c:v>12.4182027345098</c:v>
                </c:pt>
                <c:pt idx="1362">
                  <c:v>12.418333528888899</c:v>
                </c:pt>
                <c:pt idx="1363">
                  <c:v>12.4201426764812</c:v>
                </c:pt>
                <c:pt idx="1364">
                  <c:v>12.419565756016199</c:v>
                </c:pt>
                <c:pt idx="1365">
                  <c:v>12.420800557813299</c:v>
                </c:pt>
                <c:pt idx="1366">
                  <c:v>12.421015667157</c:v>
                </c:pt>
                <c:pt idx="1367">
                  <c:v>12.422512511103999</c:v>
                </c:pt>
                <c:pt idx="1368">
                  <c:v>12.4224948611567</c:v>
                </c:pt>
                <c:pt idx="1369">
                  <c:v>12.4231642948559</c:v>
                </c:pt>
                <c:pt idx="1370">
                  <c:v>12.424386797713099</c:v>
                </c:pt>
                <c:pt idx="1371">
                  <c:v>12.4253346676112</c:v>
                </c:pt>
                <c:pt idx="1372">
                  <c:v>12.4252499094511</c:v>
                </c:pt>
                <c:pt idx="1373">
                  <c:v>12.4258309198572</c:v>
                </c:pt>
                <c:pt idx="1374">
                  <c:v>12.4268737771876</c:v>
                </c:pt>
                <c:pt idx="1375">
                  <c:v>12.427708574472099</c:v>
                </c:pt>
                <c:pt idx="1376">
                  <c:v>12.4270352519799</c:v>
                </c:pt>
                <c:pt idx="1377">
                  <c:v>12.4288487316581</c:v>
                </c:pt>
                <c:pt idx="1378">
                  <c:v>12.4294236638885</c:v>
                </c:pt>
                <c:pt idx="1379">
                  <c:v>12.4295356657942</c:v>
                </c:pt>
                <c:pt idx="1380">
                  <c:v>12.4305169360291</c:v>
                </c:pt>
                <c:pt idx="1381">
                  <c:v>12.431097032293501</c:v>
                </c:pt>
                <c:pt idx="1382">
                  <c:v>12.4312450017591</c:v>
                </c:pt>
                <c:pt idx="1383">
                  <c:v>12.431776330440201</c:v>
                </c:pt>
                <c:pt idx="1384">
                  <c:v>12.4323305332045</c:v>
                </c:pt>
                <c:pt idx="1385">
                  <c:v>12.4336796460515</c:v>
                </c:pt>
                <c:pt idx="1386">
                  <c:v>12.4339180233459</c:v>
                </c:pt>
                <c:pt idx="1387">
                  <c:v>12.4351384236112</c:v>
                </c:pt>
                <c:pt idx="1388">
                  <c:v>12.435253032809999</c:v>
                </c:pt>
                <c:pt idx="1389">
                  <c:v>12.436111781010901</c:v>
                </c:pt>
                <c:pt idx="1390">
                  <c:v>12.436671560642001</c:v>
                </c:pt>
                <c:pt idx="1391">
                  <c:v>12.438044168771601</c:v>
                </c:pt>
                <c:pt idx="1392">
                  <c:v>12.436936479434699</c:v>
                </c:pt>
                <c:pt idx="1393">
                  <c:v>12.437326105452801</c:v>
                </c:pt>
                <c:pt idx="1394">
                  <c:v>12.439497795576001</c:v>
                </c:pt>
                <c:pt idx="1395">
                  <c:v>12.4393794719133</c:v>
                </c:pt>
                <c:pt idx="1396">
                  <c:v>12.4389671918844</c:v>
                </c:pt>
                <c:pt idx="1397">
                  <c:v>12.439832801154701</c:v>
                </c:pt>
                <c:pt idx="1398">
                  <c:v>12.4398977914146</c:v>
                </c:pt>
                <c:pt idx="1399">
                  <c:v>12.4414565115265</c:v>
                </c:pt>
                <c:pt idx="1400">
                  <c:v>12.4408845294915</c:v>
                </c:pt>
                <c:pt idx="1401">
                  <c:v>12.442268424556801</c:v>
                </c:pt>
                <c:pt idx="1402">
                  <c:v>12.442517986490399</c:v>
                </c:pt>
                <c:pt idx="1403">
                  <c:v>12.4425561157512</c:v>
                </c:pt>
                <c:pt idx="1404">
                  <c:v>12.443379220636601</c:v>
                </c:pt>
                <c:pt idx="1405">
                  <c:v>12.4429377116981</c:v>
                </c:pt>
                <c:pt idx="1406">
                  <c:v>12.4432881322808</c:v>
                </c:pt>
                <c:pt idx="1407">
                  <c:v>12.444411652395701</c:v>
                </c:pt>
                <c:pt idx="1408">
                  <c:v>12.4436376289517</c:v>
                </c:pt>
                <c:pt idx="1409">
                  <c:v>12.4447985257341</c:v>
                </c:pt>
                <c:pt idx="1410">
                  <c:v>12.4446494874271</c:v>
                </c:pt>
                <c:pt idx="1411">
                  <c:v>12.445062832446601</c:v>
                </c:pt>
                <c:pt idx="1412">
                  <c:v>12.4458027832966</c:v>
                </c:pt>
                <c:pt idx="1413">
                  <c:v>12.4458299344523</c:v>
                </c:pt>
                <c:pt idx="1414">
                  <c:v>12.4456971320832</c:v>
                </c:pt>
                <c:pt idx="1415">
                  <c:v>12.446432031953499</c:v>
                </c:pt>
                <c:pt idx="1416">
                  <c:v>12.446311260767301</c:v>
                </c:pt>
                <c:pt idx="1417">
                  <c:v>12.446402612756399</c:v>
                </c:pt>
                <c:pt idx="1418">
                  <c:v>12.4466867013276</c:v>
                </c:pt>
                <c:pt idx="1419">
                  <c:v>12.4467653065071</c:v>
                </c:pt>
                <c:pt idx="1420">
                  <c:v>12.446952126862399</c:v>
                </c:pt>
                <c:pt idx="1421">
                  <c:v>12.4476305847422</c:v>
                </c:pt>
                <c:pt idx="1422">
                  <c:v>12.447292305666499</c:v>
                </c:pt>
                <c:pt idx="1423">
                  <c:v>12.4480700773632</c:v>
                </c:pt>
                <c:pt idx="1424">
                  <c:v>12.448465771005701</c:v>
                </c:pt>
                <c:pt idx="1425">
                  <c:v>12.448296962209801</c:v>
                </c:pt>
                <c:pt idx="1426">
                  <c:v>12.448167960434899</c:v>
                </c:pt>
                <c:pt idx="1427">
                  <c:v>12.448579796846101</c:v>
                </c:pt>
                <c:pt idx="1428">
                  <c:v>12.4491222689868</c:v>
                </c:pt>
                <c:pt idx="1429">
                  <c:v>12.4484429723929</c:v>
                </c:pt>
                <c:pt idx="1430">
                  <c:v>12.4486722531948</c:v>
                </c:pt>
                <c:pt idx="1431">
                  <c:v>12.4481098143668</c:v>
                </c:pt>
                <c:pt idx="1432">
                  <c:v>12.4484079459511</c:v>
                </c:pt>
                <c:pt idx="1433">
                  <c:v>12.448445821347701</c:v>
                </c:pt>
                <c:pt idx="1434">
                  <c:v>12.449853551121301</c:v>
                </c:pt>
                <c:pt idx="1435">
                  <c:v>12.4488816061913</c:v>
                </c:pt>
                <c:pt idx="1436">
                  <c:v>12.448807397280399</c:v>
                </c:pt>
                <c:pt idx="1437">
                  <c:v>12.4481436402392</c:v>
                </c:pt>
                <c:pt idx="1438">
                  <c:v>12.4483593822677</c:v>
                </c:pt>
                <c:pt idx="1439">
                  <c:v>12.4482357180494</c:v>
                </c:pt>
                <c:pt idx="1440">
                  <c:v>12.4486470341841</c:v>
                </c:pt>
                <c:pt idx="1441">
                  <c:v>12.4481381783066</c:v>
                </c:pt>
                <c:pt idx="1442">
                  <c:v>12.447694231920099</c:v>
                </c:pt>
                <c:pt idx="1443">
                  <c:v>12.448215339463401</c:v>
                </c:pt>
                <c:pt idx="1444">
                  <c:v>12.448116350947799</c:v>
                </c:pt>
                <c:pt idx="1445">
                  <c:v>12.447216969318299</c:v>
                </c:pt>
                <c:pt idx="1446">
                  <c:v>12.4469101651312</c:v>
                </c:pt>
                <c:pt idx="1447">
                  <c:v>12.446827506965301</c:v>
                </c:pt>
                <c:pt idx="1448">
                  <c:v>12.446560008224299</c:v>
                </c:pt>
                <c:pt idx="1449">
                  <c:v>12.446623575600899</c:v>
                </c:pt>
                <c:pt idx="1450">
                  <c:v>12.446081615875899</c:v>
                </c:pt>
                <c:pt idx="1451">
                  <c:v>12.4459544648996</c:v>
                </c:pt>
                <c:pt idx="1452">
                  <c:v>12.445965643648501</c:v>
                </c:pt>
                <c:pt idx="1453">
                  <c:v>12.4456295583652</c:v>
                </c:pt>
                <c:pt idx="1454">
                  <c:v>12.445132674510999</c:v>
                </c:pt>
                <c:pt idx="1455">
                  <c:v>12.444603319274499</c:v>
                </c:pt>
                <c:pt idx="1456">
                  <c:v>12.444867043603001</c:v>
                </c:pt>
                <c:pt idx="1457">
                  <c:v>12.442704378254801</c:v>
                </c:pt>
                <c:pt idx="1458">
                  <c:v>12.443182548186901</c:v>
                </c:pt>
                <c:pt idx="1459">
                  <c:v>12.442962236906</c:v>
                </c:pt>
                <c:pt idx="1460">
                  <c:v>12.442188468639699</c:v>
                </c:pt>
                <c:pt idx="1461">
                  <c:v>12.4419864174225</c:v>
                </c:pt>
                <c:pt idx="1462">
                  <c:v>12.441567103477199</c:v>
                </c:pt>
                <c:pt idx="1463">
                  <c:v>12.440860035147001</c:v>
                </c:pt>
                <c:pt idx="1464">
                  <c:v>12.4406835640455</c:v>
                </c:pt>
                <c:pt idx="1465">
                  <c:v>12.4402375703628</c:v>
                </c:pt>
                <c:pt idx="1466">
                  <c:v>12.438780175950299</c:v>
                </c:pt>
                <c:pt idx="1467">
                  <c:v>12.438922459977899</c:v>
                </c:pt>
                <c:pt idx="1468">
                  <c:v>12.438154669466099</c:v>
                </c:pt>
                <c:pt idx="1469">
                  <c:v>12.437064550311</c:v>
                </c:pt>
                <c:pt idx="1470">
                  <c:v>12.437327847997899</c:v>
                </c:pt>
                <c:pt idx="1471">
                  <c:v>12.4358958283542</c:v>
                </c:pt>
                <c:pt idx="1472">
                  <c:v>12.436156013689899</c:v>
                </c:pt>
                <c:pt idx="1473">
                  <c:v>12.435294910482099</c:v>
                </c:pt>
                <c:pt idx="1474">
                  <c:v>12.434138911721901</c:v>
                </c:pt>
                <c:pt idx="1475">
                  <c:v>12.4348689881098</c:v>
                </c:pt>
                <c:pt idx="1476">
                  <c:v>12.4338466215618</c:v>
                </c:pt>
                <c:pt idx="1477">
                  <c:v>12.433250064561699</c:v>
                </c:pt>
                <c:pt idx="1478">
                  <c:v>12.432391236583999</c:v>
                </c:pt>
                <c:pt idx="1479">
                  <c:v>12.4325464444826</c:v>
                </c:pt>
                <c:pt idx="1480">
                  <c:v>12.431254260466501</c:v>
                </c:pt>
                <c:pt idx="1481">
                  <c:v>12.4308254070157</c:v>
                </c:pt>
                <c:pt idx="1482">
                  <c:v>12.429867150607301</c:v>
                </c:pt>
                <c:pt idx="1483">
                  <c:v>12.429201202461</c:v>
                </c:pt>
                <c:pt idx="1484">
                  <c:v>12.4282235616877</c:v>
                </c:pt>
                <c:pt idx="1485">
                  <c:v>12.427671812753999</c:v>
                </c:pt>
                <c:pt idx="1486">
                  <c:v>12.4268687318442</c:v>
                </c:pt>
                <c:pt idx="1487">
                  <c:v>12.426765990784</c:v>
                </c:pt>
                <c:pt idx="1488">
                  <c:v>12.425149665086</c:v>
                </c:pt>
                <c:pt idx="1489">
                  <c:v>12.4254743832477</c:v>
                </c:pt>
                <c:pt idx="1490">
                  <c:v>12.423164364402901</c:v>
                </c:pt>
                <c:pt idx="1491">
                  <c:v>12.422537131717</c:v>
                </c:pt>
                <c:pt idx="1492">
                  <c:v>12.4217727544901</c:v>
                </c:pt>
                <c:pt idx="1493">
                  <c:v>12.421820354754299</c:v>
                </c:pt>
                <c:pt idx="1494">
                  <c:v>12.420340696326299</c:v>
                </c:pt>
                <c:pt idx="1495">
                  <c:v>12.419151653723</c:v>
                </c:pt>
                <c:pt idx="1496">
                  <c:v>12.4193844333927</c:v>
                </c:pt>
                <c:pt idx="1497">
                  <c:v>12.4183500125481</c:v>
                </c:pt>
                <c:pt idx="1498">
                  <c:v>12.416813168928799</c:v>
                </c:pt>
                <c:pt idx="1499">
                  <c:v>12.4156856676244</c:v>
                </c:pt>
                <c:pt idx="1500">
                  <c:v>12.4151723523482</c:v>
                </c:pt>
                <c:pt idx="1501">
                  <c:v>12.4143529494722</c:v>
                </c:pt>
                <c:pt idx="1502">
                  <c:v>12.4138893379558</c:v>
                </c:pt>
                <c:pt idx="1503">
                  <c:v>12.413241920334</c:v>
                </c:pt>
                <c:pt idx="1504">
                  <c:v>12.412865185963</c:v>
                </c:pt>
                <c:pt idx="1505">
                  <c:v>12.4108333589919</c:v>
                </c:pt>
                <c:pt idx="1506">
                  <c:v>12.4104757556068</c:v>
                </c:pt>
                <c:pt idx="1507">
                  <c:v>12.4095895323804</c:v>
                </c:pt>
                <c:pt idx="1508">
                  <c:v>12.4089497201323</c:v>
                </c:pt>
                <c:pt idx="1509">
                  <c:v>12.4081786143822</c:v>
                </c:pt>
                <c:pt idx="1510">
                  <c:v>12.407021235676799</c:v>
                </c:pt>
                <c:pt idx="1511">
                  <c:v>12.406215216166</c:v>
                </c:pt>
                <c:pt idx="1512">
                  <c:v>12.405181677259501</c:v>
                </c:pt>
                <c:pt idx="1513">
                  <c:v>12.403937445390101</c:v>
                </c:pt>
                <c:pt idx="1514">
                  <c:v>12.403355271459199</c:v>
                </c:pt>
                <c:pt idx="1515">
                  <c:v>12.402102928902099</c:v>
                </c:pt>
                <c:pt idx="1516">
                  <c:v>12.401768764625301</c:v>
                </c:pt>
                <c:pt idx="1517">
                  <c:v>12.4011733179183</c:v>
                </c:pt>
                <c:pt idx="1518">
                  <c:v>12.3991474670123</c:v>
                </c:pt>
                <c:pt idx="1519">
                  <c:v>12.3989167603102</c:v>
                </c:pt>
                <c:pt idx="1520">
                  <c:v>12.398344585176501</c:v>
                </c:pt>
                <c:pt idx="1521">
                  <c:v>12.397304624972801</c:v>
                </c:pt>
                <c:pt idx="1522">
                  <c:v>12.3968068863285</c:v>
                </c:pt>
                <c:pt idx="1523">
                  <c:v>12.395125354476001</c:v>
                </c:pt>
                <c:pt idx="1524">
                  <c:v>12.394856437832701</c:v>
                </c:pt>
                <c:pt idx="1525">
                  <c:v>12.3942517280655</c:v>
                </c:pt>
                <c:pt idx="1526">
                  <c:v>12.3937677009569</c:v>
                </c:pt>
                <c:pt idx="1527">
                  <c:v>12.393110086790299</c:v>
                </c:pt>
                <c:pt idx="1528">
                  <c:v>12.3916363825979</c:v>
                </c:pt>
                <c:pt idx="1529">
                  <c:v>12.391853017544699</c:v>
                </c:pt>
                <c:pt idx="1530">
                  <c:v>12.3898428117683</c:v>
                </c:pt>
                <c:pt idx="1531">
                  <c:v>12.3901230787461</c:v>
                </c:pt>
                <c:pt idx="1532">
                  <c:v>12.3894957508078</c:v>
                </c:pt>
                <c:pt idx="1533">
                  <c:v>12.388062048608299</c:v>
                </c:pt>
                <c:pt idx="1534">
                  <c:v>12.387574380183899</c:v>
                </c:pt>
                <c:pt idx="1535">
                  <c:v>12.386207186269401</c:v>
                </c:pt>
                <c:pt idx="1536">
                  <c:v>12.385444836692701</c:v>
                </c:pt>
                <c:pt idx="1537">
                  <c:v>12.384104879255201</c:v>
                </c:pt>
                <c:pt idx="1538">
                  <c:v>12.383889715454799</c:v>
                </c:pt>
                <c:pt idx="1539">
                  <c:v>12.3832832399782</c:v>
                </c:pt>
                <c:pt idx="1540">
                  <c:v>12.382768704667599</c:v>
                </c:pt>
                <c:pt idx="1541">
                  <c:v>12.3825031214436</c:v>
                </c:pt>
                <c:pt idx="1542">
                  <c:v>12.381421940181401</c:v>
                </c:pt>
                <c:pt idx="1543">
                  <c:v>12.380987835285101</c:v>
                </c:pt>
                <c:pt idx="1544">
                  <c:v>12.3800486625132</c:v>
                </c:pt>
                <c:pt idx="1545">
                  <c:v>12.3788291226965</c:v>
                </c:pt>
                <c:pt idx="1546">
                  <c:v>12.378680984961299</c:v>
                </c:pt>
                <c:pt idx="1547">
                  <c:v>12.3779702815012</c:v>
                </c:pt>
                <c:pt idx="1548">
                  <c:v>12.376906077291499</c:v>
                </c:pt>
                <c:pt idx="1549">
                  <c:v>12.376445963071101</c:v>
                </c:pt>
                <c:pt idx="1550">
                  <c:v>12.3765612513071</c:v>
                </c:pt>
                <c:pt idx="1551">
                  <c:v>12.3755172205849</c:v>
                </c:pt>
                <c:pt idx="1552">
                  <c:v>12.3750152243725</c:v>
                </c:pt>
                <c:pt idx="1553">
                  <c:v>12.3741095433673</c:v>
                </c:pt>
                <c:pt idx="1554">
                  <c:v>12.374261228558</c:v>
                </c:pt>
                <c:pt idx="1555">
                  <c:v>12.3729130667869</c:v>
                </c:pt>
                <c:pt idx="1556">
                  <c:v>12.3722684534733</c:v>
                </c:pt>
                <c:pt idx="1557">
                  <c:v>12.371779191841201</c:v>
                </c:pt>
                <c:pt idx="1558">
                  <c:v>12.3716065842725</c:v>
                </c:pt>
                <c:pt idx="1559">
                  <c:v>12.3706796721244</c:v>
                </c:pt>
                <c:pt idx="1560">
                  <c:v>12.3702563142394</c:v>
                </c:pt>
                <c:pt idx="1561">
                  <c:v>12.3700711434957</c:v>
                </c:pt>
                <c:pt idx="1562">
                  <c:v>12.370254145349501</c:v>
                </c:pt>
                <c:pt idx="1563">
                  <c:v>12.3695539347143</c:v>
                </c:pt>
                <c:pt idx="1564">
                  <c:v>12.3686192400713</c:v>
                </c:pt>
                <c:pt idx="1565">
                  <c:v>12.3688223111568</c:v>
                </c:pt>
                <c:pt idx="1566">
                  <c:v>12.3687221865175</c:v>
                </c:pt>
                <c:pt idx="1567">
                  <c:v>12.368406319241</c:v>
                </c:pt>
                <c:pt idx="1568">
                  <c:v>12.3677320245468</c:v>
                </c:pt>
                <c:pt idx="1569">
                  <c:v>12.366005025084201</c:v>
                </c:pt>
                <c:pt idx="1570">
                  <c:v>12.367332146474901</c:v>
                </c:pt>
                <c:pt idx="1571">
                  <c:v>12.3668537639372</c:v>
                </c:pt>
                <c:pt idx="1572">
                  <c:v>12.366044481086499</c:v>
                </c:pt>
                <c:pt idx="1573">
                  <c:v>12.365556376192499</c:v>
                </c:pt>
                <c:pt idx="1574">
                  <c:v>12.364728717638499</c:v>
                </c:pt>
                <c:pt idx="1575">
                  <c:v>12.3659157302208</c:v>
                </c:pt>
                <c:pt idx="1576">
                  <c:v>12.3645511107832</c:v>
                </c:pt>
                <c:pt idx="1577">
                  <c:v>12.3652516952989</c:v>
                </c:pt>
                <c:pt idx="1578">
                  <c:v>12.3655103908933</c:v>
                </c:pt>
                <c:pt idx="1579">
                  <c:v>12.3636932038964</c:v>
                </c:pt>
                <c:pt idx="1580">
                  <c:v>12.364612822523</c:v>
                </c:pt>
                <c:pt idx="1581">
                  <c:v>12.3638759907495</c:v>
                </c:pt>
                <c:pt idx="1582">
                  <c:v>12.363193549389999</c:v>
                </c:pt>
                <c:pt idx="1583">
                  <c:v>12.363909474014999</c:v>
                </c:pt>
                <c:pt idx="1584">
                  <c:v>12.363010460327899</c:v>
                </c:pt>
                <c:pt idx="1585">
                  <c:v>12.3632084841968</c:v>
                </c:pt>
                <c:pt idx="1586">
                  <c:v>12.3632511268549</c:v>
                </c:pt>
                <c:pt idx="1587">
                  <c:v>12.3642353034697</c:v>
                </c:pt>
                <c:pt idx="1588">
                  <c:v>12.363337593977301</c:v>
                </c:pt>
                <c:pt idx="1589">
                  <c:v>12.3635333014547</c:v>
                </c:pt>
                <c:pt idx="1590">
                  <c:v>12.363582853797499</c:v>
                </c:pt>
                <c:pt idx="1591">
                  <c:v>12.363531531660101</c:v>
                </c:pt>
                <c:pt idx="1592">
                  <c:v>12.364067169158</c:v>
                </c:pt>
                <c:pt idx="1593">
                  <c:v>12.364308529159</c:v>
                </c:pt>
                <c:pt idx="1594">
                  <c:v>12.364036813019601</c:v>
                </c:pt>
                <c:pt idx="1595">
                  <c:v>12.363246526723399</c:v>
                </c:pt>
                <c:pt idx="1596">
                  <c:v>12.3640132730951</c:v>
                </c:pt>
                <c:pt idx="1597">
                  <c:v>12.3634406926898</c:v>
                </c:pt>
                <c:pt idx="1598">
                  <c:v>12.3637603608401</c:v>
                </c:pt>
                <c:pt idx="1599">
                  <c:v>12.364543269650699</c:v>
                </c:pt>
                <c:pt idx="1600">
                  <c:v>12.364111838037999</c:v>
                </c:pt>
                <c:pt idx="1601">
                  <c:v>12.3646710918621</c:v>
                </c:pt>
                <c:pt idx="1602">
                  <c:v>12.364522396365301</c:v>
                </c:pt>
                <c:pt idx="1603">
                  <c:v>12.364504991362301</c:v>
                </c:pt>
                <c:pt idx="1604">
                  <c:v>12.365336735810001</c:v>
                </c:pt>
                <c:pt idx="1605">
                  <c:v>12.364668479026699</c:v>
                </c:pt>
                <c:pt idx="1606">
                  <c:v>12.3647920672929</c:v>
                </c:pt>
                <c:pt idx="1607">
                  <c:v>12.3652595847038</c:v>
                </c:pt>
                <c:pt idx="1608">
                  <c:v>12.3653304907013</c:v>
                </c:pt>
                <c:pt idx="1609">
                  <c:v>12.366633208563799</c:v>
                </c:pt>
                <c:pt idx="1610">
                  <c:v>12.3670134994143</c:v>
                </c:pt>
                <c:pt idx="1611">
                  <c:v>12.3662586233647</c:v>
                </c:pt>
                <c:pt idx="1612">
                  <c:v>12.366601151908</c:v>
                </c:pt>
                <c:pt idx="1613">
                  <c:v>12.367043954588</c:v>
                </c:pt>
                <c:pt idx="1614">
                  <c:v>12.368100497820601</c:v>
                </c:pt>
                <c:pt idx="1615">
                  <c:v>12.3670615973693</c:v>
                </c:pt>
                <c:pt idx="1616">
                  <c:v>12.368874633349</c:v>
                </c:pt>
                <c:pt idx="1617">
                  <c:v>12.368275431772901</c:v>
                </c:pt>
                <c:pt idx="1618">
                  <c:v>12.369110710342699</c:v>
                </c:pt>
                <c:pt idx="1619">
                  <c:v>12.370235719044899</c:v>
                </c:pt>
                <c:pt idx="1620">
                  <c:v>12.3692734981779</c:v>
                </c:pt>
                <c:pt idx="1621">
                  <c:v>12.3698985127059</c:v>
                </c:pt>
                <c:pt idx="1622">
                  <c:v>12.369963330309201</c:v>
                </c:pt>
                <c:pt idx="1623">
                  <c:v>12.3707431995529</c:v>
                </c:pt>
                <c:pt idx="1624">
                  <c:v>12.371288804830399</c:v>
                </c:pt>
                <c:pt idx="1625">
                  <c:v>12.372185538535501</c:v>
                </c:pt>
                <c:pt idx="1626">
                  <c:v>12.371938671630099</c:v>
                </c:pt>
                <c:pt idx="1627">
                  <c:v>12.372358564550099</c:v>
                </c:pt>
                <c:pt idx="1628">
                  <c:v>12.3727016332553</c:v>
                </c:pt>
                <c:pt idx="1629">
                  <c:v>12.372499911835799</c:v>
                </c:pt>
                <c:pt idx="1630">
                  <c:v>12.373869341260299</c:v>
                </c:pt>
                <c:pt idx="1631">
                  <c:v>12.3735942647534</c:v>
                </c:pt>
                <c:pt idx="1632">
                  <c:v>12.374520326767099</c:v>
                </c:pt>
                <c:pt idx="1633">
                  <c:v>12.3746047231371</c:v>
                </c:pt>
                <c:pt idx="1634">
                  <c:v>12.374845970861299</c:v>
                </c:pt>
                <c:pt idx="1635">
                  <c:v>12.375707905330399</c:v>
                </c:pt>
                <c:pt idx="1636">
                  <c:v>12.375733456039001</c:v>
                </c:pt>
                <c:pt idx="1637">
                  <c:v>12.376301981769</c:v>
                </c:pt>
                <c:pt idx="1638">
                  <c:v>12.376890732193299</c:v>
                </c:pt>
                <c:pt idx="1639">
                  <c:v>12.376887777713801</c:v>
                </c:pt>
                <c:pt idx="1640">
                  <c:v>12.378701392217801</c:v>
                </c:pt>
                <c:pt idx="1641">
                  <c:v>12.3785183748675</c:v>
                </c:pt>
                <c:pt idx="1642">
                  <c:v>12.3790436215113</c:v>
                </c:pt>
                <c:pt idx="1643">
                  <c:v>12.378900793735999</c:v>
                </c:pt>
                <c:pt idx="1644">
                  <c:v>12.379186410685501</c:v>
                </c:pt>
                <c:pt idx="1645">
                  <c:v>12.3805022915941</c:v>
                </c:pt>
                <c:pt idx="1646">
                  <c:v>12.3806552027162</c:v>
                </c:pt>
                <c:pt idx="1647">
                  <c:v>12.3804214123997</c:v>
                </c:pt>
                <c:pt idx="1648">
                  <c:v>12.3812446102226</c:v>
                </c:pt>
                <c:pt idx="1649">
                  <c:v>12.382783986042901</c:v>
                </c:pt>
                <c:pt idx="1650">
                  <c:v>12.3827272622488</c:v>
                </c:pt>
                <c:pt idx="1651">
                  <c:v>12.383991313505801</c:v>
                </c:pt>
                <c:pt idx="1652">
                  <c:v>12.383587761931</c:v>
                </c:pt>
                <c:pt idx="1653">
                  <c:v>12.383835911681199</c:v>
                </c:pt>
                <c:pt idx="1654">
                  <c:v>12.384438887972101</c:v>
                </c:pt>
                <c:pt idx="1655">
                  <c:v>12.385651439781901</c:v>
                </c:pt>
                <c:pt idx="1656">
                  <c:v>12.385722655205599</c:v>
                </c:pt>
                <c:pt idx="1657">
                  <c:v>12.385952503681199</c:v>
                </c:pt>
                <c:pt idx="1658">
                  <c:v>12.386283824578699</c:v>
                </c:pt>
                <c:pt idx="1659">
                  <c:v>12.386180750617299</c:v>
                </c:pt>
                <c:pt idx="1660">
                  <c:v>12.3860771913384</c:v>
                </c:pt>
                <c:pt idx="1661">
                  <c:v>12.387505619660599</c:v>
                </c:pt>
                <c:pt idx="1662">
                  <c:v>12.3874729329785</c:v>
                </c:pt>
                <c:pt idx="1663">
                  <c:v>12.3889635814919</c:v>
                </c:pt>
                <c:pt idx="1664">
                  <c:v>12.3882345554031</c:v>
                </c:pt>
                <c:pt idx="1665">
                  <c:v>12.389735726571599</c:v>
                </c:pt>
                <c:pt idx="1666">
                  <c:v>12.389524158358</c:v>
                </c:pt>
                <c:pt idx="1667">
                  <c:v>12.390405780652999</c:v>
                </c:pt>
                <c:pt idx="1668">
                  <c:v>12.3904527283514</c:v>
                </c:pt>
                <c:pt idx="1669">
                  <c:v>12.391076793848899</c:v>
                </c:pt>
                <c:pt idx="1670">
                  <c:v>12.391365366845401</c:v>
                </c:pt>
                <c:pt idx="1671">
                  <c:v>12.391626772148101</c:v>
                </c:pt>
                <c:pt idx="1672">
                  <c:v>12.392482224623301</c:v>
                </c:pt>
                <c:pt idx="1673">
                  <c:v>12.3927195448993</c:v>
                </c:pt>
                <c:pt idx="1674">
                  <c:v>12.3928647397289</c:v>
                </c:pt>
                <c:pt idx="1675">
                  <c:v>12.393037860632001</c:v>
                </c:pt>
                <c:pt idx="1676">
                  <c:v>12.3932885426476</c:v>
                </c:pt>
                <c:pt idx="1677">
                  <c:v>12.394290157827699</c:v>
                </c:pt>
                <c:pt idx="1678">
                  <c:v>12.394052545380999</c:v>
                </c:pt>
                <c:pt idx="1679">
                  <c:v>12.394730408385101</c:v>
                </c:pt>
                <c:pt idx="1680">
                  <c:v>12.3951771111272</c:v>
                </c:pt>
                <c:pt idx="1681">
                  <c:v>12.394939096970401</c:v>
                </c:pt>
                <c:pt idx="1682">
                  <c:v>12.396049991531701</c:v>
                </c:pt>
                <c:pt idx="1683">
                  <c:v>12.395641884820501</c:v>
                </c:pt>
                <c:pt idx="1684">
                  <c:v>12.395674238877</c:v>
                </c:pt>
                <c:pt idx="1685">
                  <c:v>12.3963307768738</c:v>
                </c:pt>
                <c:pt idx="1686">
                  <c:v>12.3970894797248</c:v>
                </c:pt>
                <c:pt idx="1687">
                  <c:v>12.3964554846218</c:v>
                </c:pt>
                <c:pt idx="1688">
                  <c:v>12.3974415355689</c:v>
                </c:pt>
                <c:pt idx="1689">
                  <c:v>12.3969301833594</c:v>
                </c:pt>
                <c:pt idx="1690">
                  <c:v>12.3963293448468</c:v>
                </c:pt>
                <c:pt idx="1691">
                  <c:v>12.397027713158399</c:v>
                </c:pt>
                <c:pt idx="1692">
                  <c:v>12.3968024496886</c:v>
                </c:pt>
                <c:pt idx="1693">
                  <c:v>12.397865455840201</c:v>
                </c:pt>
                <c:pt idx="1694">
                  <c:v>12.397488187369699</c:v>
                </c:pt>
                <c:pt idx="1695">
                  <c:v>12.397090916441501</c:v>
                </c:pt>
                <c:pt idx="1696">
                  <c:v>12.398362099646601</c:v>
                </c:pt>
                <c:pt idx="1697">
                  <c:v>12.397305426582401</c:v>
                </c:pt>
                <c:pt idx="1698">
                  <c:v>12.398215965471101</c:v>
                </c:pt>
                <c:pt idx="1699">
                  <c:v>12.397846809227</c:v>
                </c:pt>
                <c:pt idx="1700">
                  <c:v>12.3981779522945</c:v>
                </c:pt>
                <c:pt idx="1701">
                  <c:v>12.3968933555383</c:v>
                </c:pt>
                <c:pt idx="1702">
                  <c:v>12.3975762876474</c:v>
                </c:pt>
                <c:pt idx="1703">
                  <c:v>12.3984871594515</c:v>
                </c:pt>
                <c:pt idx="1704">
                  <c:v>12.3982103732403</c:v>
                </c:pt>
                <c:pt idx="1705">
                  <c:v>12.3980562920555</c:v>
                </c:pt>
                <c:pt idx="1706">
                  <c:v>12.3979235768201</c:v>
                </c:pt>
                <c:pt idx="1707">
                  <c:v>12.3977907409102</c:v>
                </c:pt>
                <c:pt idx="1708">
                  <c:v>12.398229479302699</c:v>
                </c:pt>
                <c:pt idx="1709">
                  <c:v>12.3980727081771</c:v>
                </c:pt>
                <c:pt idx="1710">
                  <c:v>12.397554181022301</c:v>
                </c:pt>
                <c:pt idx="1711">
                  <c:v>12.3979213767881</c:v>
                </c:pt>
                <c:pt idx="1712">
                  <c:v>12.397328608097499</c:v>
                </c:pt>
                <c:pt idx="1713">
                  <c:v>12.396606189902901</c:v>
                </c:pt>
                <c:pt idx="1714">
                  <c:v>12.396391221990701</c:v>
                </c:pt>
                <c:pt idx="1715">
                  <c:v>12.396986334790901</c:v>
                </c:pt>
                <c:pt idx="1716">
                  <c:v>12.3963323015352</c:v>
                </c:pt>
                <c:pt idx="1717">
                  <c:v>12.3959934700737</c:v>
                </c:pt>
                <c:pt idx="1718">
                  <c:v>12.3967979933826</c:v>
                </c:pt>
                <c:pt idx="1719">
                  <c:v>12.3959397190853</c:v>
                </c:pt>
                <c:pt idx="1720">
                  <c:v>12.395497699428301</c:v>
                </c:pt>
                <c:pt idx="1721">
                  <c:v>12.395841874727999</c:v>
                </c:pt>
                <c:pt idx="1722">
                  <c:v>12.3958458360189</c:v>
                </c:pt>
                <c:pt idx="1723">
                  <c:v>12.3956748281211</c:v>
                </c:pt>
                <c:pt idx="1724">
                  <c:v>12.394841423680999</c:v>
                </c:pt>
                <c:pt idx="1725">
                  <c:v>12.3946619793615</c:v>
                </c:pt>
                <c:pt idx="1726">
                  <c:v>12.394149169944701</c:v>
                </c:pt>
                <c:pt idx="1727">
                  <c:v>12.3934895666212</c:v>
                </c:pt>
                <c:pt idx="1728">
                  <c:v>12.3935723020616</c:v>
                </c:pt>
                <c:pt idx="1729">
                  <c:v>12.3936891706804</c:v>
                </c:pt>
                <c:pt idx="1730">
                  <c:v>12.3923979914738</c:v>
                </c:pt>
                <c:pt idx="1731">
                  <c:v>12.393344050515701</c:v>
                </c:pt>
                <c:pt idx="1732">
                  <c:v>12.3912297198552</c:v>
                </c:pt>
                <c:pt idx="1733">
                  <c:v>12.3920172739614</c:v>
                </c:pt>
                <c:pt idx="1734">
                  <c:v>12.3907903769186</c:v>
                </c:pt>
                <c:pt idx="1735">
                  <c:v>12.3909300971437</c:v>
                </c:pt>
                <c:pt idx="1736">
                  <c:v>12.3903711586136</c:v>
                </c:pt>
                <c:pt idx="1737">
                  <c:v>12.3906532034671</c:v>
                </c:pt>
                <c:pt idx="1738">
                  <c:v>12.3895349192523</c:v>
                </c:pt>
                <c:pt idx="1739">
                  <c:v>12.3881285959751</c:v>
                </c:pt>
                <c:pt idx="1740">
                  <c:v>12.388687449347801</c:v>
                </c:pt>
                <c:pt idx="1741">
                  <c:v>12.388160204061</c:v>
                </c:pt>
                <c:pt idx="1742">
                  <c:v>12.387278987861301</c:v>
                </c:pt>
                <c:pt idx="1743">
                  <c:v>12.386782489884</c:v>
                </c:pt>
                <c:pt idx="1744">
                  <c:v>12.386807965364801</c:v>
                </c:pt>
                <c:pt idx="1745">
                  <c:v>12.385449195658699</c:v>
                </c:pt>
                <c:pt idx="1746">
                  <c:v>12.385001414244901</c:v>
                </c:pt>
                <c:pt idx="1747">
                  <c:v>12.3837052550689</c:v>
                </c:pt>
                <c:pt idx="1748">
                  <c:v>12.3836846881943</c:v>
                </c:pt>
                <c:pt idx="1749">
                  <c:v>12.3829819184879</c:v>
                </c:pt>
                <c:pt idx="1750">
                  <c:v>12.3824717663245</c:v>
                </c:pt>
                <c:pt idx="1751">
                  <c:v>12.382491270237001</c:v>
                </c:pt>
                <c:pt idx="1752">
                  <c:v>12.3811456753877</c:v>
                </c:pt>
                <c:pt idx="1753">
                  <c:v>12.381408487894801</c:v>
                </c:pt>
                <c:pt idx="1754">
                  <c:v>12.3806229509142</c:v>
                </c:pt>
                <c:pt idx="1755">
                  <c:v>12.3801052298247</c:v>
                </c:pt>
                <c:pt idx="1756">
                  <c:v>12.3793255320642</c:v>
                </c:pt>
                <c:pt idx="1757">
                  <c:v>12.378387189952599</c:v>
                </c:pt>
                <c:pt idx="1758">
                  <c:v>12.3779966499065</c:v>
                </c:pt>
                <c:pt idx="1759">
                  <c:v>12.3774438033692</c:v>
                </c:pt>
                <c:pt idx="1760">
                  <c:v>12.3765104996868</c:v>
                </c:pt>
                <c:pt idx="1761">
                  <c:v>12.3757172083863</c:v>
                </c:pt>
                <c:pt idx="1762">
                  <c:v>12.375104184166799</c:v>
                </c:pt>
                <c:pt idx="1763">
                  <c:v>12.3740488480747</c:v>
                </c:pt>
                <c:pt idx="1764">
                  <c:v>12.3736667881816</c:v>
                </c:pt>
                <c:pt idx="1765">
                  <c:v>12.372548852325499</c:v>
                </c:pt>
                <c:pt idx="1766">
                  <c:v>12.3716753765307</c:v>
                </c:pt>
                <c:pt idx="1767">
                  <c:v>12.370709085871701</c:v>
                </c:pt>
                <c:pt idx="1768">
                  <c:v>12.3705509145042</c:v>
                </c:pt>
                <c:pt idx="1769">
                  <c:v>12.369112997276901</c:v>
                </c:pt>
                <c:pt idx="1770">
                  <c:v>12.368392679694299</c:v>
                </c:pt>
                <c:pt idx="1771">
                  <c:v>12.3670696674737</c:v>
                </c:pt>
                <c:pt idx="1772">
                  <c:v>12.3667039747359</c:v>
                </c:pt>
                <c:pt idx="1773">
                  <c:v>12.3657725595386</c:v>
                </c:pt>
                <c:pt idx="1774">
                  <c:v>12.3655007030662</c:v>
                </c:pt>
                <c:pt idx="1775">
                  <c:v>12.3643212750247</c:v>
                </c:pt>
                <c:pt idx="1776">
                  <c:v>12.364200178952499</c:v>
                </c:pt>
                <c:pt idx="1777">
                  <c:v>12.3630921181581</c:v>
                </c:pt>
                <c:pt idx="1778">
                  <c:v>12.3618922971236</c:v>
                </c:pt>
                <c:pt idx="1779">
                  <c:v>12.3616983885792</c:v>
                </c:pt>
                <c:pt idx="1780">
                  <c:v>12.360383073633701</c:v>
                </c:pt>
                <c:pt idx="1781">
                  <c:v>12.3593760844252</c:v>
                </c:pt>
                <c:pt idx="1782">
                  <c:v>12.3593656431895</c:v>
                </c:pt>
                <c:pt idx="1783">
                  <c:v>12.358192915555</c:v>
                </c:pt>
                <c:pt idx="1784">
                  <c:v>12.3579063496268</c:v>
                </c:pt>
                <c:pt idx="1785">
                  <c:v>12.3561996745277</c:v>
                </c:pt>
                <c:pt idx="1786">
                  <c:v>12.355982725810801</c:v>
                </c:pt>
                <c:pt idx="1787">
                  <c:v>12.3548840570056</c:v>
                </c:pt>
                <c:pt idx="1788">
                  <c:v>12.354609465282801</c:v>
                </c:pt>
                <c:pt idx="1789">
                  <c:v>12.3533637765783</c:v>
                </c:pt>
                <c:pt idx="1790">
                  <c:v>12.352359837155401</c:v>
                </c:pt>
                <c:pt idx="1791">
                  <c:v>12.3520603275693</c:v>
                </c:pt>
                <c:pt idx="1792">
                  <c:v>12.3505542963</c:v>
                </c:pt>
                <c:pt idx="1793">
                  <c:v>12.349595593635</c:v>
                </c:pt>
                <c:pt idx="1794">
                  <c:v>12.349047343777301</c:v>
                </c:pt>
                <c:pt idx="1795">
                  <c:v>12.348865254261201</c:v>
                </c:pt>
                <c:pt idx="1796">
                  <c:v>12.3479660708828</c:v>
                </c:pt>
                <c:pt idx="1797">
                  <c:v>12.3473953702608</c:v>
                </c:pt>
                <c:pt idx="1798">
                  <c:v>12.3467594803425</c:v>
                </c:pt>
                <c:pt idx="1799">
                  <c:v>12.345450590219</c:v>
                </c:pt>
                <c:pt idx="1800">
                  <c:v>12.3445454492275</c:v>
                </c:pt>
                <c:pt idx="1801">
                  <c:v>12.343338455211899</c:v>
                </c:pt>
                <c:pt idx="1802">
                  <c:v>12.342642368336399</c:v>
                </c:pt>
                <c:pt idx="1803">
                  <c:v>12.3417603257969</c:v>
                </c:pt>
                <c:pt idx="1804">
                  <c:v>12.341874765623199</c:v>
                </c:pt>
                <c:pt idx="1805">
                  <c:v>12.3418372563233</c:v>
                </c:pt>
                <c:pt idx="1806">
                  <c:v>12.340496294623801</c:v>
                </c:pt>
                <c:pt idx="1807">
                  <c:v>12.3399230843029</c:v>
                </c:pt>
                <c:pt idx="1808">
                  <c:v>12.3386877611371</c:v>
                </c:pt>
                <c:pt idx="1809">
                  <c:v>12.338256977155501</c:v>
                </c:pt>
                <c:pt idx="1810">
                  <c:v>12.337377580903199</c:v>
                </c:pt>
                <c:pt idx="1811">
                  <c:v>12.336638869897801</c:v>
                </c:pt>
                <c:pt idx="1812">
                  <c:v>12.3351734782979</c:v>
                </c:pt>
                <c:pt idx="1813">
                  <c:v>12.3352480933248</c:v>
                </c:pt>
                <c:pt idx="1814">
                  <c:v>12.3339685076748</c:v>
                </c:pt>
                <c:pt idx="1815">
                  <c:v>12.333385572741699</c:v>
                </c:pt>
                <c:pt idx="1816">
                  <c:v>12.3335701881144</c:v>
                </c:pt>
                <c:pt idx="1817">
                  <c:v>12.333345465939001</c:v>
                </c:pt>
                <c:pt idx="1818">
                  <c:v>12.332449641918799</c:v>
                </c:pt>
                <c:pt idx="1819">
                  <c:v>12.331319542844399</c:v>
                </c:pt>
                <c:pt idx="1820">
                  <c:v>12.3302882213864</c:v>
                </c:pt>
                <c:pt idx="1821">
                  <c:v>12.329929646486899</c:v>
                </c:pt>
                <c:pt idx="1822">
                  <c:v>12.328957091628</c:v>
                </c:pt>
                <c:pt idx="1823">
                  <c:v>12.328802236570599</c:v>
                </c:pt>
                <c:pt idx="1824">
                  <c:v>12.328123713135</c:v>
                </c:pt>
                <c:pt idx="1825">
                  <c:v>12.326482919813399</c:v>
                </c:pt>
                <c:pt idx="1826">
                  <c:v>12.3265902479259</c:v>
                </c:pt>
                <c:pt idx="1827">
                  <c:v>12.3254861091129</c:v>
                </c:pt>
                <c:pt idx="1828">
                  <c:v>12.3249863259135</c:v>
                </c:pt>
                <c:pt idx="1829">
                  <c:v>12.325532574052399</c:v>
                </c:pt>
                <c:pt idx="1830">
                  <c:v>12.3244825107697</c:v>
                </c:pt>
                <c:pt idx="1831">
                  <c:v>12.323888096463801</c:v>
                </c:pt>
                <c:pt idx="1832">
                  <c:v>12.3232143097802</c:v>
                </c:pt>
                <c:pt idx="1833">
                  <c:v>12.3229755095534</c:v>
                </c:pt>
                <c:pt idx="1834">
                  <c:v>12.322631520795399</c:v>
                </c:pt>
                <c:pt idx="1835">
                  <c:v>12.3220379637291</c:v>
                </c:pt>
                <c:pt idx="1836">
                  <c:v>12.3216843187694</c:v>
                </c:pt>
                <c:pt idx="1837">
                  <c:v>12.321094438199101</c:v>
                </c:pt>
                <c:pt idx="1838">
                  <c:v>12.3204243454259</c:v>
                </c:pt>
                <c:pt idx="1839">
                  <c:v>12.3201614610667</c:v>
                </c:pt>
                <c:pt idx="1840">
                  <c:v>12.3196017612253</c:v>
                </c:pt>
                <c:pt idx="1841">
                  <c:v>12.319936210708301</c:v>
                </c:pt>
                <c:pt idx="1842">
                  <c:v>12.318802515580799</c:v>
                </c:pt>
                <c:pt idx="1843">
                  <c:v>12.318517887661599</c:v>
                </c:pt>
                <c:pt idx="1844">
                  <c:v>12.3188870551548</c:v>
                </c:pt>
                <c:pt idx="1845">
                  <c:v>12.3185601504369</c:v>
                </c:pt>
                <c:pt idx="1846">
                  <c:v>12.3177211758923</c:v>
                </c:pt>
                <c:pt idx="1847">
                  <c:v>12.317864013934599</c:v>
                </c:pt>
                <c:pt idx="1848">
                  <c:v>12.3175474094867</c:v>
                </c:pt>
                <c:pt idx="1849">
                  <c:v>12.317532445066201</c:v>
                </c:pt>
                <c:pt idx="1850">
                  <c:v>12.3166058073142</c:v>
                </c:pt>
                <c:pt idx="1851">
                  <c:v>12.3165433611887</c:v>
                </c:pt>
                <c:pt idx="1852">
                  <c:v>12.316688744651801</c:v>
                </c:pt>
                <c:pt idx="1853">
                  <c:v>12.3162893958722</c:v>
                </c:pt>
                <c:pt idx="1854">
                  <c:v>12.3160256680145</c:v>
                </c:pt>
                <c:pt idx="1855">
                  <c:v>12.3162924153318</c:v>
                </c:pt>
                <c:pt idx="1856">
                  <c:v>12.314934887098</c:v>
                </c:pt>
                <c:pt idx="1857">
                  <c:v>12.314846123582001</c:v>
                </c:pt>
                <c:pt idx="1858">
                  <c:v>12.3160108536465</c:v>
                </c:pt>
                <c:pt idx="1859">
                  <c:v>12.315531255295801</c:v>
                </c:pt>
                <c:pt idx="1860">
                  <c:v>12.3152569622073</c:v>
                </c:pt>
                <c:pt idx="1861">
                  <c:v>12.3157825347591</c:v>
                </c:pt>
                <c:pt idx="1862">
                  <c:v>12.3157317625164</c:v>
                </c:pt>
                <c:pt idx="1863">
                  <c:v>12.315882639001501</c:v>
                </c:pt>
                <c:pt idx="1864">
                  <c:v>12.3150613393531</c:v>
                </c:pt>
                <c:pt idx="1865">
                  <c:v>12.314849248039501</c:v>
                </c:pt>
                <c:pt idx="1866">
                  <c:v>12.3158838191075</c:v>
                </c:pt>
                <c:pt idx="1867">
                  <c:v>12.316094406491001</c:v>
                </c:pt>
                <c:pt idx="1868">
                  <c:v>12.315305844660701</c:v>
                </c:pt>
                <c:pt idx="1869">
                  <c:v>12.3165267425401</c:v>
                </c:pt>
                <c:pt idx="1870">
                  <c:v>12.3157528583809</c:v>
                </c:pt>
                <c:pt idx="1871">
                  <c:v>12.3155272948293</c:v>
                </c:pt>
                <c:pt idx="1872">
                  <c:v>12.3163460117268</c:v>
                </c:pt>
                <c:pt idx="1873">
                  <c:v>12.3164693763639</c:v>
                </c:pt>
                <c:pt idx="1874">
                  <c:v>12.315831460996399</c:v>
                </c:pt>
                <c:pt idx="1875">
                  <c:v>12.3173334615543</c:v>
                </c:pt>
                <c:pt idx="1876">
                  <c:v>12.3160912064944</c:v>
                </c:pt>
                <c:pt idx="1877">
                  <c:v>12.316557956818</c:v>
                </c:pt>
                <c:pt idx="1878">
                  <c:v>12.317033911803</c:v>
                </c:pt>
                <c:pt idx="1879">
                  <c:v>12.316626389369301</c:v>
                </c:pt>
                <c:pt idx="1880">
                  <c:v>12.3173064422861</c:v>
                </c:pt>
                <c:pt idx="1881">
                  <c:v>12.3175418692121</c:v>
                </c:pt>
                <c:pt idx="1882">
                  <c:v>12.31789646028</c:v>
                </c:pt>
                <c:pt idx="1883">
                  <c:v>12.319237217225</c:v>
                </c:pt>
                <c:pt idx="1884">
                  <c:v>12.317993809266399</c:v>
                </c:pt>
                <c:pt idx="1885">
                  <c:v>12.319381797823601</c:v>
                </c:pt>
                <c:pt idx="1886">
                  <c:v>12.319095235789399</c:v>
                </c:pt>
                <c:pt idx="1887">
                  <c:v>12.3188753874062</c:v>
                </c:pt>
                <c:pt idx="1888">
                  <c:v>12.319876886713701</c:v>
                </c:pt>
                <c:pt idx="1889">
                  <c:v>12.3194469201571</c:v>
                </c:pt>
                <c:pt idx="1890">
                  <c:v>12.3205009306285</c:v>
                </c:pt>
                <c:pt idx="1891">
                  <c:v>12.3203347873757</c:v>
                </c:pt>
                <c:pt idx="1892">
                  <c:v>12.3203694801875</c:v>
                </c:pt>
                <c:pt idx="1893">
                  <c:v>12.3215789141163</c:v>
                </c:pt>
                <c:pt idx="1894">
                  <c:v>12.3212139860979</c:v>
                </c:pt>
                <c:pt idx="1895">
                  <c:v>12.321871498803</c:v>
                </c:pt>
                <c:pt idx="1896">
                  <c:v>12.3226410388933</c:v>
                </c:pt>
                <c:pt idx="1897">
                  <c:v>12.3226108088805</c:v>
                </c:pt>
                <c:pt idx="1898">
                  <c:v>12.323462721355201</c:v>
                </c:pt>
                <c:pt idx="1899">
                  <c:v>12.323331151870301</c:v>
                </c:pt>
                <c:pt idx="1900">
                  <c:v>12.324227814697601</c:v>
                </c:pt>
                <c:pt idx="1901">
                  <c:v>12.324437502755201</c:v>
                </c:pt>
                <c:pt idx="1902">
                  <c:v>12.325507535029301</c:v>
                </c:pt>
                <c:pt idx="1903">
                  <c:v>12.3259470173628</c:v>
                </c:pt>
                <c:pt idx="1904">
                  <c:v>12.326470711241701</c:v>
                </c:pt>
                <c:pt idx="1905">
                  <c:v>12.3262363907031</c:v>
                </c:pt>
                <c:pt idx="1906">
                  <c:v>12.326787811448799</c:v>
                </c:pt>
                <c:pt idx="1907">
                  <c:v>12.327199771460799</c:v>
                </c:pt>
                <c:pt idx="1908">
                  <c:v>12.328293013838399</c:v>
                </c:pt>
                <c:pt idx="1909">
                  <c:v>12.328640239552801</c:v>
                </c:pt>
                <c:pt idx="1910">
                  <c:v>12.3297028862748</c:v>
                </c:pt>
                <c:pt idx="1911">
                  <c:v>12.3297653126653</c:v>
                </c:pt>
                <c:pt idx="1912">
                  <c:v>12.3312603518859</c:v>
                </c:pt>
                <c:pt idx="1913">
                  <c:v>12.3307863329818</c:v>
                </c:pt>
                <c:pt idx="1914">
                  <c:v>12.330175774832901</c:v>
                </c:pt>
                <c:pt idx="1915">
                  <c:v>12.3322802815962</c:v>
                </c:pt>
                <c:pt idx="1916">
                  <c:v>12.332577447063599</c:v>
                </c:pt>
                <c:pt idx="1917">
                  <c:v>12.333206926397301</c:v>
                </c:pt>
                <c:pt idx="1918">
                  <c:v>12.3331153756939</c:v>
                </c:pt>
                <c:pt idx="1919">
                  <c:v>12.3343556639642</c:v>
                </c:pt>
                <c:pt idx="1920">
                  <c:v>12.334610983028099</c:v>
                </c:pt>
                <c:pt idx="1921">
                  <c:v>12.3356860110634</c:v>
                </c:pt>
                <c:pt idx="1922">
                  <c:v>12.3362522679001</c:v>
                </c:pt>
                <c:pt idx="1923">
                  <c:v>12.336962016975299</c:v>
                </c:pt>
                <c:pt idx="1924">
                  <c:v>12.3370407539777</c:v>
                </c:pt>
                <c:pt idx="1925">
                  <c:v>12.3373061794028</c:v>
                </c:pt>
                <c:pt idx="1926">
                  <c:v>12.337941759384099</c:v>
                </c:pt>
                <c:pt idx="1927">
                  <c:v>12.338328244723799</c:v>
                </c:pt>
                <c:pt idx="1928">
                  <c:v>12.339355538726</c:v>
                </c:pt>
                <c:pt idx="1929">
                  <c:v>12.3399047680313</c:v>
                </c:pt>
                <c:pt idx="1930">
                  <c:v>12.339779559535</c:v>
                </c:pt>
                <c:pt idx="1931">
                  <c:v>12.3404702046104</c:v>
                </c:pt>
                <c:pt idx="1932">
                  <c:v>12.3416082990536</c:v>
                </c:pt>
                <c:pt idx="1933">
                  <c:v>12.342298264956799</c:v>
                </c:pt>
                <c:pt idx="1934">
                  <c:v>12.342663642168</c:v>
                </c:pt>
                <c:pt idx="1935">
                  <c:v>12.343755727817699</c:v>
                </c:pt>
                <c:pt idx="1936">
                  <c:v>12.3438006499306</c:v>
                </c:pt>
                <c:pt idx="1937">
                  <c:v>12.3445760624353</c:v>
                </c:pt>
                <c:pt idx="1938">
                  <c:v>12.3443823195795</c:v>
                </c:pt>
                <c:pt idx="1939">
                  <c:v>12.3471415318095</c:v>
                </c:pt>
                <c:pt idx="1940">
                  <c:v>12.346427844502699</c:v>
                </c:pt>
                <c:pt idx="1941">
                  <c:v>12.346519406833201</c:v>
                </c:pt>
                <c:pt idx="1942">
                  <c:v>12.3471601297052</c:v>
                </c:pt>
                <c:pt idx="1943">
                  <c:v>12.3483653306749</c:v>
                </c:pt>
                <c:pt idx="1944">
                  <c:v>12.3477780200494</c:v>
                </c:pt>
                <c:pt idx="1945">
                  <c:v>12.348449926011099</c:v>
                </c:pt>
                <c:pt idx="1946">
                  <c:v>12.3492675530767</c:v>
                </c:pt>
                <c:pt idx="1947">
                  <c:v>12.349517018328701</c:v>
                </c:pt>
                <c:pt idx="1948">
                  <c:v>12.350495784125499</c:v>
                </c:pt>
                <c:pt idx="1949">
                  <c:v>12.350650276387</c:v>
                </c:pt>
                <c:pt idx="1950">
                  <c:v>12.3507838531674</c:v>
                </c:pt>
                <c:pt idx="1951">
                  <c:v>12.3514034545071</c:v>
                </c:pt>
                <c:pt idx="1952">
                  <c:v>12.3512839365437</c:v>
                </c:pt>
                <c:pt idx="1953">
                  <c:v>12.352708456573501</c:v>
                </c:pt>
                <c:pt idx="1954">
                  <c:v>12.352437495294399</c:v>
                </c:pt>
                <c:pt idx="1955">
                  <c:v>12.353034980536499</c:v>
                </c:pt>
                <c:pt idx="1956">
                  <c:v>12.3529777034151</c:v>
                </c:pt>
                <c:pt idx="1957">
                  <c:v>12.352722813857399</c:v>
                </c:pt>
                <c:pt idx="1958">
                  <c:v>12.354765654094001</c:v>
                </c:pt>
                <c:pt idx="1959">
                  <c:v>12.354440442002399</c:v>
                </c:pt>
                <c:pt idx="1960">
                  <c:v>12.3548089182253</c:v>
                </c:pt>
                <c:pt idx="1961">
                  <c:v>12.355464455635101</c:v>
                </c:pt>
                <c:pt idx="1962">
                  <c:v>12.3556340327803</c:v>
                </c:pt>
                <c:pt idx="1963">
                  <c:v>12.3556251348156</c:v>
                </c:pt>
                <c:pt idx="1964">
                  <c:v>12.3557354350786</c:v>
                </c:pt>
                <c:pt idx="1965">
                  <c:v>12.356648484496599</c:v>
                </c:pt>
                <c:pt idx="1966">
                  <c:v>12.3567300215099</c:v>
                </c:pt>
                <c:pt idx="1967">
                  <c:v>12.3565834547799</c:v>
                </c:pt>
                <c:pt idx="1968">
                  <c:v>12.3569973246251</c:v>
                </c:pt>
                <c:pt idx="1969">
                  <c:v>12.357168546204401</c:v>
                </c:pt>
                <c:pt idx="1970">
                  <c:v>12.3569879703529</c:v>
                </c:pt>
                <c:pt idx="1971">
                  <c:v>12.3575403748646</c:v>
                </c:pt>
                <c:pt idx="1972">
                  <c:v>12.3583904853656</c:v>
                </c:pt>
                <c:pt idx="1973">
                  <c:v>12.3580310979768</c:v>
                </c:pt>
                <c:pt idx="1974">
                  <c:v>12.3585266028945</c:v>
                </c:pt>
                <c:pt idx="1975">
                  <c:v>12.357980763448101</c:v>
                </c:pt>
                <c:pt idx="1976">
                  <c:v>12.3575867077063</c:v>
                </c:pt>
                <c:pt idx="1977">
                  <c:v>12.3585488688704</c:v>
                </c:pt>
                <c:pt idx="1978">
                  <c:v>12.3576458601502</c:v>
                </c:pt>
                <c:pt idx="1979">
                  <c:v>12.3582043983834</c:v>
                </c:pt>
                <c:pt idx="1980">
                  <c:v>12.3586683168762</c:v>
                </c:pt>
                <c:pt idx="1981">
                  <c:v>12.358549097696701</c:v>
                </c:pt>
                <c:pt idx="1982">
                  <c:v>12.358611099203801</c:v>
                </c:pt>
                <c:pt idx="1983">
                  <c:v>12.3578049291295</c:v>
                </c:pt>
                <c:pt idx="1984">
                  <c:v>12.358358418846599</c:v>
                </c:pt>
                <c:pt idx="1985">
                  <c:v>12.359025646309201</c:v>
                </c:pt>
                <c:pt idx="1986">
                  <c:v>12.3588850127281</c:v>
                </c:pt>
                <c:pt idx="1987">
                  <c:v>12.3596379288145</c:v>
                </c:pt>
                <c:pt idx="1988">
                  <c:v>12.359163146699499</c:v>
                </c:pt>
                <c:pt idx="1989">
                  <c:v>12.3584002076642</c:v>
                </c:pt>
                <c:pt idx="1990">
                  <c:v>12.3579068768056</c:v>
                </c:pt>
                <c:pt idx="1991">
                  <c:v>12.357453454722201</c:v>
                </c:pt>
                <c:pt idx="1992">
                  <c:v>12.3584172375792</c:v>
                </c:pt>
                <c:pt idx="1993">
                  <c:v>12.3576835388427</c:v>
                </c:pt>
                <c:pt idx="1994">
                  <c:v>12.3579072089547</c:v>
                </c:pt>
                <c:pt idx="1995">
                  <c:v>12.357491555482</c:v>
                </c:pt>
                <c:pt idx="1996">
                  <c:v>12.357754955467801</c:v>
                </c:pt>
                <c:pt idx="1997">
                  <c:v>12.3564996317797</c:v>
                </c:pt>
                <c:pt idx="1998">
                  <c:v>12.3566835604211</c:v>
                </c:pt>
                <c:pt idx="1999">
                  <c:v>12.355674363543599</c:v>
                </c:pt>
                <c:pt idx="2000">
                  <c:v>12.3564911661963</c:v>
                </c:pt>
                <c:pt idx="2001">
                  <c:v>12.3555593921153</c:v>
                </c:pt>
                <c:pt idx="2002">
                  <c:v>12.3561006604982</c:v>
                </c:pt>
                <c:pt idx="2003">
                  <c:v>12.355321471160099</c:v>
                </c:pt>
                <c:pt idx="2004">
                  <c:v>12.3556167596096</c:v>
                </c:pt>
                <c:pt idx="2005">
                  <c:v>12.3549047856862</c:v>
                </c:pt>
                <c:pt idx="2006">
                  <c:v>12.3532437032485</c:v>
                </c:pt>
                <c:pt idx="2007">
                  <c:v>12.353167153493301</c:v>
                </c:pt>
                <c:pt idx="2008">
                  <c:v>12.353433395247</c:v>
                </c:pt>
                <c:pt idx="2009">
                  <c:v>12.352612029916299</c:v>
                </c:pt>
                <c:pt idx="2010">
                  <c:v>12.352682455914101</c:v>
                </c:pt>
                <c:pt idx="2011">
                  <c:v>12.3511940132351</c:v>
                </c:pt>
                <c:pt idx="2012">
                  <c:v>12.351920702660999</c:v>
                </c:pt>
                <c:pt idx="2013">
                  <c:v>12.3508471151164</c:v>
                </c:pt>
                <c:pt idx="2014">
                  <c:v>12.3514180700263</c:v>
                </c:pt>
                <c:pt idx="2015">
                  <c:v>12.350624209549199</c:v>
                </c:pt>
                <c:pt idx="2016">
                  <c:v>12.349452475111001</c:v>
                </c:pt>
                <c:pt idx="2017">
                  <c:v>12.349425656748901</c:v>
                </c:pt>
                <c:pt idx="2018">
                  <c:v>12.347897001234401</c:v>
                </c:pt>
                <c:pt idx="2019">
                  <c:v>12.3487033719463</c:v>
                </c:pt>
                <c:pt idx="2020">
                  <c:v>12.3472428987152</c:v>
                </c:pt>
                <c:pt idx="2021">
                  <c:v>12.3467214784798</c:v>
                </c:pt>
                <c:pt idx="2022">
                  <c:v>12.345751736228101</c:v>
                </c:pt>
                <c:pt idx="2023">
                  <c:v>12.3454994690633</c:v>
                </c:pt>
                <c:pt idx="2024">
                  <c:v>12.344673944628299</c:v>
                </c:pt>
                <c:pt idx="2025">
                  <c:v>12.3438808893202</c:v>
                </c:pt>
                <c:pt idx="2026">
                  <c:v>12.344254782842301</c:v>
                </c:pt>
                <c:pt idx="2027">
                  <c:v>12.342959450170101</c:v>
                </c:pt>
                <c:pt idx="2028">
                  <c:v>12.342397871452301</c:v>
                </c:pt>
                <c:pt idx="2029">
                  <c:v>12.342108997520601</c:v>
                </c:pt>
                <c:pt idx="2030">
                  <c:v>12.341879096731899</c:v>
                </c:pt>
                <c:pt idx="2031">
                  <c:v>12.340924964007399</c:v>
                </c:pt>
                <c:pt idx="2032">
                  <c:v>12.3397662370545</c:v>
                </c:pt>
                <c:pt idx="2033">
                  <c:v>12.3381733527608</c:v>
                </c:pt>
                <c:pt idx="2034">
                  <c:v>12.3386667118474</c:v>
                </c:pt>
                <c:pt idx="2035">
                  <c:v>12.336730149931901</c:v>
                </c:pt>
                <c:pt idx="2036">
                  <c:v>12.336667862139</c:v>
                </c:pt>
                <c:pt idx="2037">
                  <c:v>12.3356944555441</c:v>
                </c:pt>
                <c:pt idx="2038">
                  <c:v>12.334868808610899</c:v>
                </c:pt>
                <c:pt idx="2039">
                  <c:v>12.3342608774126</c:v>
                </c:pt>
                <c:pt idx="2040">
                  <c:v>12.3337799531204</c:v>
                </c:pt>
                <c:pt idx="2041">
                  <c:v>12.333245086294299</c:v>
                </c:pt>
                <c:pt idx="2042">
                  <c:v>12.3320369566457</c:v>
                </c:pt>
                <c:pt idx="2043">
                  <c:v>12.331629065235401</c:v>
                </c:pt>
                <c:pt idx="2044">
                  <c:v>12.3298827463167</c:v>
                </c:pt>
                <c:pt idx="2045">
                  <c:v>12.3295160325399</c:v>
                </c:pt>
                <c:pt idx="2046">
                  <c:v>12.328857512096</c:v>
                </c:pt>
                <c:pt idx="2047">
                  <c:v>12.328281676905</c:v>
                </c:pt>
                <c:pt idx="2048">
                  <c:v>12.3260772585552</c:v>
                </c:pt>
                <c:pt idx="2049">
                  <c:v>12.326808745571901</c:v>
                </c:pt>
                <c:pt idx="2050">
                  <c:v>12.325341485010499</c:v>
                </c:pt>
                <c:pt idx="2051">
                  <c:v>12.324816767380799</c:v>
                </c:pt>
                <c:pt idx="2052">
                  <c:v>12.322986361017501</c:v>
                </c:pt>
                <c:pt idx="2053">
                  <c:v>12.3227144746026</c:v>
                </c:pt>
                <c:pt idx="2054">
                  <c:v>12.322148707471399</c:v>
                </c:pt>
                <c:pt idx="2055">
                  <c:v>12.321261850372</c:v>
                </c:pt>
                <c:pt idx="2056">
                  <c:v>12.320493965536199</c:v>
                </c:pt>
                <c:pt idx="2057">
                  <c:v>12.3189811184878</c:v>
                </c:pt>
                <c:pt idx="2058">
                  <c:v>12.3188996772222</c:v>
                </c:pt>
                <c:pt idx="2059">
                  <c:v>12.318313902744</c:v>
                </c:pt>
                <c:pt idx="2060">
                  <c:v>12.3174635285528</c:v>
                </c:pt>
                <c:pt idx="2061">
                  <c:v>12.3158214028708</c:v>
                </c:pt>
                <c:pt idx="2062">
                  <c:v>12.3158859372666</c:v>
                </c:pt>
                <c:pt idx="2063">
                  <c:v>12.314957706651001</c:v>
                </c:pt>
                <c:pt idx="2064">
                  <c:v>12.3140511783962</c:v>
                </c:pt>
                <c:pt idx="2065">
                  <c:v>12.313028772433601</c:v>
                </c:pt>
                <c:pt idx="2066">
                  <c:v>12.3123859022781</c:v>
                </c:pt>
                <c:pt idx="2067">
                  <c:v>12.3106496372842</c:v>
                </c:pt>
                <c:pt idx="2068">
                  <c:v>12.309600411286199</c:v>
                </c:pt>
                <c:pt idx="2069">
                  <c:v>12.309125294644801</c:v>
                </c:pt>
                <c:pt idx="2070">
                  <c:v>12.3089136607543</c:v>
                </c:pt>
                <c:pt idx="2071">
                  <c:v>12.307842845837</c:v>
                </c:pt>
                <c:pt idx="2072">
                  <c:v>12.3065829356871</c:v>
                </c:pt>
                <c:pt idx="2073">
                  <c:v>12.306178481131701</c:v>
                </c:pt>
                <c:pt idx="2074">
                  <c:v>12.3056495753027</c:v>
                </c:pt>
                <c:pt idx="2075">
                  <c:v>12.305255663081599</c:v>
                </c:pt>
                <c:pt idx="2076">
                  <c:v>12.303220041991</c:v>
                </c:pt>
                <c:pt idx="2077">
                  <c:v>12.303042198221601</c:v>
                </c:pt>
                <c:pt idx="2078">
                  <c:v>12.302944845806101</c:v>
                </c:pt>
                <c:pt idx="2079">
                  <c:v>12.3016003272501</c:v>
                </c:pt>
                <c:pt idx="2080">
                  <c:v>12.3013237161012</c:v>
                </c:pt>
                <c:pt idx="2081">
                  <c:v>12.3009435697063</c:v>
                </c:pt>
                <c:pt idx="2082">
                  <c:v>12.3000025328585</c:v>
                </c:pt>
                <c:pt idx="2083">
                  <c:v>12.2983962400313</c:v>
                </c:pt>
                <c:pt idx="2084">
                  <c:v>12.298181273576899</c:v>
                </c:pt>
                <c:pt idx="2085">
                  <c:v>12.2968802305386</c:v>
                </c:pt>
                <c:pt idx="2086">
                  <c:v>12.296037804737701</c:v>
                </c:pt>
                <c:pt idx="2087">
                  <c:v>12.2952291721599</c:v>
                </c:pt>
                <c:pt idx="2088">
                  <c:v>12.295548812264</c:v>
                </c:pt>
                <c:pt idx="2089">
                  <c:v>12.2936109101983</c:v>
                </c:pt>
                <c:pt idx="2090">
                  <c:v>12.293908981414299</c:v>
                </c:pt>
                <c:pt idx="2091">
                  <c:v>12.292985668450701</c:v>
                </c:pt>
                <c:pt idx="2092">
                  <c:v>12.2921066576454</c:v>
                </c:pt>
                <c:pt idx="2093">
                  <c:v>12.291129646041099</c:v>
                </c:pt>
                <c:pt idx="2094">
                  <c:v>12.290761130791701</c:v>
                </c:pt>
                <c:pt idx="2095">
                  <c:v>12.2907225590093</c:v>
                </c:pt>
                <c:pt idx="2096">
                  <c:v>12.289188975903</c:v>
                </c:pt>
                <c:pt idx="2097">
                  <c:v>12.2886580739987</c:v>
                </c:pt>
                <c:pt idx="2098">
                  <c:v>12.2882983020511</c:v>
                </c:pt>
                <c:pt idx="2099">
                  <c:v>12.287396649557101</c:v>
                </c:pt>
                <c:pt idx="2100">
                  <c:v>12.286402662639601</c:v>
                </c:pt>
                <c:pt idx="2101">
                  <c:v>12.287509357321699</c:v>
                </c:pt>
                <c:pt idx="2102">
                  <c:v>12.2859134872742</c:v>
                </c:pt>
                <c:pt idx="2103">
                  <c:v>12.2852302538684</c:v>
                </c:pt>
                <c:pt idx="2104">
                  <c:v>12.285254795389299</c:v>
                </c:pt>
                <c:pt idx="2105">
                  <c:v>12.284546346075</c:v>
                </c:pt>
                <c:pt idx="2106">
                  <c:v>12.284631896038601</c:v>
                </c:pt>
                <c:pt idx="2107">
                  <c:v>12.284512013492201</c:v>
                </c:pt>
                <c:pt idx="2108">
                  <c:v>12.2834126833816</c:v>
                </c:pt>
                <c:pt idx="2109">
                  <c:v>12.283631075291</c:v>
                </c:pt>
                <c:pt idx="2110">
                  <c:v>12.283034670509799</c:v>
                </c:pt>
                <c:pt idx="2111">
                  <c:v>12.282397565803</c:v>
                </c:pt>
                <c:pt idx="2112">
                  <c:v>12.2815717489725</c:v>
                </c:pt>
                <c:pt idx="2113">
                  <c:v>12.2824313079775</c:v>
                </c:pt>
                <c:pt idx="2114">
                  <c:v>12.2810237320006</c:v>
                </c:pt>
                <c:pt idx="2115">
                  <c:v>12.2812912720724</c:v>
                </c:pt>
                <c:pt idx="2116">
                  <c:v>12.2797532502364</c:v>
                </c:pt>
                <c:pt idx="2117">
                  <c:v>12.280250421303601</c:v>
                </c:pt>
                <c:pt idx="2118">
                  <c:v>12.279202743404801</c:v>
                </c:pt>
                <c:pt idx="2119">
                  <c:v>12.2791874417535</c:v>
                </c:pt>
                <c:pt idx="2120">
                  <c:v>12.2786891336547</c:v>
                </c:pt>
                <c:pt idx="2121">
                  <c:v>12.279235770521399</c:v>
                </c:pt>
                <c:pt idx="2122">
                  <c:v>12.2793876314405</c:v>
                </c:pt>
                <c:pt idx="2123">
                  <c:v>12.2791905979992</c:v>
                </c:pt>
                <c:pt idx="2124">
                  <c:v>12.2786365728549</c:v>
                </c:pt>
                <c:pt idx="2125">
                  <c:v>12.2786935625327</c:v>
                </c:pt>
                <c:pt idx="2126">
                  <c:v>12.278290594849199</c:v>
                </c:pt>
                <c:pt idx="2127">
                  <c:v>12.2793320439458</c:v>
                </c:pt>
                <c:pt idx="2128">
                  <c:v>12.278585831526801</c:v>
                </c:pt>
                <c:pt idx="2129">
                  <c:v>12.2785501473913</c:v>
                </c:pt>
                <c:pt idx="2130">
                  <c:v>12.278696698387099</c:v>
                </c:pt>
                <c:pt idx="2131">
                  <c:v>12.277461286882501</c:v>
                </c:pt>
                <c:pt idx="2132">
                  <c:v>12.277377863947599</c:v>
                </c:pt>
                <c:pt idx="2133">
                  <c:v>12.2774246773992</c:v>
                </c:pt>
                <c:pt idx="2134">
                  <c:v>12.2782818280361</c:v>
                </c:pt>
                <c:pt idx="2135">
                  <c:v>12.277922429863599</c:v>
                </c:pt>
                <c:pt idx="2136">
                  <c:v>12.278326067685301</c:v>
                </c:pt>
                <c:pt idx="2137">
                  <c:v>12.2776708687481</c:v>
                </c:pt>
                <c:pt idx="2138">
                  <c:v>12.277909193343101</c:v>
                </c:pt>
                <c:pt idx="2139">
                  <c:v>12.277074834202001</c:v>
                </c:pt>
                <c:pt idx="2140">
                  <c:v>12.277858800181001</c:v>
                </c:pt>
                <c:pt idx="2141">
                  <c:v>12.278134791624</c:v>
                </c:pt>
                <c:pt idx="2142">
                  <c:v>12.2778311296344</c:v>
                </c:pt>
                <c:pt idx="2143">
                  <c:v>12.2788956183109</c:v>
                </c:pt>
                <c:pt idx="2144">
                  <c:v>12.278137302320401</c:v>
                </c:pt>
                <c:pt idx="2145">
                  <c:v>12.278152157818401</c:v>
                </c:pt>
                <c:pt idx="2146">
                  <c:v>12.278069772270999</c:v>
                </c:pt>
                <c:pt idx="2147">
                  <c:v>12.2793698825555</c:v>
                </c:pt>
                <c:pt idx="2148">
                  <c:v>12.278781511422901</c:v>
                </c:pt>
                <c:pt idx="2149">
                  <c:v>12.279191668774301</c:v>
                </c:pt>
                <c:pt idx="2150">
                  <c:v>12.279605165774701</c:v>
                </c:pt>
                <c:pt idx="2151">
                  <c:v>12.279597699262499</c:v>
                </c:pt>
                <c:pt idx="2152">
                  <c:v>12.280712492799699</c:v>
                </c:pt>
                <c:pt idx="2153">
                  <c:v>12.2804904276766</c:v>
                </c:pt>
                <c:pt idx="2154">
                  <c:v>12.280301826451</c:v>
                </c:pt>
                <c:pt idx="2155">
                  <c:v>12.2811485224432</c:v>
                </c:pt>
                <c:pt idx="2156">
                  <c:v>12.2812965075739</c:v>
                </c:pt>
                <c:pt idx="2157">
                  <c:v>12.2812916151222</c:v>
                </c:pt>
                <c:pt idx="2158">
                  <c:v>12.282328230818999</c:v>
                </c:pt>
                <c:pt idx="2159">
                  <c:v>12.2820161621803</c:v>
                </c:pt>
                <c:pt idx="2160">
                  <c:v>12.2819444957186</c:v>
                </c:pt>
                <c:pt idx="2161">
                  <c:v>12.282836246738601</c:v>
                </c:pt>
                <c:pt idx="2162">
                  <c:v>12.2827561865943</c:v>
                </c:pt>
                <c:pt idx="2163">
                  <c:v>12.283415333072901</c:v>
                </c:pt>
                <c:pt idx="2164">
                  <c:v>12.283629681289399</c:v>
                </c:pt>
                <c:pt idx="2165">
                  <c:v>12.2842172905374</c:v>
                </c:pt>
                <c:pt idx="2166">
                  <c:v>12.2843782118817</c:v>
                </c:pt>
                <c:pt idx="2167">
                  <c:v>12.285023124498601</c:v>
                </c:pt>
                <c:pt idx="2168">
                  <c:v>12.2851369170744</c:v>
                </c:pt>
                <c:pt idx="2169">
                  <c:v>12.2856559009478</c:v>
                </c:pt>
                <c:pt idx="2170">
                  <c:v>12.286419000296201</c:v>
                </c:pt>
                <c:pt idx="2171">
                  <c:v>12.286823495258099</c:v>
                </c:pt>
                <c:pt idx="2172">
                  <c:v>12.2868715682923</c:v>
                </c:pt>
                <c:pt idx="2173">
                  <c:v>12.288340532023501</c:v>
                </c:pt>
                <c:pt idx="2174">
                  <c:v>12.288537306172</c:v>
                </c:pt>
                <c:pt idx="2175">
                  <c:v>12.2899731083799</c:v>
                </c:pt>
                <c:pt idx="2176">
                  <c:v>12.2893430976721</c:v>
                </c:pt>
                <c:pt idx="2177">
                  <c:v>12.290117753942599</c:v>
                </c:pt>
                <c:pt idx="2178">
                  <c:v>12.2907153860153</c:v>
                </c:pt>
                <c:pt idx="2179">
                  <c:v>12.291078689899701</c:v>
                </c:pt>
                <c:pt idx="2180">
                  <c:v>12.290414645556501</c:v>
                </c:pt>
                <c:pt idx="2181">
                  <c:v>12.2917296560955</c:v>
                </c:pt>
                <c:pt idx="2182">
                  <c:v>12.293329686735699</c:v>
                </c:pt>
                <c:pt idx="2183">
                  <c:v>12.294199549266599</c:v>
                </c:pt>
                <c:pt idx="2184">
                  <c:v>12.293511101260099</c:v>
                </c:pt>
                <c:pt idx="2185">
                  <c:v>12.294394715873</c:v>
                </c:pt>
                <c:pt idx="2186">
                  <c:v>12.2952219151676</c:v>
                </c:pt>
                <c:pt idx="2187">
                  <c:v>12.294860631844401</c:v>
                </c:pt>
                <c:pt idx="2188">
                  <c:v>12.295264518075699</c:v>
                </c:pt>
                <c:pt idx="2189">
                  <c:v>12.296522729792001</c:v>
                </c:pt>
                <c:pt idx="2190">
                  <c:v>12.2962291277078</c:v>
                </c:pt>
                <c:pt idx="2191">
                  <c:v>12.2968210469352</c:v>
                </c:pt>
                <c:pt idx="2192">
                  <c:v>12.298405027299101</c:v>
                </c:pt>
                <c:pt idx="2193">
                  <c:v>12.2985683720238</c:v>
                </c:pt>
                <c:pt idx="2194">
                  <c:v>12.2991495902354</c:v>
                </c:pt>
                <c:pt idx="2195">
                  <c:v>12.2996857517508</c:v>
                </c:pt>
                <c:pt idx="2196">
                  <c:v>12.300158193040501</c:v>
                </c:pt>
                <c:pt idx="2197">
                  <c:v>12.3012685994922</c:v>
                </c:pt>
                <c:pt idx="2198">
                  <c:v>12.3017254493619</c:v>
                </c:pt>
                <c:pt idx="2199">
                  <c:v>12.3020984831627</c:v>
                </c:pt>
                <c:pt idx="2200">
                  <c:v>12.302039893981799</c:v>
                </c:pt>
                <c:pt idx="2201">
                  <c:v>12.3040102327545</c:v>
                </c:pt>
                <c:pt idx="2202">
                  <c:v>12.3030758551115</c:v>
                </c:pt>
                <c:pt idx="2203">
                  <c:v>12.304273642001901</c:v>
                </c:pt>
                <c:pt idx="2204">
                  <c:v>12.304819703314701</c:v>
                </c:pt>
                <c:pt idx="2205">
                  <c:v>12.305467507090199</c:v>
                </c:pt>
                <c:pt idx="2206">
                  <c:v>12.3061138740398</c:v>
                </c:pt>
                <c:pt idx="2207">
                  <c:v>12.3066046004793</c:v>
                </c:pt>
                <c:pt idx="2208">
                  <c:v>12.3072444610946</c:v>
                </c:pt>
                <c:pt idx="2209">
                  <c:v>12.307424964645801</c:v>
                </c:pt>
                <c:pt idx="2210">
                  <c:v>12.3078909322772</c:v>
                </c:pt>
                <c:pt idx="2211">
                  <c:v>12.3077381472235</c:v>
                </c:pt>
                <c:pt idx="2212">
                  <c:v>12.3089792831859</c:v>
                </c:pt>
                <c:pt idx="2213">
                  <c:v>12.309759664281501</c:v>
                </c:pt>
                <c:pt idx="2214">
                  <c:v>12.3100347306627</c:v>
                </c:pt>
                <c:pt idx="2215">
                  <c:v>12.3107206742191</c:v>
                </c:pt>
                <c:pt idx="2216">
                  <c:v>12.311017798161499</c:v>
                </c:pt>
                <c:pt idx="2217">
                  <c:v>12.3112992279046</c:v>
                </c:pt>
                <c:pt idx="2218">
                  <c:v>12.3113422598962</c:v>
                </c:pt>
                <c:pt idx="2219">
                  <c:v>12.312233271302199</c:v>
                </c:pt>
                <c:pt idx="2220">
                  <c:v>12.3123775773178</c:v>
                </c:pt>
                <c:pt idx="2221">
                  <c:v>12.312919007524499</c:v>
                </c:pt>
                <c:pt idx="2222">
                  <c:v>12.3133585146327</c:v>
                </c:pt>
                <c:pt idx="2223">
                  <c:v>12.315190678317199</c:v>
                </c:pt>
                <c:pt idx="2224">
                  <c:v>12.3142708410852</c:v>
                </c:pt>
                <c:pt idx="2225">
                  <c:v>12.3144443177917</c:v>
                </c:pt>
                <c:pt idx="2226">
                  <c:v>12.315595694482999</c:v>
                </c:pt>
                <c:pt idx="2227">
                  <c:v>12.3150335894489</c:v>
                </c:pt>
                <c:pt idx="2228">
                  <c:v>12.3155363821142</c:v>
                </c:pt>
                <c:pt idx="2229">
                  <c:v>12.3157177257605</c:v>
                </c:pt>
                <c:pt idx="2230">
                  <c:v>12.316601199969</c:v>
                </c:pt>
                <c:pt idx="2231">
                  <c:v>12.3171765704747</c:v>
                </c:pt>
                <c:pt idx="2232">
                  <c:v>12.317195253493001</c:v>
                </c:pt>
                <c:pt idx="2233">
                  <c:v>12.3172977198218</c:v>
                </c:pt>
                <c:pt idx="2234">
                  <c:v>12.317524482793299</c:v>
                </c:pt>
                <c:pt idx="2235">
                  <c:v>12.317479624695901</c:v>
                </c:pt>
                <c:pt idx="2236">
                  <c:v>12.318455805238001</c:v>
                </c:pt>
                <c:pt idx="2237">
                  <c:v>12.317855848648</c:v>
                </c:pt>
                <c:pt idx="2238">
                  <c:v>12.3181894412822</c:v>
                </c:pt>
                <c:pt idx="2239">
                  <c:v>12.3188881886741</c:v>
                </c:pt>
                <c:pt idx="2240">
                  <c:v>12.319017609716999</c:v>
                </c:pt>
                <c:pt idx="2241">
                  <c:v>12.3195197177798</c:v>
                </c:pt>
                <c:pt idx="2242">
                  <c:v>12.3197340715418</c:v>
                </c:pt>
                <c:pt idx="2243">
                  <c:v>12.319169214974799</c:v>
                </c:pt>
                <c:pt idx="2244">
                  <c:v>12.3195926257041</c:v>
                </c:pt>
                <c:pt idx="2245">
                  <c:v>12.320042383850099</c:v>
                </c:pt>
                <c:pt idx="2246">
                  <c:v>12.320127744523701</c:v>
                </c:pt>
                <c:pt idx="2247">
                  <c:v>12.3197957887926</c:v>
                </c:pt>
                <c:pt idx="2248">
                  <c:v>12.319390171133801</c:v>
                </c:pt>
                <c:pt idx="2249">
                  <c:v>12.320243464689399</c:v>
                </c:pt>
                <c:pt idx="2250">
                  <c:v>12.3199459208407</c:v>
                </c:pt>
                <c:pt idx="2251">
                  <c:v>12.3196158856426</c:v>
                </c:pt>
                <c:pt idx="2252">
                  <c:v>12.3194153074078</c:v>
                </c:pt>
                <c:pt idx="2253">
                  <c:v>12.3200960725828</c:v>
                </c:pt>
                <c:pt idx="2254">
                  <c:v>12.3203827566063</c:v>
                </c:pt>
                <c:pt idx="2255">
                  <c:v>12.320507990381</c:v>
                </c:pt>
                <c:pt idx="2256">
                  <c:v>12.3195399471256</c:v>
                </c:pt>
                <c:pt idx="2257">
                  <c:v>12.320334203802</c:v>
                </c:pt>
                <c:pt idx="2258">
                  <c:v>12.319348665524601</c:v>
                </c:pt>
                <c:pt idx="2259">
                  <c:v>12.3201308055709</c:v>
                </c:pt>
                <c:pt idx="2260">
                  <c:v>12.319623341006601</c:v>
                </c:pt>
                <c:pt idx="2261">
                  <c:v>12.3191394891566</c:v>
                </c:pt>
                <c:pt idx="2262">
                  <c:v>12.3195234265698</c:v>
                </c:pt>
                <c:pt idx="2263">
                  <c:v>12.319282557649601</c:v>
                </c:pt>
                <c:pt idx="2264">
                  <c:v>12.318425579402</c:v>
                </c:pt>
                <c:pt idx="2265">
                  <c:v>12.318128593819999</c:v>
                </c:pt>
                <c:pt idx="2266">
                  <c:v>12.318567811759401</c:v>
                </c:pt>
                <c:pt idx="2267">
                  <c:v>12.318065037013801</c:v>
                </c:pt>
                <c:pt idx="2268">
                  <c:v>12.31744770796</c:v>
                </c:pt>
                <c:pt idx="2269">
                  <c:v>12.3173614644959</c:v>
                </c:pt>
                <c:pt idx="2270">
                  <c:v>12.3169502654901</c:v>
                </c:pt>
                <c:pt idx="2271">
                  <c:v>12.316844617040701</c:v>
                </c:pt>
                <c:pt idx="2272">
                  <c:v>12.316312453733101</c:v>
                </c:pt>
                <c:pt idx="2273">
                  <c:v>12.3159463378413</c:v>
                </c:pt>
                <c:pt idx="2274">
                  <c:v>12.316053308544101</c:v>
                </c:pt>
                <c:pt idx="2275">
                  <c:v>12.315806039411999</c:v>
                </c:pt>
                <c:pt idx="2276">
                  <c:v>12.3149605729977</c:v>
                </c:pt>
                <c:pt idx="2277">
                  <c:v>12.314675051109599</c:v>
                </c:pt>
                <c:pt idx="2278">
                  <c:v>12.3144654264593</c:v>
                </c:pt>
                <c:pt idx="2279">
                  <c:v>12.3139750736305</c:v>
                </c:pt>
                <c:pt idx="2280">
                  <c:v>12.3136444187564</c:v>
                </c:pt>
                <c:pt idx="2281">
                  <c:v>12.312866042290601</c:v>
                </c:pt>
                <c:pt idx="2282">
                  <c:v>12.312601524501201</c:v>
                </c:pt>
                <c:pt idx="2283">
                  <c:v>12.311628918852801</c:v>
                </c:pt>
                <c:pt idx="2284">
                  <c:v>12.3110499140135</c:v>
                </c:pt>
                <c:pt idx="2285">
                  <c:v>12.3107197159836</c:v>
                </c:pt>
                <c:pt idx="2286">
                  <c:v>12.3105637562605</c:v>
                </c:pt>
                <c:pt idx="2287">
                  <c:v>12.3100269249374</c:v>
                </c:pt>
                <c:pt idx="2288">
                  <c:v>12.308727883577699</c:v>
                </c:pt>
                <c:pt idx="2289">
                  <c:v>12.3084791661041</c:v>
                </c:pt>
                <c:pt idx="2290">
                  <c:v>12.307722699136299</c:v>
                </c:pt>
                <c:pt idx="2291">
                  <c:v>12.307572639998201</c:v>
                </c:pt>
                <c:pt idx="2292">
                  <c:v>12.306817647336</c:v>
                </c:pt>
                <c:pt idx="2293">
                  <c:v>12.3062324800255</c:v>
                </c:pt>
                <c:pt idx="2294">
                  <c:v>12.3053006664242</c:v>
                </c:pt>
                <c:pt idx="2295">
                  <c:v>12.304658926991401</c:v>
                </c:pt>
                <c:pt idx="2296">
                  <c:v>12.303025447185</c:v>
                </c:pt>
                <c:pt idx="2297">
                  <c:v>12.3021492168425</c:v>
                </c:pt>
                <c:pt idx="2298">
                  <c:v>12.3024313732896</c:v>
                </c:pt>
                <c:pt idx="2299">
                  <c:v>12.3020006843551</c:v>
                </c:pt>
                <c:pt idx="2300">
                  <c:v>12.301464132730001</c:v>
                </c:pt>
                <c:pt idx="2301">
                  <c:v>12.300620889133199</c:v>
                </c:pt>
                <c:pt idx="2302">
                  <c:v>12.2989952256916</c:v>
                </c:pt>
                <c:pt idx="2303">
                  <c:v>12.298032750776001</c:v>
                </c:pt>
                <c:pt idx="2304">
                  <c:v>12.2974531958511</c:v>
                </c:pt>
                <c:pt idx="2305">
                  <c:v>12.296818438249099</c:v>
                </c:pt>
                <c:pt idx="2306">
                  <c:v>12.2970469491448</c:v>
                </c:pt>
                <c:pt idx="2307">
                  <c:v>12.294657832039499</c:v>
                </c:pt>
                <c:pt idx="2308">
                  <c:v>12.2951379057422</c:v>
                </c:pt>
                <c:pt idx="2309">
                  <c:v>12.2940537067887</c:v>
                </c:pt>
                <c:pt idx="2310">
                  <c:v>12.29302726701</c:v>
                </c:pt>
                <c:pt idx="2311">
                  <c:v>12.2917648754041</c:v>
                </c:pt>
                <c:pt idx="2312">
                  <c:v>12.290898530181501</c:v>
                </c:pt>
                <c:pt idx="2313">
                  <c:v>12.2907951252896</c:v>
                </c:pt>
                <c:pt idx="2314">
                  <c:v>12.289857421918599</c:v>
                </c:pt>
                <c:pt idx="2315">
                  <c:v>12.2877439558275</c:v>
                </c:pt>
                <c:pt idx="2316">
                  <c:v>12.287888152828099</c:v>
                </c:pt>
                <c:pt idx="2317">
                  <c:v>12.286039773930799</c:v>
                </c:pt>
                <c:pt idx="2318">
                  <c:v>12.2859681137001</c:v>
                </c:pt>
                <c:pt idx="2319">
                  <c:v>12.284939893077199</c:v>
                </c:pt>
                <c:pt idx="2320">
                  <c:v>12.285210081712201</c:v>
                </c:pt>
                <c:pt idx="2321">
                  <c:v>12.283270861175501</c:v>
                </c:pt>
                <c:pt idx="2322">
                  <c:v>12.282774343158801</c:v>
                </c:pt>
                <c:pt idx="2323">
                  <c:v>12.2821811679547</c:v>
                </c:pt>
                <c:pt idx="2324">
                  <c:v>12.280591857897701</c:v>
                </c:pt>
                <c:pt idx="2325">
                  <c:v>12.2800784675623</c:v>
                </c:pt>
                <c:pt idx="2326">
                  <c:v>12.279639192359801</c:v>
                </c:pt>
                <c:pt idx="2327">
                  <c:v>12.278197479510199</c:v>
                </c:pt>
                <c:pt idx="2328">
                  <c:v>12.277640168753001</c:v>
                </c:pt>
                <c:pt idx="2329">
                  <c:v>12.2758868570036</c:v>
                </c:pt>
                <c:pt idx="2330">
                  <c:v>12.2752093221228</c:v>
                </c:pt>
                <c:pt idx="2331">
                  <c:v>12.273829947037701</c:v>
                </c:pt>
                <c:pt idx="2332">
                  <c:v>12.2737265024039</c:v>
                </c:pt>
                <c:pt idx="2333">
                  <c:v>12.2724050119248</c:v>
                </c:pt>
                <c:pt idx="2334">
                  <c:v>12.271360675101899</c:v>
                </c:pt>
                <c:pt idx="2335">
                  <c:v>12.270731357750901</c:v>
                </c:pt>
                <c:pt idx="2336">
                  <c:v>12.269316313278701</c:v>
                </c:pt>
                <c:pt idx="2337">
                  <c:v>12.2683766894217</c:v>
                </c:pt>
                <c:pt idx="2338">
                  <c:v>12.2672952764899</c:v>
                </c:pt>
                <c:pt idx="2339">
                  <c:v>12.267034286813599</c:v>
                </c:pt>
                <c:pt idx="2340">
                  <c:v>12.2656358447946</c:v>
                </c:pt>
                <c:pt idx="2341">
                  <c:v>12.264975815941201</c:v>
                </c:pt>
                <c:pt idx="2342">
                  <c:v>12.263529966934</c:v>
                </c:pt>
                <c:pt idx="2343">
                  <c:v>12.262540485344299</c:v>
                </c:pt>
                <c:pt idx="2344">
                  <c:v>12.2624464443916</c:v>
                </c:pt>
                <c:pt idx="2345">
                  <c:v>12.2611031035163</c:v>
                </c:pt>
                <c:pt idx="2346">
                  <c:v>12.260463476018</c:v>
                </c:pt>
                <c:pt idx="2347">
                  <c:v>12.260330134358901</c:v>
                </c:pt>
                <c:pt idx="2348">
                  <c:v>12.258660110640699</c:v>
                </c:pt>
                <c:pt idx="2349">
                  <c:v>12.2573517957526</c:v>
                </c:pt>
                <c:pt idx="2350">
                  <c:v>12.2567712773638</c:v>
                </c:pt>
                <c:pt idx="2351">
                  <c:v>12.254626727289301</c:v>
                </c:pt>
                <c:pt idx="2352">
                  <c:v>12.2549813097141</c:v>
                </c:pt>
                <c:pt idx="2353">
                  <c:v>12.254052088123499</c:v>
                </c:pt>
                <c:pt idx="2354">
                  <c:v>12.2531205593165</c:v>
                </c:pt>
                <c:pt idx="2355">
                  <c:v>12.251805239685501</c:v>
                </c:pt>
                <c:pt idx="2356">
                  <c:v>12.251464288737701</c:v>
                </c:pt>
                <c:pt idx="2357">
                  <c:v>12.250717061060699</c:v>
                </c:pt>
                <c:pt idx="2358">
                  <c:v>12.2492823346291</c:v>
                </c:pt>
                <c:pt idx="2359">
                  <c:v>12.2491204861012</c:v>
                </c:pt>
                <c:pt idx="2360">
                  <c:v>12.247603659379299</c:v>
                </c:pt>
                <c:pt idx="2361">
                  <c:v>12.2469187945913</c:v>
                </c:pt>
                <c:pt idx="2362">
                  <c:v>12.245873328392101</c:v>
                </c:pt>
                <c:pt idx="2363">
                  <c:v>12.245869335357799</c:v>
                </c:pt>
                <c:pt idx="2364">
                  <c:v>12.2442930135963</c:v>
                </c:pt>
                <c:pt idx="2365">
                  <c:v>12.2432036586063</c:v>
                </c:pt>
                <c:pt idx="2366">
                  <c:v>12.243434638651699</c:v>
                </c:pt>
                <c:pt idx="2367">
                  <c:v>12.243028244976401</c:v>
                </c:pt>
                <c:pt idx="2368">
                  <c:v>12.242467404760299</c:v>
                </c:pt>
                <c:pt idx="2369">
                  <c:v>12.241211306010401</c:v>
                </c:pt>
                <c:pt idx="2370">
                  <c:v>12.240312517923201</c:v>
                </c:pt>
                <c:pt idx="2371">
                  <c:v>12.239205391649</c:v>
                </c:pt>
                <c:pt idx="2372">
                  <c:v>12.2391480261107</c:v>
                </c:pt>
                <c:pt idx="2373">
                  <c:v>12.238610746254899</c:v>
                </c:pt>
                <c:pt idx="2374">
                  <c:v>12.237615610148501</c:v>
                </c:pt>
                <c:pt idx="2375">
                  <c:v>12.2376303624245</c:v>
                </c:pt>
                <c:pt idx="2376">
                  <c:v>12.236367200526701</c:v>
                </c:pt>
                <c:pt idx="2377">
                  <c:v>12.236022550321501</c:v>
                </c:pt>
                <c:pt idx="2378">
                  <c:v>12.2352983285218</c:v>
                </c:pt>
                <c:pt idx="2379">
                  <c:v>12.2332859347237</c:v>
                </c:pt>
                <c:pt idx="2380">
                  <c:v>12.2336232461557</c:v>
                </c:pt>
                <c:pt idx="2381">
                  <c:v>12.232632837181001</c:v>
                </c:pt>
                <c:pt idx="2382">
                  <c:v>12.232364328798299</c:v>
                </c:pt>
                <c:pt idx="2383">
                  <c:v>12.231444869373901</c:v>
                </c:pt>
                <c:pt idx="2384">
                  <c:v>12.2307109165562</c:v>
                </c:pt>
                <c:pt idx="2385">
                  <c:v>12.229883189137899</c:v>
                </c:pt>
                <c:pt idx="2386">
                  <c:v>12.229704536032299</c:v>
                </c:pt>
                <c:pt idx="2387">
                  <c:v>12.2289780502374</c:v>
                </c:pt>
                <c:pt idx="2388">
                  <c:v>12.228856321894799</c:v>
                </c:pt>
                <c:pt idx="2389">
                  <c:v>12.2281486566587</c:v>
                </c:pt>
                <c:pt idx="2390">
                  <c:v>12.227149045908201</c:v>
                </c:pt>
                <c:pt idx="2391">
                  <c:v>12.227265407575199</c:v>
                </c:pt>
                <c:pt idx="2392">
                  <c:v>12.227003519797201</c:v>
                </c:pt>
                <c:pt idx="2393">
                  <c:v>12.2271692399651</c:v>
                </c:pt>
                <c:pt idx="2394">
                  <c:v>12.2273404564838</c:v>
                </c:pt>
                <c:pt idx="2395">
                  <c:v>12.225374644458901</c:v>
                </c:pt>
                <c:pt idx="2396">
                  <c:v>12.226262217196499</c:v>
                </c:pt>
                <c:pt idx="2397">
                  <c:v>12.226093038598099</c:v>
                </c:pt>
                <c:pt idx="2398">
                  <c:v>12.224655664748999</c:v>
                </c:pt>
                <c:pt idx="2399">
                  <c:v>12.224530847432</c:v>
                </c:pt>
                <c:pt idx="2400">
                  <c:v>12.224499648419499</c:v>
                </c:pt>
                <c:pt idx="2401">
                  <c:v>12.2227593131433</c:v>
                </c:pt>
                <c:pt idx="2402">
                  <c:v>12.223920436895</c:v>
                </c:pt>
                <c:pt idx="2403">
                  <c:v>12.223942132760699</c:v>
                </c:pt>
                <c:pt idx="2404">
                  <c:v>12.223339518153599</c:v>
                </c:pt>
                <c:pt idx="2405">
                  <c:v>12.2238164686809</c:v>
                </c:pt>
                <c:pt idx="2406">
                  <c:v>12.223081310624501</c:v>
                </c:pt>
                <c:pt idx="2407">
                  <c:v>12.222568359781899</c:v>
                </c:pt>
                <c:pt idx="2408">
                  <c:v>12.222004691909</c:v>
                </c:pt>
                <c:pt idx="2409">
                  <c:v>12.222806949867399</c:v>
                </c:pt>
                <c:pt idx="2410">
                  <c:v>12.222595122186201</c:v>
                </c:pt>
                <c:pt idx="2411">
                  <c:v>12.2224642870476</c:v>
                </c:pt>
                <c:pt idx="2412">
                  <c:v>12.2218609023813</c:v>
                </c:pt>
                <c:pt idx="2413">
                  <c:v>12.2219488312086</c:v>
                </c:pt>
                <c:pt idx="2414">
                  <c:v>12.2213802414428</c:v>
                </c:pt>
                <c:pt idx="2415">
                  <c:v>12.221280958994001</c:v>
                </c:pt>
                <c:pt idx="2416">
                  <c:v>12.2211906428095</c:v>
                </c:pt>
                <c:pt idx="2417">
                  <c:v>12.221366284349299</c:v>
                </c:pt>
                <c:pt idx="2418">
                  <c:v>12.221445423163299</c:v>
                </c:pt>
                <c:pt idx="2419">
                  <c:v>12.221240763218701</c:v>
                </c:pt>
                <c:pt idx="2420">
                  <c:v>12.2201729053533</c:v>
                </c:pt>
                <c:pt idx="2421">
                  <c:v>12.2207426768051</c:v>
                </c:pt>
                <c:pt idx="2422">
                  <c:v>12.2210806480155</c:v>
                </c:pt>
                <c:pt idx="2423">
                  <c:v>12.221220535607101</c:v>
                </c:pt>
                <c:pt idx="2424">
                  <c:v>12.221083607406801</c:v>
                </c:pt>
                <c:pt idx="2425">
                  <c:v>12.22134157576</c:v>
                </c:pt>
                <c:pt idx="2426">
                  <c:v>12.2214368380714</c:v>
                </c:pt>
                <c:pt idx="2427">
                  <c:v>12.221483896337499</c:v>
                </c:pt>
                <c:pt idx="2428">
                  <c:v>12.221356444158999</c:v>
                </c:pt>
                <c:pt idx="2429">
                  <c:v>12.2209623583864</c:v>
                </c:pt>
                <c:pt idx="2430">
                  <c:v>12.2216695996642</c:v>
                </c:pt>
                <c:pt idx="2431">
                  <c:v>12.221535356333201</c:v>
                </c:pt>
                <c:pt idx="2432">
                  <c:v>12.2215810381333</c:v>
                </c:pt>
                <c:pt idx="2433">
                  <c:v>12.221789091447199</c:v>
                </c:pt>
                <c:pt idx="2434">
                  <c:v>12.2220101889493</c:v>
                </c:pt>
                <c:pt idx="2435">
                  <c:v>12.2216375997751</c:v>
                </c:pt>
                <c:pt idx="2436">
                  <c:v>12.2211408533643</c:v>
                </c:pt>
                <c:pt idx="2437">
                  <c:v>12.2212709522776</c:v>
                </c:pt>
                <c:pt idx="2438">
                  <c:v>12.222156578253299</c:v>
                </c:pt>
                <c:pt idx="2439">
                  <c:v>12.2221378687165</c:v>
                </c:pt>
                <c:pt idx="2440">
                  <c:v>12.222354007535801</c:v>
                </c:pt>
                <c:pt idx="2441">
                  <c:v>12.223071262127901</c:v>
                </c:pt>
                <c:pt idx="2442">
                  <c:v>12.223414191067601</c:v>
                </c:pt>
                <c:pt idx="2443">
                  <c:v>12.2229110331835</c:v>
                </c:pt>
                <c:pt idx="2444">
                  <c:v>12.223159274532801</c:v>
                </c:pt>
                <c:pt idx="2445">
                  <c:v>12.223591109652199</c:v>
                </c:pt>
                <c:pt idx="2446">
                  <c:v>12.223387390788</c:v>
                </c:pt>
                <c:pt idx="2447">
                  <c:v>12.2231119648233</c:v>
                </c:pt>
                <c:pt idx="2448">
                  <c:v>12.224263453689799</c:v>
                </c:pt>
                <c:pt idx="2449">
                  <c:v>12.224029783383701</c:v>
                </c:pt>
                <c:pt idx="2450">
                  <c:v>12.2237857075928</c:v>
                </c:pt>
                <c:pt idx="2451">
                  <c:v>12.2246591723534</c:v>
                </c:pt>
                <c:pt idx="2452">
                  <c:v>12.224794708041999</c:v>
                </c:pt>
                <c:pt idx="2453">
                  <c:v>12.225664137970099</c:v>
                </c:pt>
                <c:pt idx="2454">
                  <c:v>12.2252775258042</c:v>
                </c:pt>
                <c:pt idx="2455">
                  <c:v>12.2264928950982</c:v>
                </c:pt>
                <c:pt idx="2456">
                  <c:v>12.2267272676527</c:v>
                </c:pt>
                <c:pt idx="2457">
                  <c:v>12.226386643390899</c:v>
                </c:pt>
                <c:pt idx="2458">
                  <c:v>12.226466406969401</c:v>
                </c:pt>
                <c:pt idx="2459">
                  <c:v>12.226499498765101</c:v>
                </c:pt>
                <c:pt idx="2460">
                  <c:v>12.2272362864064</c:v>
                </c:pt>
                <c:pt idx="2461">
                  <c:v>12.2273410279121</c:v>
                </c:pt>
                <c:pt idx="2462">
                  <c:v>12.2279639506332</c:v>
                </c:pt>
                <c:pt idx="2463">
                  <c:v>12.228744326140999</c:v>
                </c:pt>
                <c:pt idx="2464">
                  <c:v>12.228939780919699</c:v>
                </c:pt>
                <c:pt idx="2465">
                  <c:v>12.229327128822201</c:v>
                </c:pt>
                <c:pt idx="2466">
                  <c:v>12.2296154575776</c:v>
                </c:pt>
                <c:pt idx="2467">
                  <c:v>12.2299735252336</c:v>
                </c:pt>
                <c:pt idx="2468">
                  <c:v>12.2298580696239</c:v>
                </c:pt>
                <c:pt idx="2469">
                  <c:v>12.2302937572431</c:v>
                </c:pt>
                <c:pt idx="2470">
                  <c:v>12.2312872007378</c:v>
                </c:pt>
                <c:pt idx="2471">
                  <c:v>12.2311671534342</c:v>
                </c:pt>
                <c:pt idx="2472">
                  <c:v>12.2312395198029</c:v>
                </c:pt>
                <c:pt idx="2473">
                  <c:v>12.2310764058873</c:v>
                </c:pt>
                <c:pt idx="2474">
                  <c:v>12.2313339650423</c:v>
                </c:pt>
                <c:pt idx="2475">
                  <c:v>12.232275230520299</c:v>
                </c:pt>
                <c:pt idx="2476">
                  <c:v>12.2326166390263</c:v>
                </c:pt>
                <c:pt idx="2477">
                  <c:v>12.2316015784291</c:v>
                </c:pt>
                <c:pt idx="2478">
                  <c:v>12.2325979841118</c:v>
                </c:pt>
                <c:pt idx="2479">
                  <c:v>12.2326584707458</c:v>
                </c:pt>
                <c:pt idx="2480">
                  <c:v>12.2327976734614</c:v>
                </c:pt>
                <c:pt idx="2481">
                  <c:v>12.2328773175308</c:v>
                </c:pt>
                <c:pt idx="2482">
                  <c:v>12.2343572075018</c:v>
                </c:pt>
                <c:pt idx="2483">
                  <c:v>12.234102365003899</c:v>
                </c:pt>
                <c:pt idx="2484">
                  <c:v>12.233847050688601</c:v>
                </c:pt>
                <c:pt idx="2485">
                  <c:v>12.235254446606801</c:v>
                </c:pt>
                <c:pt idx="2486">
                  <c:v>12.2337768800092</c:v>
                </c:pt>
                <c:pt idx="2487">
                  <c:v>12.2341855634046</c:v>
                </c:pt>
                <c:pt idx="2488">
                  <c:v>12.2350151179036</c:v>
                </c:pt>
                <c:pt idx="2489">
                  <c:v>12.2343543257986</c:v>
                </c:pt>
                <c:pt idx="2490">
                  <c:v>12.235435087336301</c:v>
                </c:pt>
                <c:pt idx="2491">
                  <c:v>12.23594520484</c:v>
                </c:pt>
                <c:pt idx="2492">
                  <c:v>12.2356979409379</c:v>
                </c:pt>
                <c:pt idx="2493">
                  <c:v>12.2349616077537</c:v>
                </c:pt>
                <c:pt idx="2494">
                  <c:v>12.2368756137185</c:v>
                </c:pt>
                <c:pt idx="2495">
                  <c:v>12.236320383553</c:v>
                </c:pt>
                <c:pt idx="2496">
                  <c:v>12.236447706156399</c:v>
                </c:pt>
                <c:pt idx="2497">
                  <c:v>12.236212443453599</c:v>
                </c:pt>
                <c:pt idx="2498">
                  <c:v>12.236326709084</c:v>
                </c:pt>
                <c:pt idx="2499">
                  <c:v>12.236681469799599</c:v>
                </c:pt>
                <c:pt idx="2500">
                  <c:v>12.235837725562799</c:v>
                </c:pt>
                <c:pt idx="2501">
                  <c:v>12.236138010912599</c:v>
                </c:pt>
                <c:pt idx="2502">
                  <c:v>12.236789880107001</c:v>
                </c:pt>
                <c:pt idx="2503">
                  <c:v>12.236599724974299</c:v>
                </c:pt>
                <c:pt idx="2504">
                  <c:v>12.236210502618601</c:v>
                </c:pt>
                <c:pt idx="2505">
                  <c:v>12.235943042060599</c:v>
                </c:pt>
                <c:pt idx="2506">
                  <c:v>12.235963600999201</c:v>
                </c:pt>
                <c:pt idx="2507">
                  <c:v>12.2361914389205</c:v>
                </c:pt>
                <c:pt idx="2508">
                  <c:v>12.2358093077347</c:v>
                </c:pt>
                <c:pt idx="2509">
                  <c:v>12.235426669758301</c:v>
                </c:pt>
                <c:pt idx="2510">
                  <c:v>12.2361821647652</c:v>
                </c:pt>
                <c:pt idx="2511">
                  <c:v>12.236215273427799</c:v>
                </c:pt>
                <c:pt idx="2512">
                  <c:v>12.235599319461199</c:v>
                </c:pt>
                <c:pt idx="2513">
                  <c:v>12.235230777382</c:v>
                </c:pt>
                <c:pt idx="2514">
                  <c:v>12.235695685862799</c:v>
                </c:pt>
                <c:pt idx="2515">
                  <c:v>12.2355486040457</c:v>
                </c:pt>
                <c:pt idx="2516">
                  <c:v>12.234504603231599</c:v>
                </c:pt>
                <c:pt idx="2517">
                  <c:v>12.234494068244601</c:v>
                </c:pt>
                <c:pt idx="2518">
                  <c:v>12.2357609486718</c:v>
                </c:pt>
                <c:pt idx="2519">
                  <c:v>12.2329818041684</c:v>
                </c:pt>
                <c:pt idx="2520">
                  <c:v>12.2341888765469</c:v>
                </c:pt>
                <c:pt idx="2521">
                  <c:v>12.234193346773599</c:v>
                </c:pt>
                <c:pt idx="2522">
                  <c:v>12.2334452768127</c:v>
                </c:pt>
                <c:pt idx="2523">
                  <c:v>12.233804503745599</c:v>
                </c:pt>
                <c:pt idx="2524">
                  <c:v>12.232085858975401</c:v>
                </c:pt>
                <c:pt idx="2525">
                  <c:v>12.232130876949601</c:v>
                </c:pt>
                <c:pt idx="2526">
                  <c:v>12.2325406651302</c:v>
                </c:pt>
                <c:pt idx="2527">
                  <c:v>12.2311684622881</c:v>
                </c:pt>
                <c:pt idx="2528">
                  <c:v>12.231991534489699</c:v>
                </c:pt>
                <c:pt idx="2529">
                  <c:v>12.2323410361504</c:v>
                </c:pt>
                <c:pt idx="2530">
                  <c:v>12.2303715738537</c:v>
                </c:pt>
                <c:pt idx="2531">
                  <c:v>12.229867779548901</c:v>
                </c:pt>
                <c:pt idx="2532">
                  <c:v>12.2288556631294</c:v>
                </c:pt>
                <c:pt idx="2533">
                  <c:v>12.229725218726699</c:v>
                </c:pt>
                <c:pt idx="2534">
                  <c:v>12.228694028042201</c:v>
                </c:pt>
                <c:pt idx="2535">
                  <c:v>12.2275788909861</c:v>
                </c:pt>
                <c:pt idx="2536">
                  <c:v>12.227217638444699</c:v>
                </c:pt>
                <c:pt idx="2537">
                  <c:v>12.227457769889099</c:v>
                </c:pt>
                <c:pt idx="2538">
                  <c:v>12.2259575199785</c:v>
                </c:pt>
                <c:pt idx="2539">
                  <c:v>12.2256861910057</c:v>
                </c:pt>
                <c:pt idx="2540">
                  <c:v>12.225238293815099</c:v>
                </c:pt>
                <c:pt idx="2541">
                  <c:v>12.2252124357647</c:v>
                </c:pt>
                <c:pt idx="2542">
                  <c:v>12.224563855984099</c:v>
                </c:pt>
                <c:pt idx="2543">
                  <c:v>12.223617817363101</c:v>
                </c:pt>
                <c:pt idx="2544">
                  <c:v>12.2225228288453</c:v>
                </c:pt>
                <c:pt idx="2545">
                  <c:v>12.2216604957418</c:v>
                </c:pt>
                <c:pt idx="2546">
                  <c:v>12.2201664104934</c:v>
                </c:pt>
                <c:pt idx="2547">
                  <c:v>12.2206287914952</c:v>
                </c:pt>
                <c:pt idx="2548">
                  <c:v>12.219318371084601</c:v>
                </c:pt>
                <c:pt idx="2549">
                  <c:v>12.2185517410914</c:v>
                </c:pt>
                <c:pt idx="2550">
                  <c:v>12.2185928425308</c:v>
                </c:pt>
                <c:pt idx="2551">
                  <c:v>12.217826853007599</c:v>
                </c:pt>
                <c:pt idx="2552">
                  <c:v>12.2162166947498</c:v>
                </c:pt>
                <c:pt idx="2553">
                  <c:v>12.215479770388299</c:v>
                </c:pt>
                <c:pt idx="2554">
                  <c:v>12.214921092688799</c:v>
                </c:pt>
                <c:pt idx="2555">
                  <c:v>12.214200866692901</c:v>
                </c:pt>
                <c:pt idx="2556">
                  <c:v>12.213126614291101</c:v>
                </c:pt>
                <c:pt idx="2557">
                  <c:v>12.2115848501294</c:v>
                </c:pt>
                <c:pt idx="2558">
                  <c:v>12.211120898734</c:v>
                </c:pt>
                <c:pt idx="2559">
                  <c:v>12.2098540952679</c:v>
                </c:pt>
                <c:pt idx="2560">
                  <c:v>12.209850883825</c:v>
                </c:pt>
                <c:pt idx="2561">
                  <c:v>12.2078253961411</c:v>
                </c:pt>
                <c:pt idx="2562">
                  <c:v>12.206763476612799</c:v>
                </c:pt>
                <c:pt idx="2563">
                  <c:v>12.205746517715999</c:v>
                </c:pt>
                <c:pt idx="2564">
                  <c:v>12.204873915377</c:v>
                </c:pt>
                <c:pt idx="2565">
                  <c:v>12.2039556796921</c:v>
                </c:pt>
                <c:pt idx="2566">
                  <c:v>12.202950186345801</c:v>
                </c:pt>
                <c:pt idx="2567">
                  <c:v>12.201701681385</c:v>
                </c:pt>
                <c:pt idx="2568">
                  <c:v>12.200296355539299</c:v>
                </c:pt>
                <c:pt idx="2569">
                  <c:v>12.1999229139736</c:v>
                </c:pt>
                <c:pt idx="2570">
                  <c:v>12.1980990282233</c:v>
                </c:pt>
                <c:pt idx="2571">
                  <c:v>12.196869500570999</c:v>
                </c:pt>
                <c:pt idx="2572">
                  <c:v>12.196228664557699</c:v>
                </c:pt>
                <c:pt idx="2573">
                  <c:v>12.1947651101526</c:v>
                </c:pt>
                <c:pt idx="2574">
                  <c:v>12.1928681000804</c:v>
                </c:pt>
                <c:pt idx="2575">
                  <c:v>12.191713210845601</c:v>
                </c:pt>
                <c:pt idx="2576">
                  <c:v>12.1895287470259</c:v>
                </c:pt>
                <c:pt idx="2577">
                  <c:v>12.189847263961299</c:v>
                </c:pt>
                <c:pt idx="2578">
                  <c:v>12.1882188011715</c:v>
                </c:pt>
                <c:pt idx="2579">
                  <c:v>12.187995026069199</c:v>
                </c:pt>
                <c:pt idx="2580">
                  <c:v>12.1855479803948</c:v>
                </c:pt>
                <c:pt idx="2581">
                  <c:v>12.1842421294823</c:v>
                </c:pt>
                <c:pt idx="2582">
                  <c:v>12.1823976448631</c:v>
                </c:pt>
                <c:pt idx="2583">
                  <c:v>12.180824606854101</c:v>
                </c:pt>
                <c:pt idx="2584">
                  <c:v>12.179404303384899</c:v>
                </c:pt>
                <c:pt idx="2585">
                  <c:v>12.1779617890633</c:v>
                </c:pt>
                <c:pt idx="2586">
                  <c:v>12.1766566164663</c:v>
                </c:pt>
                <c:pt idx="2587">
                  <c:v>12.176159837939201</c:v>
                </c:pt>
                <c:pt idx="2588">
                  <c:v>12.174511843119699</c:v>
                </c:pt>
                <c:pt idx="2589">
                  <c:v>12.1732662200834</c:v>
                </c:pt>
                <c:pt idx="2590">
                  <c:v>12.1715970465879</c:v>
                </c:pt>
                <c:pt idx="2591">
                  <c:v>12.1697863979538</c:v>
                </c:pt>
                <c:pt idx="2592">
                  <c:v>12.168125809285399</c:v>
                </c:pt>
                <c:pt idx="2593">
                  <c:v>12.166425455654</c:v>
                </c:pt>
                <c:pt idx="2594">
                  <c:v>12.165763873906601</c:v>
                </c:pt>
                <c:pt idx="2595">
                  <c:v>12.163615270158701</c:v>
                </c:pt>
                <c:pt idx="2596">
                  <c:v>12.161757187997701</c:v>
                </c:pt>
                <c:pt idx="2597">
                  <c:v>12.1603340246774</c:v>
                </c:pt>
                <c:pt idx="2598">
                  <c:v>12.159318197808499</c:v>
                </c:pt>
                <c:pt idx="2599">
                  <c:v>12.1574566341138</c:v>
                </c:pt>
                <c:pt idx="2600">
                  <c:v>12.156480137279001</c:v>
                </c:pt>
                <c:pt idx="2601">
                  <c:v>12.1553830006923</c:v>
                </c:pt>
                <c:pt idx="2602">
                  <c:v>12.152564258311999</c:v>
                </c:pt>
                <c:pt idx="2603">
                  <c:v>12.151173885092801</c:v>
                </c:pt>
                <c:pt idx="2604">
                  <c:v>12.1490585751792</c:v>
                </c:pt>
                <c:pt idx="2605">
                  <c:v>12.148614688616901</c:v>
                </c:pt>
                <c:pt idx="2606">
                  <c:v>12.1471027762761</c:v>
                </c:pt>
                <c:pt idx="2607">
                  <c:v>12.146442151023001</c:v>
                </c:pt>
                <c:pt idx="2608">
                  <c:v>12.1437327302502</c:v>
                </c:pt>
                <c:pt idx="2609">
                  <c:v>12.1424202240567</c:v>
                </c:pt>
                <c:pt idx="2610">
                  <c:v>12.1416873793774</c:v>
                </c:pt>
                <c:pt idx="2611">
                  <c:v>12.1394564354657</c:v>
                </c:pt>
                <c:pt idx="2612">
                  <c:v>12.138612483465399</c:v>
                </c:pt>
                <c:pt idx="2613">
                  <c:v>12.1358368061027</c:v>
                </c:pt>
                <c:pt idx="2614">
                  <c:v>12.135511496058101</c:v>
                </c:pt>
                <c:pt idx="2615">
                  <c:v>12.1336771026725</c:v>
                </c:pt>
                <c:pt idx="2616">
                  <c:v>12.132398229622799</c:v>
                </c:pt>
                <c:pt idx="2617">
                  <c:v>12.1304669467926</c:v>
                </c:pt>
                <c:pt idx="2618">
                  <c:v>12.128517898542199</c:v>
                </c:pt>
                <c:pt idx="2619">
                  <c:v>12.127647980107801</c:v>
                </c:pt>
                <c:pt idx="2620">
                  <c:v>12.12623088884</c:v>
                </c:pt>
                <c:pt idx="2621">
                  <c:v>12.123993954127601</c:v>
                </c:pt>
                <c:pt idx="2622">
                  <c:v>12.122315151620199</c:v>
                </c:pt>
                <c:pt idx="2623">
                  <c:v>12.122378931261499</c:v>
                </c:pt>
                <c:pt idx="2624">
                  <c:v>12.1199801048399</c:v>
                </c:pt>
                <c:pt idx="2625">
                  <c:v>12.1182716172612</c:v>
                </c:pt>
                <c:pt idx="2626">
                  <c:v>12.117094082119401</c:v>
                </c:pt>
                <c:pt idx="2627">
                  <c:v>12.1149454805518</c:v>
                </c:pt>
                <c:pt idx="2628">
                  <c:v>12.113601863406201</c:v>
                </c:pt>
                <c:pt idx="2629">
                  <c:v>12.112438117478799</c:v>
                </c:pt>
                <c:pt idx="2630">
                  <c:v>12.110605355153901</c:v>
                </c:pt>
                <c:pt idx="2631">
                  <c:v>12.1106210291791</c:v>
                </c:pt>
                <c:pt idx="2632">
                  <c:v>12.108492184315001</c:v>
                </c:pt>
                <c:pt idx="2633">
                  <c:v>12.1067731128568</c:v>
                </c:pt>
                <c:pt idx="2634">
                  <c:v>12.1046567251274</c:v>
                </c:pt>
                <c:pt idx="2635">
                  <c:v>12.103957406406099</c:v>
                </c:pt>
                <c:pt idx="2636">
                  <c:v>12.1027968407885</c:v>
                </c:pt>
                <c:pt idx="2637">
                  <c:v>12.1000559528301</c:v>
                </c:pt>
                <c:pt idx="2638">
                  <c:v>12.0994305346494</c:v>
                </c:pt>
                <c:pt idx="2639">
                  <c:v>12.097717633316901</c:v>
                </c:pt>
                <c:pt idx="2640">
                  <c:v>12.095982544056</c:v>
                </c:pt>
                <c:pt idx="2641">
                  <c:v>12.094309052076399</c:v>
                </c:pt>
                <c:pt idx="2642">
                  <c:v>12.0938965431236</c:v>
                </c:pt>
                <c:pt idx="2643">
                  <c:v>12.0925292888958</c:v>
                </c:pt>
                <c:pt idx="2644">
                  <c:v>12.091905100486899</c:v>
                </c:pt>
                <c:pt idx="2645">
                  <c:v>12.0892387226064</c:v>
                </c:pt>
                <c:pt idx="2646">
                  <c:v>12.087070310962099</c:v>
                </c:pt>
                <c:pt idx="2647">
                  <c:v>12.0866388530319</c:v>
                </c:pt>
                <c:pt idx="2648">
                  <c:v>12.0854502941246</c:v>
                </c:pt>
                <c:pt idx="2649">
                  <c:v>12.0846450384955</c:v>
                </c:pt>
                <c:pt idx="2650">
                  <c:v>12.083428770962</c:v>
                </c:pt>
                <c:pt idx="2651">
                  <c:v>12.081419928778899</c:v>
                </c:pt>
                <c:pt idx="2652">
                  <c:v>12.0807096624415</c:v>
                </c:pt>
                <c:pt idx="2653">
                  <c:v>12.0797795081785</c:v>
                </c:pt>
                <c:pt idx="2654">
                  <c:v>12.0769674530247</c:v>
                </c:pt>
                <c:pt idx="2655">
                  <c:v>12.076726946158299</c:v>
                </c:pt>
                <c:pt idx="2656">
                  <c:v>12.0754450763751</c:v>
                </c:pt>
                <c:pt idx="2657">
                  <c:v>12.0737832763733</c:v>
                </c:pt>
                <c:pt idx="2658">
                  <c:v>12.0730159775242</c:v>
                </c:pt>
                <c:pt idx="2659">
                  <c:v>12.0711042238645</c:v>
                </c:pt>
                <c:pt idx="2660">
                  <c:v>12.0704997162195</c:v>
                </c:pt>
                <c:pt idx="2661">
                  <c:v>12.069771436716801</c:v>
                </c:pt>
                <c:pt idx="2662">
                  <c:v>12.068740711853399</c:v>
                </c:pt>
                <c:pt idx="2663">
                  <c:v>12.0670771860153</c:v>
                </c:pt>
                <c:pt idx="2664">
                  <c:v>12.0662767786741</c:v>
                </c:pt>
                <c:pt idx="2665">
                  <c:v>12.064977741085499</c:v>
                </c:pt>
                <c:pt idx="2666">
                  <c:v>12.0634584214821</c:v>
                </c:pt>
                <c:pt idx="2667">
                  <c:v>12.063181927877899</c:v>
                </c:pt>
                <c:pt idx="2668">
                  <c:v>12.0620616209759</c:v>
                </c:pt>
                <c:pt idx="2669">
                  <c:v>12.0611476250696</c:v>
                </c:pt>
                <c:pt idx="2670">
                  <c:v>12.060467408649</c:v>
                </c:pt>
                <c:pt idx="2671">
                  <c:v>12.0595871595661</c:v>
                </c:pt>
                <c:pt idx="2672">
                  <c:v>12.0589906991502</c:v>
                </c:pt>
                <c:pt idx="2673">
                  <c:v>12.05709963887</c:v>
                </c:pt>
                <c:pt idx="2674">
                  <c:v>12.0560976839489</c:v>
                </c:pt>
                <c:pt idx="2675">
                  <c:v>12.055639648342201</c:v>
                </c:pt>
                <c:pt idx="2676">
                  <c:v>12.0544326906557</c:v>
                </c:pt>
                <c:pt idx="2677">
                  <c:v>12.052448029696601</c:v>
                </c:pt>
                <c:pt idx="2678">
                  <c:v>12.0528286224606</c:v>
                </c:pt>
                <c:pt idx="2679">
                  <c:v>12.0517328988677</c:v>
                </c:pt>
                <c:pt idx="2680">
                  <c:v>12.0510659156262</c:v>
                </c:pt>
                <c:pt idx="2681">
                  <c:v>12.0503322368816</c:v>
                </c:pt>
                <c:pt idx="2682">
                  <c:v>12.04927956605</c:v>
                </c:pt>
                <c:pt idx="2683">
                  <c:v>12.0479285186887</c:v>
                </c:pt>
                <c:pt idx="2684">
                  <c:v>12.0481170181008</c:v>
                </c:pt>
                <c:pt idx="2685">
                  <c:v>12.046759578455299</c:v>
                </c:pt>
                <c:pt idx="2686">
                  <c:v>12.046573315698099</c:v>
                </c:pt>
                <c:pt idx="2687">
                  <c:v>12.046533867173199</c:v>
                </c:pt>
                <c:pt idx="2688">
                  <c:v>12.045567999288499</c:v>
                </c:pt>
                <c:pt idx="2689">
                  <c:v>12.0448815727548</c:v>
                </c:pt>
                <c:pt idx="2690">
                  <c:v>12.0443757282153</c:v>
                </c:pt>
                <c:pt idx="2691">
                  <c:v>12.0435115736289</c:v>
                </c:pt>
                <c:pt idx="2692">
                  <c:v>12.0428079081678</c:v>
                </c:pt>
                <c:pt idx="2693">
                  <c:v>12.0423242184615</c:v>
                </c:pt>
                <c:pt idx="2694">
                  <c:v>12.041947209927001</c:v>
                </c:pt>
                <c:pt idx="2695">
                  <c:v>12.0410732092876</c:v>
                </c:pt>
                <c:pt idx="2696">
                  <c:v>12.039851208923601</c:v>
                </c:pt>
                <c:pt idx="2697">
                  <c:v>12.0399753620322</c:v>
                </c:pt>
                <c:pt idx="2698">
                  <c:v>12.039542480644</c:v>
                </c:pt>
                <c:pt idx="2699">
                  <c:v>12.0388011797108</c:v>
                </c:pt>
                <c:pt idx="2700">
                  <c:v>12.038122657652</c:v>
                </c:pt>
                <c:pt idx="2701">
                  <c:v>12.038643936763499</c:v>
                </c:pt>
                <c:pt idx="2702">
                  <c:v>12.037671082642399</c:v>
                </c:pt>
                <c:pt idx="2703">
                  <c:v>12.036691410970599</c:v>
                </c:pt>
                <c:pt idx="2704">
                  <c:v>12.0364825000048</c:v>
                </c:pt>
                <c:pt idx="2705">
                  <c:v>12.036303940002499</c:v>
                </c:pt>
                <c:pt idx="2706">
                  <c:v>12.035797389531</c:v>
                </c:pt>
                <c:pt idx="2707">
                  <c:v>12.0355372630637</c:v>
                </c:pt>
                <c:pt idx="2708">
                  <c:v>12.0347259056865</c:v>
                </c:pt>
                <c:pt idx="2709">
                  <c:v>12.033364380355099</c:v>
                </c:pt>
                <c:pt idx="2710">
                  <c:v>12.033121174111701</c:v>
                </c:pt>
                <c:pt idx="2711">
                  <c:v>12.0337678436695</c:v>
                </c:pt>
                <c:pt idx="2712">
                  <c:v>12.0333951901228</c:v>
                </c:pt>
                <c:pt idx="2713">
                  <c:v>12.033323323726499</c:v>
                </c:pt>
                <c:pt idx="2714">
                  <c:v>12.033817638665401</c:v>
                </c:pt>
                <c:pt idx="2715">
                  <c:v>12.0322797223939</c:v>
                </c:pt>
                <c:pt idx="2716">
                  <c:v>12.0316254146781</c:v>
                </c:pt>
                <c:pt idx="2717">
                  <c:v>12.0316776449071</c:v>
                </c:pt>
                <c:pt idx="2718">
                  <c:v>12.0323298455412</c:v>
                </c:pt>
                <c:pt idx="2719">
                  <c:v>12.031572121284499</c:v>
                </c:pt>
                <c:pt idx="2720">
                  <c:v>12.0308701360347</c:v>
                </c:pt>
                <c:pt idx="2721">
                  <c:v>12.031143988273399</c:v>
                </c:pt>
                <c:pt idx="2722">
                  <c:v>12.0300860373593</c:v>
                </c:pt>
                <c:pt idx="2723">
                  <c:v>12.030751585388099</c:v>
                </c:pt>
                <c:pt idx="2724">
                  <c:v>12.029283337172799</c:v>
                </c:pt>
                <c:pt idx="2725">
                  <c:v>12.0303306567072</c:v>
                </c:pt>
                <c:pt idx="2726">
                  <c:v>12.029955371050301</c:v>
                </c:pt>
                <c:pt idx="2727">
                  <c:v>12.0287052531078</c:v>
                </c:pt>
                <c:pt idx="2728">
                  <c:v>12.029091479891999</c:v>
                </c:pt>
                <c:pt idx="2729">
                  <c:v>12.0290844184689</c:v>
                </c:pt>
                <c:pt idx="2730">
                  <c:v>12.028361036961501</c:v>
                </c:pt>
                <c:pt idx="2731">
                  <c:v>12.029171005958901</c:v>
                </c:pt>
                <c:pt idx="2732">
                  <c:v>12.028909891212299</c:v>
                </c:pt>
                <c:pt idx="2733">
                  <c:v>12.028607655169299</c:v>
                </c:pt>
                <c:pt idx="2734">
                  <c:v>12.028070535979399</c:v>
                </c:pt>
                <c:pt idx="2735">
                  <c:v>12.0281587548392</c:v>
                </c:pt>
                <c:pt idx="2736">
                  <c:v>12.027380826058801</c:v>
                </c:pt>
                <c:pt idx="2737">
                  <c:v>12.0270553144977</c:v>
                </c:pt>
                <c:pt idx="2738">
                  <c:v>12.0267884914691</c:v>
                </c:pt>
                <c:pt idx="2739">
                  <c:v>12.0270167793445</c:v>
                </c:pt>
                <c:pt idx="2740">
                  <c:v>12.027264735734001</c:v>
                </c:pt>
                <c:pt idx="2741">
                  <c:v>12.026990159851</c:v>
                </c:pt>
                <c:pt idx="2742">
                  <c:v>12.026662819369401</c:v>
                </c:pt>
                <c:pt idx="2743">
                  <c:v>12.0266668242155</c:v>
                </c:pt>
                <c:pt idx="2744">
                  <c:v>12.026056773187801</c:v>
                </c:pt>
                <c:pt idx="2745">
                  <c:v>12.026959273903501</c:v>
                </c:pt>
                <c:pt idx="2746">
                  <c:v>12.026530786915</c:v>
                </c:pt>
                <c:pt idx="2747">
                  <c:v>12.026463463784999</c:v>
                </c:pt>
                <c:pt idx="2748">
                  <c:v>12.0266279779126</c:v>
                </c:pt>
                <c:pt idx="2749">
                  <c:v>12.026675803021201</c:v>
                </c:pt>
                <c:pt idx="2750">
                  <c:v>12.0258169642418</c:v>
                </c:pt>
                <c:pt idx="2751">
                  <c:v>12.025352320900801</c:v>
                </c:pt>
                <c:pt idx="2752">
                  <c:v>12.0261309721316</c:v>
                </c:pt>
                <c:pt idx="2753">
                  <c:v>12.025595214935</c:v>
                </c:pt>
                <c:pt idx="2754">
                  <c:v>12.0248658366142</c:v>
                </c:pt>
                <c:pt idx="2755">
                  <c:v>12.025117635691799</c:v>
                </c:pt>
                <c:pt idx="2756">
                  <c:v>12.0253457220792</c:v>
                </c:pt>
                <c:pt idx="2757">
                  <c:v>12.024651257531801</c:v>
                </c:pt>
                <c:pt idx="2758">
                  <c:v>12.0244352104546</c:v>
                </c:pt>
                <c:pt idx="2759">
                  <c:v>12.023726408408301</c:v>
                </c:pt>
                <c:pt idx="2760">
                  <c:v>12.0242825287222</c:v>
                </c:pt>
                <c:pt idx="2761">
                  <c:v>12.023832347140599</c:v>
                </c:pt>
                <c:pt idx="2762">
                  <c:v>12.022829899440399</c:v>
                </c:pt>
                <c:pt idx="2763">
                  <c:v>12.0239372959973</c:v>
                </c:pt>
                <c:pt idx="2764">
                  <c:v>12.022571575455601</c:v>
                </c:pt>
                <c:pt idx="2765">
                  <c:v>12.021546061934901</c:v>
                </c:pt>
                <c:pt idx="2766">
                  <c:v>12.022575311270501</c:v>
                </c:pt>
                <c:pt idx="2767">
                  <c:v>12.0223396040364</c:v>
                </c:pt>
                <c:pt idx="2768">
                  <c:v>12.020776200281601</c:v>
                </c:pt>
                <c:pt idx="2769">
                  <c:v>12.0208475157641</c:v>
                </c:pt>
                <c:pt idx="2770">
                  <c:v>12.019731518385701</c:v>
                </c:pt>
                <c:pt idx="2771">
                  <c:v>12.0191156525245</c:v>
                </c:pt>
                <c:pt idx="2772">
                  <c:v>12.0192140047986</c:v>
                </c:pt>
                <c:pt idx="2773">
                  <c:v>12.0191159127851</c:v>
                </c:pt>
                <c:pt idx="2774">
                  <c:v>12.0190338374394</c:v>
                </c:pt>
                <c:pt idx="2775">
                  <c:v>12.017956994026401</c:v>
                </c:pt>
                <c:pt idx="2776">
                  <c:v>12.0178219326011</c:v>
                </c:pt>
                <c:pt idx="2777">
                  <c:v>12.0180383946803</c:v>
                </c:pt>
                <c:pt idx="2778">
                  <c:v>12.016855328441</c:v>
                </c:pt>
                <c:pt idx="2779">
                  <c:v>12.016895374904999</c:v>
                </c:pt>
                <c:pt idx="2780">
                  <c:v>12.0159864676612</c:v>
                </c:pt>
                <c:pt idx="2781">
                  <c:v>12.014833796018699</c:v>
                </c:pt>
                <c:pt idx="2782">
                  <c:v>12.014683723922801</c:v>
                </c:pt>
                <c:pt idx="2783">
                  <c:v>12.0141601565317</c:v>
                </c:pt>
                <c:pt idx="2784">
                  <c:v>12.013495559915</c:v>
                </c:pt>
                <c:pt idx="2785">
                  <c:v>12.0132347041251</c:v>
                </c:pt>
                <c:pt idx="2786">
                  <c:v>12.0122037987474</c:v>
                </c:pt>
                <c:pt idx="2787">
                  <c:v>12.0115701556432</c:v>
                </c:pt>
                <c:pt idx="2788">
                  <c:v>12.011651125166599</c:v>
                </c:pt>
                <c:pt idx="2789">
                  <c:v>12.010580248172401</c:v>
                </c:pt>
                <c:pt idx="2790">
                  <c:v>12.0090400127936</c:v>
                </c:pt>
                <c:pt idx="2791">
                  <c:v>12.009200151461499</c:v>
                </c:pt>
                <c:pt idx="2792">
                  <c:v>12.0083654859499</c:v>
                </c:pt>
                <c:pt idx="2793">
                  <c:v>12.007096404805401</c:v>
                </c:pt>
                <c:pt idx="2794">
                  <c:v>12.0068196413989</c:v>
                </c:pt>
                <c:pt idx="2795">
                  <c:v>12.0061986603211</c:v>
                </c:pt>
                <c:pt idx="2796">
                  <c:v>12.0056251889017</c:v>
                </c:pt>
                <c:pt idx="2797">
                  <c:v>12.005490435878199</c:v>
                </c:pt>
                <c:pt idx="2798">
                  <c:v>12.0041824970801</c:v>
                </c:pt>
                <c:pt idx="2799">
                  <c:v>12.002864900606699</c:v>
                </c:pt>
                <c:pt idx="2800">
                  <c:v>12.0027001742704</c:v>
                </c:pt>
                <c:pt idx="2801">
                  <c:v>12.0008551618441</c:v>
                </c:pt>
                <c:pt idx="2802">
                  <c:v>12.0006619888642</c:v>
                </c:pt>
                <c:pt idx="2803">
                  <c:v>11.999228168983599</c:v>
                </c:pt>
                <c:pt idx="2804">
                  <c:v>11.9982198365334</c:v>
                </c:pt>
                <c:pt idx="2805">
                  <c:v>11.9976777096772</c:v>
                </c:pt>
                <c:pt idx="2806">
                  <c:v>11.996648565772499</c:v>
                </c:pt>
                <c:pt idx="2807">
                  <c:v>11.996934073902199</c:v>
                </c:pt>
                <c:pt idx="2808">
                  <c:v>11.9954540337036</c:v>
                </c:pt>
                <c:pt idx="2809">
                  <c:v>11.993599608002301</c:v>
                </c:pt>
                <c:pt idx="2810">
                  <c:v>11.9926814941764</c:v>
                </c:pt>
                <c:pt idx="2811">
                  <c:v>11.991267620792501</c:v>
                </c:pt>
                <c:pt idx="2812">
                  <c:v>11.9907210336501</c:v>
                </c:pt>
                <c:pt idx="2813">
                  <c:v>11.9902062653992</c:v>
                </c:pt>
                <c:pt idx="2814">
                  <c:v>11.988991296594801</c:v>
                </c:pt>
                <c:pt idx="2815">
                  <c:v>11.986841438542299</c:v>
                </c:pt>
                <c:pt idx="2816">
                  <c:v>11.985410910792901</c:v>
                </c:pt>
                <c:pt idx="2817">
                  <c:v>11.9842313834008</c:v>
                </c:pt>
                <c:pt idx="2818">
                  <c:v>11.9833669337036</c:v>
                </c:pt>
                <c:pt idx="2819">
                  <c:v>11.982190215360401</c:v>
                </c:pt>
                <c:pt idx="2820">
                  <c:v>11.9804572059679</c:v>
                </c:pt>
                <c:pt idx="2821">
                  <c:v>11.979373476997401</c:v>
                </c:pt>
                <c:pt idx="2822">
                  <c:v>11.978815769165299</c:v>
                </c:pt>
                <c:pt idx="2823">
                  <c:v>11.9768302928138</c:v>
                </c:pt>
                <c:pt idx="2824">
                  <c:v>11.9756819252149</c:v>
                </c:pt>
                <c:pt idx="2825">
                  <c:v>11.9738341392206</c:v>
                </c:pt>
                <c:pt idx="2826">
                  <c:v>11.9732333720155</c:v>
                </c:pt>
                <c:pt idx="2827">
                  <c:v>11.9720015876137</c:v>
                </c:pt>
                <c:pt idx="2828">
                  <c:v>11.9696816459558</c:v>
                </c:pt>
                <c:pt idx="2829">
                  <c:v>11.9687211804053</c:v>
                </c:pt>
                <c:pt idx="2830">
                  <c:v>11.9673976071981</c:v>
                </c:pt>
                <c:pt idx="2831">
                  <c:v>11.9655937349675</c:v>
                </c:pt>
                <c:pt idx="2832">
                  <c:v>11.964931164869499</c:v>
                </c:pt>
                <c:pt idx="2833">
                  <c:v>11.962625339034201</c:v>
                </c:pt>
                <c:pt idx="2834">
                  <c:v>11.961493280449799</c:v>
                </c:pt>
                <c:pt idx="2835">
                  <c:v>11.9601195738569</c:v>
                </c:pt>
                <c:pt idx="2836">
                  <c:v>11.9589363734753</c:v>
                </c:pt>
                <c:pt idx="2837">
                  <c:v>11.957503819389901</c:v>
                </c:pt>
                <c:pt idx="2838">
                  <c:v>11.956331447881499</c:v>
                </c:pt>
                <c:pt idx="2839">
                  <c:v>11.9536404313475</c:v>
                </c:pt>
                <c:pt idx="2840">
                  <c:v>11.952760839953999</c:v>
                </c:pt>
                <c:pt idx="2841">
                  <c:v>11.9510078935701</c:v>
                </c:pt>
                <c:pt idx="2842">
                  <c:v>11.9480363670506</c:v>
                </c:pt>
                <c:pt idx="2843">
                  <c:v>11.9472601584558</c:v>
                </c:pt>
                <c:pt idx="2844">
                  <c:v>11.946536839588401</c:v>
                </c:pt>
                <c:pt idx="2845">
                  <c:v>11.9442465544338</c:v>
                </c:pt>
                <c:pt idx="2846">
                  <c:v>11.9436876813396</c:v>
                </c:pt>
                <c:pt idx="2847">
                  <c:v>11.9410319817896</c:v>
                </c:pt>
                <c:pt idx="2848">
                  <c:v>11.9395920108091</c:v>
                </c:pt>
                <c:pt idx="2849">
                  <c:v>11.938441813851799</c:v>
                </c:pt>
                <c:pt idx="2850">
                  <c:v>11.9366926518939</c:v>
                </c:pt>
                <c:pt idx="2851">
                  <c:v>11.935405361194301</c:v>
                </c:pt>
                <c:pt idx="2852">
                  <c:v>11.933084393192299</c:v>
                </c:pt>
                <c:pt idx="2853">
                  <c:v>11.9307113041245</c:v>
                </c:pt>
                <c:pt idx="2854">
                  <c:v>11.930562166869199</c:v>
                </c:pt>
                <c:pt idx="2855">
                  <c:v>11.928468313690599</c:v>
                </c:pt>
                <c:pt idx="2856">
                  <c:v>11.9270548917121</c:v>
                </c:pt>
                <c:pt idx="2857">
                  <c:v>11.9247198149944</c:v>
                </c:pt>
                <c:pt idx="2858">
                  <c:v>11.92366323265</c:v>
                </c:pt>
                <c:pt idx="2859">
                  <c:v>11.921555184576899</c:v>
                </c:pt>
                <c:pt idx="2860">
                  <c:v>11.919134376673799</c:v>
                </c:pt>
                <c:pt idx="2861">
                  <c:v>11.9175341839504</c:v>
                </c:pt>
                <c:pt idx="2862">
                  <c:v>11.915652593221701</c:v>
                </c:pt>
                <c:pt idx="2863">
                  <c:v>11.913976677424399</c:v>
                </c:pt>
                <c:pt idx="2864">
                  <c:v>11.9127428084616</c:v>
                </c:pt>
                <c:pt idx="2865">
                  <c:v>11.9097026424535</c:v>
                </c:pt>
                <c:pt idx="2866">
                  <c:v>11.909052478993599</c:v>
                </c:pt>
                <c:pt idx="2867">
                  <c:v>11.9072647351736</c:v>
                </c:pt>
                <c:pt idx="2868">
                  <c:v>11.9050703468252</c:v>
                </c:pt>
                <c:pt idx="2869">
                  <c:v>11.903294219625799</c:v>
                </c:pt>
                <c:pt idx="2870">
                  <c:v>11.9023911056711</c:v>
                </c:pt>
                <c:pt idx="2871">
                  <c:v>11.8993137295886</c:v>
                </c:pt>
                <c:pt idx="2872">
                  <c:v>11.8981943023383</c:v>
                </c:pt>
                <c:pt idx="2873">
                  <c:v>11.896676534009099</c:v>
                </c:pt>
                <c:pt idx="2874">
                  <c:v>11.895121354214</c:v>
                </c:pt>
                <c:pt idx="2875">
                  <c:v>11.8929007986986</c:v>
                </c:pt>
                <c:pt idx="2876">
                  <c:v>11.8918116111247</c:v>
                </c:pt>
                <c:pt idx="2877">
                  <c:v>11.888778066830801</c:v>
                </c:pt>
                <c:pt idx="2878">
                  <c:v>11.887665627371399</c:v>
                </c:pt>
                <c:pt idx="2879">
                  <c:v>11.886609434019601</c:v>
                </c:pt>
                <c:pt idx="2880">
                  <c:v>11.8855425130924</c:v>
                </c:pt>
                <c:pt idx="2881">
                  <c:v>11.8825242020124</c:v>
                </c:pt>
                <c:pt idx="2882">
                  <c:v>11.881319014845401</c:v>
                </c:pt>
                <c:pt idx="2883">
                  <c:v>11.879425231080001</c:v>
                </c:pt>
                <c:pt idx="2884">
                  <c:v>11.878059766252701</c:v>
                </c:pt>
                <c:pt idx="2885">
                  <c:v>11.876405134793499</c:v>
                </c:pt>
                <c:pt idx="2886">
                  <c:v>11.8733660804637</c:v>
                </c:pt>
                <c:pt idx="2887">
                  <c:v>11.8718272157779</c:v>
                </c:pt>
                <c:pt idx="2888">
                  <c:v>11.8701300731176</c:v>
                </c:pt>
                <c:pt idx="2889">
                  <c:v>11.868444462005501</c:v>
                </c:pt>
                <c:pt idx="2890">
                  <c:v>11.8683773523145</c:v>
                </c:pt>
                <c:pt idx="2891">
                  <c:v>11.8656958487284</c:v>
                </c:pt>
                <c:pt idx="2892">
                  <c:v>11.864298252566</c:v>
                </c:pt>
                <c:pt idx="2893">
                  <c:v>11.8624728235442</c:v>
                </c:pt>
                <c:pt idx="2894">
                  <c:v>11.8610872162992</c:v>
                </c:pt>
                <c:pt idx="2895">
                  <c:v>11.8585892582682</c:v>
                </c:pt>
                <c:pt idx="2896">
                  <c:v>11.8573919874213</c:v>
                </c:pt>
                <c:pt idx="2897">
                  <c:v>11.855971030824101</c:v>
                </c:pt>
                <c:pt idx="2898">
                  <c:v>11.8537507446867</c:v>
                </c:pt>
                <c:pt idx="2899">
                  <c:v>11.8539822895707</c:v>
                </c:pt>
                <c:pt idx="2900">
                  <c:v>11.8516790353448</c:v>
                </c:pt>
                <c:pt idx="2901">
                  <c:v>11.8497408994171</c:v>
                </c:pt>
                <c:pt idx="2902">
                  <c:v>11.847443371653601</c:v>
                </c:pt>
                <c:pt idx="2903">
                  <c:v>11.846172503926599</c:v>
                </c:pt>
                <c:pt idx="2904">
                  <c:v>11.8448750357647</c:v>
                </c:pt>
                <c:pt idx="2905">
                  <c:v>11.843619363869299</c:v>
                </c:pt>
                <c:pt idx="2906">
                  <c:v>11.8423364176424</c:v>
                </c:pt>
                <c:pt idx="2907">
                  <c:v>11.8402356407738</c:v>
                </c:pt>
                <c:pt idx="2908">
                  <c:v>11.8385713205875</c:v>
                </c:pt>
                <c:pt idx="2909">
                  <c:v>11.8379755736857</c:v>
                </c:pt>
                <c:pt idx="2910">
                  <c:v>11.8360406681337</c:v>
                </c:pt>
                <c:pt idx="2911">
                  <c:v>11.8341023199571</c:v>
                </c:pt>
                <c:pt idx="2912">
                  <c:v>11.833213923920701</c:v>
                </c:pt>
                <c:pt idx="2913">
                  <c:v>11.8326834651571</c:v>
                </c:pt>
                <c:pt idx="2914">
                  <c:v>11.8313114477029</c:v>
                </c:pt>
                <c:pt idx="2915">
                  <c:v>11.829199128575601</c:v>
                </c:pt>
                <c:pt idx="2916">
                  <c:v>11.8281200146725</c:v>
                </c:pt>
                <c:pt idx="2917">
                  <c:v>11.8280614213418</c:v>
                </c:pt>
                <c:pt idx="2918">
                  <c:v>11.826387486546601</c:v>
                </c:pt>
                <c:pt idx="2919">
                  <c:v>11.8243182234638</c:v>
                </c:pt>
                <c:pt idx="2920">
                  <c:v>11.8235922651515</c:v>
                </c:pt>
                <c:pt idx="2921">
                  <c:v>11.822793391230899</c:v>
                </c:pt>
                <c:pt idx="2922">
                  <c:v>11.821479501215199</c:v>
                </c:pt>
                <c:pt idx="2923">
                  <c:v>11.819938802796299</c:v>
                </c:pt>
                <c:pt idx="2924">
                  <c:v>11.818901172158901</c:v>
                </c:pt>
                <c:pt idx="2925">
                  <c:v>11.819279447699801</c:v>
                </c:pt>
                <c:pt idx="2926">
                  <c:v>11.816789347579499</c:v>
                </c:pt>
                <c:pt idx="2927">
                  <c:v>11.8162998015722</c:v>
                </c:pt>
                <c:pt idx="2928">
                  <c:v>11.8147935246225</c:v>
                </c:pt>
                <c:pt idx="2929">
                  <c:v>11.8125896013178</c:v>
                </c:pt>
                <c:pt idx="2930">
                  <c:v>11.814294299534099</c:v>
                </c:pt>
                <c:pt idx="2931">
                  <c:v>11.8126699806951</c:v>
                </c:pt>
                <c:pt idx="2932">
                  <c:v>11.811209726164099</c:v>
                </c:pt>
                <c:pt idx="2933">
                  <c:v>11.811589613563401</c:v>
                </c:pt>
                <c:pt idx="2934">
                  <c:v>11.8103193628142</c:v>
                </c:pt>
                <c:pt idx="2935">
                  <c:v>11.8085001848341</c:v>
                </c:pt>
                <c:pt idx="2936">
                  <c:v>11.809501993540399</c:v>
                </c:pt>
                <c:pt idx="2937">
                  <c:v>11.8080568125679</c:v>
                </c:pt>
                <c:pt idx="2938">
                  <c:v>11.807469990225</c:v>
                </c:pt>
                <c:pt idx="2939">
                  <c:v>11.806873615289801</c:v>
                </c:pt>
                <c:pt idx="2940">
                  <c:v>11.805192259397099</c:v>
                </c:pt>
                <c:pt idx="2941">
                  <c:v>11.8061313230402</c:v>
                </c:pt>
                <c:pt idx="2942">
                  <c:v>11.8058190105178</c:v>
                </c:pt>
                <c:pt idx="2943">
                  <c:v>11.8049182218744</c:v>
                </c:pt>
                <c:pt idx="2944">
                  <c:v>11.8040838260148</c:v>
                </c:pt>
                <c:pt idx="2945">
                  <c:v>11.8036659365444</c:v>
                </c:pt>
                <c:pt idx="2946">
                  <c:v>11.8026476796461</c:v>
                </c:pt>
                <c:pt idx="2947">
                  <c:v>11.802458926694699</c:v>
                </c:pt>
                <c:pt idx="2948">
                  <c:v>11.801888915151601</c:v>
                </c:pt>
                <c:pt idx="2949">
                  <c:v>11.801797888828</c:v>
                </c:pt>
                <c:pt idx="2950">
                  <c:v>11.801868245852599</c:v>
                </c:pt>
                <c:pt idx="2951">
                  <c:v>11.801241530168401</c:v>
                </c:pt>
                <c:pt idx="2952">
                  <c:v>11.8007713367045</c:v>
                </c:pt>
                <c:pt idx="2953">
                  <c:v>11.8005348479404</c:v>
                </c:pt>
                <c:pt idx="2954">
                  <c:v>11.8005244425581</c:v>
                </c:pt>
                <c:pt idx="2955">
                  <c:v>11.800738514817001</c:v>
                </c:pt>
                <c:pt idx="2956">
                  <c:v>11.799739300385101</c:v>
                </c:pt>
                <c:pt idx="2957">
                  <c:v>11.8001922893889</c:v>
                </c:pt>
                <c:pt idx="2958">
                  <c:v>11.7992187268203</c:v>
                </c:pt>
                <c:pt idx="2959">
                  <c:v>11.7993093790048</c:v>
                </c:pt>
                <c:pt idx="2960">
                  <c:v>11.798838809535599</c:v>
                </c:pt>
                <c:pt idx="2961">
                  <c:v>11.8007608934677</c:v>
                </c:pt>
                <c:pt idx="2962">
                  <c:v>11.7994221890816</c:v>
                </c:pt>
                <c:pt idx="2963">
                  <c:v>11.7997941361114</c:v>
                </c:pt>
                <c:pt idx="2964">
                  <c:v>11.799817532956499</c:v>
                </c:pt>
                <c:pt idx="2965">
                  <c:v>11.7997516860651</c:v>
                </c:pt>
                <c:pt idx="2966">
                  <c:v>11.8000165857102</c:v>
                </c:pt>
                <c:pt idx="2967">
                  <c:v>11.8005248665411</c:v>
                </c:pt>
                <c:pt idx="2968">
                  <c:v>11.8006546765553</c:v>
                </c:pt>
                <c:pt idx="2969">
                  <c:v>11.8004711627679</c:v>
                </c:pt>
                <c:pt idx="2970">
                  <c:v>11.8006731563018</c:v>
                </c:pt>
                <c:pt idx="2971">
                  <c:v>11.8018228176935</c:v>
                </c:pt>
                <c:pt idx="2972">
                  <c:v>11.8019073306592</c:v>
                </c:pt>
                <c:pt idx="2973">
                  <c:v>11.8022166891087</c:v>
                </c:pt>
                <c:pt idx="2974">
                  <c:v>11.802479032058001</c:v>
                </c:pt>
                <c:pt idx="2975">
                  <c:v>11.8037560265288</c:v>
                </c:pt>
                <c:pt idx="2976">
                  <c:v>11.803219592025799</c:v>
                </c:pt>
                <c:pt idx="2977">
                  <c:v>11.8042000535479</c:v>
                </c:pt>
                <c:pt idx="2978">
                  <c:v>11.804398512818301</c:v>
                </c:pt>
                <c:pt idx="2979">
                  <c:v>11.803857520660699</c:v>
                </c:pt>
                <c:pt idx="2980">
                  <c:v>11.8048284760219</c:v>
                </c:pt>
                <c:pt idx="2981">
                  <c:v>11.805416108377999</c:v>
                </c:pt>
                <c:pt idx="2982">
                  <c:v>11.805822202906301</c:v>
                </c:pt>
                <c:pt idx="2983">
                  <c:v>11.8075177086886</c:v>
                </c:pt>
                <c:pt idx="2984">
                  <c:v>11.8071736284335</c:v>
                </c:pt>
                <c:pt idx="2985">
                  <c:v>11.8078082144819</c:v>
                </c:pt>
                <c:pt idx="2986">
                  <c:v>11.808150261397699</c:v>
                </c:pt>
                <c:pt idx="2987">
                  <c:v>11.809042170895699</c:v>
                </c:pt>
                <c:pt idx="2988">
                  <c:v>11.8101104062487</c:v>
                </c:pt>
                <c:pt idx="2989">
                  <c:v>11.8112993070011</c:v>
                </c:pt>
                <c:pt idx="2990">
                  <c:v>11.811240510555701</c:v>
                </c:pt>
                <c:pt idx="2991">
                  <c:v>11.8127140813029</c:v>
                </c:pt>
                <c:pt idx="2992">
                  <c:v>11.813839788366</c:v>
                </c:pt>
                <c:pt idx="2993">
                  <c:v>11.8143798688263</c:v>
                </c:pt>
                <c:pt idx="2994">
                  <c:v>11.8142827089814</c:v>
                </c:pt>
                <c:pt idx="2995">
                  <c:v>11.815147468042699</c:v>
                </c:pt>
                <c:pt idx="2996">
                  <c:v>11.8168035068074</c:v>
                </c:pt>
                <c:pt idx="2997">
                  <c:v>11.817415789960201</c:v>
                </c:pt>
                <c:pt idx="2998">
                  <c:v>11.817784288997499</c:v>
                </c:pt>
                <c:pt idx="2999">
                  <c:v>11.819386089377501</c:v>
                </c:pt>
                <c:pt idx="3000">
                  <c:v>11.8200809314735</c:v>
                </c:pt>
                <c:pt idx="3001">
                  <c:v>11.8213408839419</c:v>
                </c:pt>
                <c:pt idx="3002">
                  <c:v>11.822438097568501</c:v>
                </c:pt>
                <c:pt idx="3003">
                  <c:v>11.8234963163492</c:v>
                </c:pt>
                <c:pt idx="3004">
                  <c:v>11.823866222416999</c:v>
                </c:pt>
                <c:pt idx="3005">
                  <c:v>11.8252900062978</c:v>
                </c:pt>
                <c:pt idx="3006">
                  <c:v>11.8271724949354</c:v>
                </c:pt>
                <c:pt idx="3007">
                  <c:v>11.827018289853701</c:v>
                </c:pt>
                <c:pt idx="3008">
                  <c:v>11.829360908516</c:v>
                </c:pt>
                <c:pt idx="3009">
                  <c:v>11.829276116304101</c:v>
                </c:pt>
                <c:pt idx="3010">
                  <c:v>11.8308607055734</c:v>
                </c:pt>
                <c:pt idx="3011">
                  <c:v>11.830995172104901</c:v>
                </c:pt>
                <c:pt idx="3012">
                  <c:v>11.832559790706</c:v>
                </c:pt>
                <c:pt idx="3013">
                  <c:v>11.8336079813035</c:v>
                </c:pt>
                <c:pt idx="3014">
                  <c:v>11.835159169927399</c:v>
                </c:pt>
                <c:pt idx="3015">
                  <c:v>11.836071796790799</c:v>
                </c:pt>
                <c:pt idx="3016">
                  <c:v>11.837479397692301</c:v>
                </c:pt>
                <c:pt idx="3017">
                  <c:v>11.839414069302199</c:v>
                </c:pt>
                <c:pt idx="3018">
                  <c:v>11.8402320275608</c:v>
                </c:pt>
                <c:pt idx="3019">
                  <c:v>11.8407262667839</c:v>
                </c:pt>
                <c:pt idx="3020">
                  <c:v>11.842568001838099</c:v>
                </c:pt>
                <c:pt idx="3021">
                  <c:v>11.843014068457199</c:v>
                </c:pt>
                <c:pt idx="3022">
                  <c:v>11.8452259373746</c:v>
                </c:pt>
                <c:pt idx="3023">
                  <c:v>11.844890000455001</c:v>
                </c:pt>
                <c:pt idx="3024">
                  <c:v>11.846976628847401</c:v>
                </c:pt>
                <c:pt idx="3025">
                  <c:v>11.848511699963</c:v>
                </c:pt>
                <c:pt idx="3026">
                  <c:v>11.850103526465601</c:v>
                </c:pt>
                <c:pt idx="3027">
                  <c:v>11.851187252491201</c:v>
                </c:pt>
                <c:pt idx="3028">
                  <c:v>11.851134419542699</c:v>
                </c:pt>
                <c:pt idx="3029">
                  <c:v>11.8523982889542</c:v>
                </c:pt>
                <c:pt idx="3030">
                  <c:v>11.8544116356851</c:v>
                </c:pt>
                <c:pt idx="3031">
                  <c:v>11.8551417044365</c:v>
                </c:pt>
                <c:pt idx="3032">
                  <c:v>11.857433252196</c:v>
                </c:pt>
                <c:pt idx="3033">
                  <c:v>11.858193159702401</c:v>
                </c:pt>
                <c:pt idx="3034">
                  <c:v>11.8586797268556</c:v>
                </c:pt>
                <c:pt idx="3035">
                  <c:v>11.8609079398622</c:v>
                </c:pt>
                <c:pt idx="3036">
                  <c:v>11.861762528782499</c:v>
                </c:pt>
                <c:pt idx="3037">
                  <c:v>11.8626546168621</c:v>
                </c:pt>
                <c:pt idx="3038">
                  <c:v>11.863092536562</c:v>
                </c:pt>
                <c:pt idx="3039">
                  <c:v>11.8646289301347</c:v>
                </c:pt>
                <c:pt idx="3040">
                  <c:v>11.8665541529416</c:v>
                </c:pt>
                <c:pt idx="3041">
                  <c:v>11.867726339096899</c:v>
                </c:pt>
                <c:pt idx="3042">
                  <c:v>11.869109846753799</c:v>
                </c:pt>
                <c:pt idx="3043">
                  <c:v>11.8694251495257</c:v>
                </c:pt>
                <c:pt idx="3044">
                  <c:v>11.8707847081668</c:v>
                </c:pt>
                <c:pt idx="3045">
                  <c:v>11.8721041535181</c:v>
                </c:pt>
                <c:pt idx="3046">
                  <c:v>11.8735126031095</c:v>
                </c:pt>
                <c:pt idx="3047">
                  <c:v>11.874921000993499</c:v>
                </c:pt>
                <c:pt idx="3048">
                  <c:v>11.874590973225899</c:v>
                </c:pt>
                <c:pt idx="3049">
                  <c:v>11.877505854535199</c:v>
                </c:pt>
                <c:pt idx="3050">
                  <c:v>11.8773888411603</c:v>
                </c:pt>
                <c:pt idx="3051">
                  <c:v>11.878212461927401</c:v>
                </c:pt>
                <c:pt idx="3052">
                  <c:v>11.880091893184099</c:v>
                </c:pt>
                <c:pt idx="3053">
                  <c:v>11.8800544787755</c:v>
                </c:pt>
                <c:pt idx="3054">
                  <c:v>11.881905668510599</c:v>
                </c:pt>
                <c:pt idx="3055">
                  <c:v>11.883241153886001</c:v>
                </c:pt>
                <c:pt idx="3056">
                  <c:v>11.884174958272901</c:v>
                </c:pt>
                <c:pt idx="3057">
                  <c:v>11.8843630604177</c:v>
                </c:pt>
                <c:pt idx="3058">
                  <c:v>11.885985012415601</c:v>
                </c:pt>
                <c:pt idx="3059">
                  <c:v>11.887625347461301</c:v>
                </c:pt>
                <c:pt idx="3060">
                  <c:v>11.8880181343613</c:v>
                </c:pt>
                <c:pt idx="3061">
                  <c:v>11.8901166921149</c:v>
                </c:pt>
                <c:pt idx="3062">
                  <c:v>11.890490436127999</c:v>
                </c:pt>
                <c:pt idx="3063">
                  <c:v>11.891303697597399</c:v>
                </c:pt>
                <c:pt idx="3064">
                  <c:v>11.8931873971716</c:v>
                </c:pt>
                <c:pt idx="3065">
                  <c:v>11.893483020648</c:v>
                </c:pt>
                <c:pt idx="3066">
                  <c:v>11.8934350206922</c:v>
                </c:pt>
                <c:pt idx="3067">
                  <c:v>11.8943099924291</c:v>
                </c:pt>
                <c:pt idx="3068">
                  <c:v>11.8952968052276</c:v>
                </c:pt>
                <c:pt idx="3069">
                  <c:v>11.8963732655409</c:v>
                </c:pt>
                <c:pt idx="3070">
                  <c:v>11.8972229159455</c:v>
                </c:pt>
                <c:pt idx="3071">
                  <c:v>11.8979263707015</c:v>
                </c:pt>
                <c:pt idx="3072">
                  <c:v>11.898968049132501</c:v>
                </c:pt>
                <c:pt idx="3073">
                  <c:v>11.8997469261398</c:v>
                </c:pt>
                <c:pt idx="3074">
                  <c:v>11.8997833371052</c:v>
                </c:pt>
                <c:pt idx="3075">
                  <c:v>11.901307784581601</c:v>
                </c:pt>
                <c:pt idx="3076">
                  <c:v>11.9013102463118</c:v>
                </c:pt>
                <c:pt idx="3077">
                  <c:v>11.901830431540899</c:v>
                </c:pt>
                <c:pt idx="3078">
                  <c:v>11.9019028392431</c:v>
                </c:pt>
                <c:pt idx="3079">
                  <c:v>11.902502792811999</c:v>
                </c:pt>
                <c:pt idx="3080">
                  <c:v>11.904679076294901</c:v>
                </c:pt>
                <c:pt idx="3081">
                  <c:v>11.9033598609173</c:v>
                </c:pt>
                <c:pt idx="3082">
                  <c:v>11.904445357140199</c:v>
                </c:pt>
                <c:pt idx="3083">
                  <c:v>11.904407622544699</c:v>
                </c:pt>
                <c:pt idx="3084">
                  <c:v>11.905963436412</c:v>
                </c:pt>
                <c:pt idx="3085">
                  <c:v>11.905510490678999</c:v>
                </c:pt>
                <c:pt idx="3086">
                  <c:v>11.9063572129057</c:v>
                </c:pt>
                <c:pt idx="3087">
                  <c:v>11.906462933258601</c:v>
                </c:pt>
                <c:pt idx="3088">
                  <c:v>11.907585883455599</c:v>
                </c:pt>
                <c:pt idx="3089">
                  <c:v>11.9078475431134</c:v>
                </c:pt>
                <c:pt idx="3090">
                  <c:v>11.908910024815199</c:v>
                </c:pt>
                <c:pt idx="3091">
                  <c:v>11.908413905482901</c:v>
                </c:pt>
                <c:pt idx="3092">
                  <c:v>11.9092457415768</c:v>
                </c:pt>
                <c:pt idx="3093">
                  <c:v>11.908830989265899</c:v>
                </c:pt>
                <c:pt idx="3094">
                  <c:v>11.9092204081917</c:v>
                </c:pt>
                <c:pt idx="3095">
                  <c:v>11.910038647438199</c:v>
                </c:pt>
                <c:pt idx="3096">
                  <c:v>11.9100635807198</c:v>
                </c:pt>
                <c:pt idx="3097">
                  <c:v>11.9103458023146</c:v>
                </c:pt>
                <c:pt idx="3098">
                  <c:v>11.909971026314301</c:v>
                </c:pt>
                <c:pt idx="3099">
                  <c:v>11.9111508390961</c:v>
                </c:pt>
                <c:pt idx="3100">
                  <c:v>11.910034396582001</c:v>
                </c:pt>
                <c:pt idx="3101">
                  <c:v>11.911012464525699</c:v>
                </c:pt>
                <c:pt idx="3102">
                  <c:v>11.910518010026999</c:v>
                </c:pt>
                <c:pt idx="3103">
                  <c:v>11.911958779678001</c:v>
                </c:pt>
                <c:pt idx="3104">
                  <c:v>11.910708582528301</c:v>
                </c:pt>
                <c:pt idx="3105">
                  <c:v>11.911510389573399</c:v>
                </c:pt>
                <c:pt idx="3106">
                  <c:v>11.910636692915199</c:v>
                </c:pt>
                <c:pt idx="3107">
                  <c:v>11.9113104582534</c:v>
                </c:pt>
                <c:pt idx="3108">
                  <c:v>11.910586433338301</c:v>
                </c:pt>
                <c:pt idx="3109">
                  <c:v>11.911107679623299</c:v>
                </c:pt>
                <c:pt idx="3110">
                  <c:v>11.9113957690831</c:v>
                </c:pt>
                <c:pt idx="3111">
                  <c:v>11.9113250765323</c:v>
                </c:pt>
                <c:pt idx="3112">
                  <c:v>11.9103208996164</c:v>
                </c:pt>
                <c:pt idx="3113">
                  <c:v>11.9100139379307</c:v>
                </c:pt>
                <c:pt idx="3114">
                  <c:v>11.9109553458996</c:v>
                </c:pt>
                <c:pt idx="3115">
                  <c:v>11.9106129970548</c:v>
                </c:pt>
                <c:pt idx="3116">
                  <c:v>11.909976537458499</c:v>
                </c:pt>
                <c:pt idx="3117">
                  <c:v>11.9100330989036</c:v>
                </c:pt>
                <c:pt idx="3118">
                  <c:v>11.909864195615301</c:v>
                </c:pt>
                <c:pt idx="3119">
                  <c:v>11.909382061394499</c:v>
                </c:pt>
                <c:pt idx="3120">
                  <c:v>11.9090076305502</c:v>
                </c:pt>
                <c:pt idx="3121">
                  <c:v>11.907839193509099</c:v>
                </c:pt>
                <c:pt idx="3122">
                  <c:v>11.907605275508701</c:v>
                </c:pt>
                <c:pt idx="3123">
                  <c:v>11.907785916744499</c:v>
                </c:pt>
                <c:pt idx="3124">
                  <c:v>11.9081140584324</c:v>
                </c:pt>
                <c:pt idx="3125">
                  <c:v>11.9077496621046</c:v>
                </c:pt>
                <c:pt idx="3126">
                  <c:v>11.907099815070399</c:v>
                </c:pt>
                <c:pt idx="3127">
                  <c:v>11.9070366362321</c:v>
                </c:pt>
                <c:pt idx="3128">
                  <c:v>11.9063157566172</c:v>
                </c:pt>
                <c:pt idx="3129">
                  <c:v>11.905444776625201</c:v>
                </c:pt>
                <c:pt idx="3130">
                  <c:v>11.905952711997999</c:v>
                </c:pt>
                <c:pt idx="3131">
                  <c:v>11.904735846423799</c:v>
                </c:pt>
                <c:pt idx="3132">
                  <c:v>11.9040489495599</c:v>
                </c:pt>
                <c:pt idx="3133">
                  <c:v>11.9033635807764</c:v>
                </c:pt>
                <c:pt idx="3134">
                  <c:v>11.9027842878751</c:v>
                </c:pt>
                <c:pt idx="3135">
                  <c:v>11.903089615804699</c:v>
                </c:pt>
                <c:pt idx="3136">
                  <c:v>11.9022772758121</c:v>
                </c:pt>
                <c:pt idx="3137">
                  <c:v>11.9024873827449</c:v>
                </c:pt>
                <c:pt idx="3138">
                  <c:v>11.900442758050101</c:v>
                </c:pt>
                <c:pt idx="3139">
                  <c:v>11.9003208440199</c:v>
                </c:pt>
                <c:pt idx="3140">
                  <c:v>11.899366233218</c:v>
                </c:pt>
                <c:pt idx="3141">
                  <c:v>11.8995469884591</c:v>
                </c:pt>
                <c:pt idx="3142">
                  <c:v>11.8979638448202</c:v>
                </c:pt>
                <c:pt idx="3143">
                  <c:v>11.897742890426001</c:v>
                </c:pt>
                <c:pt idx="3144">
                  <c:v>11.8969220330884</c:v>
                </c:pt>
                <c:pt idx="3145">
                  <c:v>11.8966004247113</c:v>
                </c:pt>
                <c:pt idx="3146">
                  <c:v>11.8965783775758</c:v>
                </c:pt>
                <c:pt idx="3147">
                  <c:v>11.8952524502182</c:v>
                </c:pt>
                <c:pt idx="3148">
                  <c:v>11.893835873134201</c:v>
                </c:pt>
                <c:pt idx="3149">
                  <c:v>11.8938313467676</c:v>
                </c:pt>
                <c:pt idx="3150">
                  <c:v>11.8934533487612</c:v>
                </c:pt>
                <c:pt idx="3151">
                  <c:v>11.892660251562299</c:v>
                </c:pt>
                <c:pt idx="3152">
                  <c:v>11.891156033496999</c:v>
                </c:pt>
                <c:pt idx="3153">
                  <c:v>11.8912812182368</c:v>
                </c:pt>
                <c:pt idx="3154">
                  <c:v>11.8898037879884</c:v>
                </c:pt>
                <c:pt idx="3155">
                  <c:v>11.8894805406937</c:v>
                </c:pt>
                <c:pt idx="3156">
                  <c:v>11.8885711626938</c:v>
                </c:pt>
                <c:pt idx="3157">
                  <c:v>11.888093066117399</c:v>
                </c:pt>
                <c:pt idx="3158">
                  <c:v>11.886871909422901</c:v>
                </c:pt>
                <c:pt idx="3159">
                  <c:v>11.8867489922026</c:v>
                </c:pt>
                <c:pt idx="3160">
                  <c:v>11.885400673174701</c:v>
                </c:pt>
                <c:pt idx="3161">
                  <c:v>11.884502711762201</c:v>
                </c:pt>
                <c:pt idx="3162">
                  <c:v>11.884359742170201</c:v>
                </c:pt>
                <c:pt idx="3163">
                  <c:v>11.8845191537294</c:v>
                </c:pt>
                <c:pt idx="3164">
                  <c:v>11.8828029165053</c:v>
                </c:pt>
                <c:pt idx="3165">
                  <c:v>11.881155672756099</c:v>
                </c:pt>
                <c:pt idx="3166">
                  <c:v>11.8816954458838</c:v>
                </c:pt>
                <c:pt idx="3167">
                  <c:v>11.8804987492728</c:v>
                </c:pt>
                <c:pt idx="3168">
                  <c:v>11.8804486020117</c:v>
                </c:pt>
                <c:pt idx="3169">
                  <c:v>11.878483186666699</c:v>
                </c:pt>
                <c:pt idx="3170">
                  <c:v>11.8781005607739</c:v>
                </c:pt>
                <c:pt idx="3171">
                  <c:v>11.877908446291499</c:v>
                </c:pt>
                <c:pt idx="3172">
                  <c:v>11.8767037592979</c:v>
                </c:pt>
                <c:pt idx="3173">
                  <c:v>11.8765147179981</c:v>
                </c:pt>
                <c:pt idx="3174">
                  <c:v>11.875529356952599</c:v>
                </c:pt>
                <c:pt idx="3175">
                  <c:v>11.8747860108409</c:v>
                </c:pt>
                <c:pt idx="3176">
                  <c:v>11.874031271052599</c:v>
                </c:pt>
                <c:pt idx="3177">
                  <c:v>11.873678563952501</c:v>
                </c:pt>
                <c:pt idx="3178">
                  <c:v>11.872554571277099</c:v>
                </c:pt>
                <c:pt idx="3179">
                  <c:v>11.8718240143402</c:v>
                </c:pt>
                <c:pt idx="3180">
                  <c:v>11.8710383291774</c:v>
                </c:pt>
                <c:pt idx="3181">
                  <c:v>11.871420117299801</c:v>
                </c:pt>
                <c:pt idx="3182">
                  <c:v>11.8701463111747</c:v>
                </c:pt>
                <c:pt idx="3183">
                  <c:v>11.869093158857201</c:v>
                </c:pt>
                <c:pt idx="3184">
                  <c:v>11.8692310115855</c:v>
                </c:pt>
                <c:pt idx="3185">
                  <c:v>11.8690609108336</c:v>
                </c:pt>
                <c:pt idx="3186">
                  <c:v>11.867149009182</c:v>
                </c:pt>
                <c:pt idx="3187">
                  <c:v>11.867511451966299</c:v>
                </c:pt>
                <c:pt idx="3188">
                  <c:v>11.8675146056871</c:v>
                </c:pt>
                <c:pt idx="3189">
                  <c:v>11.8667301017309</c:v>
                </c:pt>
                <c:pt idx="3190">
                  <c:v>11.865530703138401</c:v>
                </c:pt>
                <c:pt idx="3191">
                  <c:v>11.8654642884899</c:v>
                </c:pt>
                <c:pt idx="3192">
                  <c:v>11.864556689685701</c:v>
                </c:pt>
                <c:pt idx="3193">
                  <c:v>11.864490014461101</c:v>
                </c:pt>
                <c:pt idx="3194">
                  <c:v>11.865078635376101</c:v>
                </c:pt>
                <c:pt idx="3195">
                  <c:v>11.8641984347174</c:v>
                </c:pt>
                <c:pt idx="3196">
                  <c:v>11.863323793261101</c:v>
                </c:pt>
                <c:pt idx="3197">
                  <c:v>11.8631479047926</c:v>
                </c:pt>
                <c:pt idx="3198">
                  <c:v>11.862765640657701</c:v>
                </c:pt>
                <c:pt idx="3199">
                  <c:v>11.862713833240001</c:v>
                </c:pt>
                <c:pt idx="3200">
                  <c:v>11.861769390125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091904"/>
        <c:axId val="242390144"/>
      </c:lineChart>
      <c:catAx>
        <c:axId val="24209190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242390144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242390144"/>
        <c:scaling>
          <c:orientation val="minMax"/>
          <c:max val="3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crossAx val="2420919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0394531250000003E-2"/>
          <c:y val="0.22424709784411276"/>
          <c:w val="0.77618077256944429"/>
          <c:h val="0.59473341625207299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e''</c:v>
                </c:pt>
              </c:strCache>
            </c:strRef>
          </c:tx>
          <c:spPr>
            <a:ln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Sheet1!$E$2:$E$3202</c:f>
              <c:numCache>
                <c:formatCode>General</c:formatCode>
                <c:ptCount val="3201"/>
                <c:pt idx="0">
                  <c:v>5.47991999381056E-2</c:v>
                </c:pt>
                <c:pt idx="1">
                  <c:v>6.1509449995336501E-2</c:v>
                </c:pt>
                <c:pt idx="2">
                  <c:v>6.4029187601491497E-2</c:v>
                </c:pt>
                <c:pt idx="3">
                  <c:v>8.4934498655839005E-2</c:v>
                </c:pt>
                <c:pt idx="4">
                  <c:v>8.3216392739381501E-2</c:v>
                </c:pt>
                <c:pt idx="5">
                  <c:v>9.8883185197078505E-2</c:v>
                </c:pt>
                <c:pt idx="6">
                  <c:v>8.7894769170176398E-2</c:v>
                </c:pt>
                <c:pt idx="7">
                  <c:v>9.3849770391374404E-2</c:v>
                </c:pt>
                <c:pt idx="8">
                  <c:v>0.115507202338892</c:v>
                </c:pt>
                <c:pt idx="9">
                  <c:v>0.13809618534922499</c:v>
                </c:pt>
                <c:pt idx="10">
                  <c:v>0.124899138279592</c:v>
                </c:pt>
                <c:pt idx="11">
                  <c:v>0.13986704209110801</c:v>
                </c:pt>
                <c:pt idx="12">
                  <c:v>0.13307491707409899</c:v>
                </c:pt>
                <c:pt idx="13">
                  <c:v>0.120700520491216</c:v>
                </c:pt>
                <c:pt idx="14">
                  <c:v>0.117980057531284</c:v>
                </c:pt>
                <c:pt idx="15">
                  <c:v>0.142515609771214</c:v>
                </c:pt>
                <c:pt idx="16">
                  <c:v>0.124684547388993</c:v>
                </c:pt>
                <c:pt idx="17">
                  <c:v>0.14136110416497899</c:v>
                </c:pt>
                <c:pt idx="18">
                  <c:v>0.12965842245293299</c:v>
                </c:pt>
                <c:pt idx="19">
                  <c:v>0.130204426781942</c:v>
                </c:pt>
                <c:pt idx="20">
                  <c:v>0.139643386176284</c:v>
                </c:pt>
                <c:pt idx="21">
                  <c:v>0.139018363596526</c:v>
                </c:pt>
                <c:pt idx="22">
                  <c:v>0.14221318758198101</c:v>
                </c:pt>
                <c:pt idx="23">
                  <c:v>0.1280153450771</c:v>
                </c:pt>
                <c:pt idx="24">
                  <c:v>0.14521440545752201</c:v>
                </c:pt>
                <c:pt idx="25">
                  <c:v>0.15476089752442401</c:v>
                </c:pt>
                <c:pt idx="26">
                  <c:v>0.178277254960165</c:v>
                </c:pt>
                <c:pt idx="27">
                  <c:v>0.117596834428701</c:v>
                </c:pt>
                <c:pt idx="28">
                  <c:v>0.20302369858639299</c:v>
                </c:pt>
                <c:pt idx="29">
                  <c:v>0.17532838995821101</c:v>
                </c:pt>
                <c:pt idx="30">
                  <c:v>0.181285137870621</c:v>
                </c:pt>
                <c:pt idx="31">
                  <c:v>0.17572273256137799</c:v>
                </c:pt>
                <c:pt idx="32">
                  <c:v>0.158800783542802</c:v>
                </c:pt>
                <c:pt idx="33">
                  <c:v>0.17598573184542701</c:v>
                </c:pt>
                <c:pt idx="34">
                  <c:v>0.17222399822343901</c:v>
                </c:pt>
                <c:pt idx="35">
                  <c:v>0.19292929353999599</c:v>
                </c:pt>
                <c:pt idx="36">
                  <c:v>0.185290402786918</c:v>
                </c:pt>
                <c:pt idx="37">
                  <c:v>0.18656794709512101</c:v>
                </c:pt>
                <c:pt idx="38">
                  <c:v>0.18598280705773801</c:v>
                </c:pt>
                <c:pt idx="39">
                  <c:v>0.17634632515158799</c:v>
                </c:pt>
                <c:pt idx="40">
                  <c:v>0.17790232792833599</c:v>
                </c:pt>
                <c:pt idx="41">
                  <c:v>0.19147877078544701</c:v>
                </c:pt>
                <c:pt idx="42">
                  <c:v>0.19244528349617501</c:v>
                </c:pt>
                <c:pt idx="43">
                  <c:v>0.18035780037444599</c:v>
                </c:pt>
                <c:pt idx="44">
                  <c:v>0.161716486000336</c:v>
                </c:pt>
                <c:pt idx="45">
                  <c:v>0.167875142799676</c:v>
                </c:pt>
                <c:pt idx="46">
                  <c:v>0.184943593945638</c:v>
                </c:pt>
                <c:pt idx="47">
                  <c:v>0.16614219143784101</c:v>
                </c:pt>
                <c:pt idx="48">
                  <c:v>0.18707123797170999</c:v>
                </c:pt>
                <c:pt idx="49">
                  <c:v>0.160705327210725</c:v>
                </c:pt>
                <c:pt idx="50">
                  <c:v>0.15470771303051301</c:v>
                </c:pt>
                <c:pt idx="51">
                  <c:v>0.15070167125856401</c:v>
                </c:pt>
                <c:pt idx="52">
                  <c:v>0.155918095286873</c:v>
                </c:pt>
                <c:pt idx="53">
                  <c:v>0.15940627775072599</c:v>
                </c:pt>
                <c:pt idx="54">
                  <c:v>0.15653643554521601</c:v>
                </c:pt>
                <c:pt idx="55">
                  <c:v>0.1673021025293</c:v>
                </c:pt>
                <c:pt idx="56">
                  <c:v>0.16518337245443401</c:v>
                </c:pt>
                <c:pt idx="57">
                  <c:v>0.170785591736026</c:v>
                </c:pt>
                <c:pt idx="58">
                  <c:v>0.15564960077130299</c:v>
                </c:pt>
                <c:pt idx="59">
                  <c:v>0.15609812059841199</c:v>
                </c:pt>
                <c:pt idx="60">
                  <c:v>0.15162776292046301</c:v>
                </c:pt>
                <c:pt idx="61">
                  <c:v>0.14998441853296299</c:v>
                </c:pt>
                <c:pt idx="62">
                  <c:v>0.15727389335711001</c:v>
                </c:pt>
                <c:pt idx="63">
                  <c:v>0.138283562822404</c:v>
                </c:pt>
                <c:pt idx="64">
                  <c:v>0.14903777412733099</c:v>
                </c:pt>
                <c:pt idx="65">
                  <c:v>0.13759204492970201</c:v>
                </c:pt>
                <c:pt idx="66">
                  <c:v>0.14158310377093</c:v>
                </c:pt>
                <c:pt idx="67">
                  <c:v>0.14016322684535501</c:v>
                </c:pt>
                <c:pt idx="68">
                  <c:v>0.12327519920746401</c:v>
                </c:pt>
                <c:pt idx="69">
                  <c:v>0.14925556363717901</c:v>
                </c:pt>
                <c:pt idx="70">
                  <c:v>0.13714708174968299</c:v>
                </c:pt>
                <c:pt idx="71">
                  <c:v>0.13705641642260899</c:v>
                </c:pt>
                <c:pt idx="72">
                  <c:v>0.12083834424536601</c:v>
                </c:pt>
                <c:pt idx="73">
                  <c:v>0.12761744875995301</c:v>
                </c:pt>
                <c:pt idx="74">
                  <c:v>0.12585842187181001</c:v>
                </c:pt>
                <c:pt idx="75">
                  <c:v>0.12700821777555801</c:v>
                </c:pt>
                <c:pt idx="76">
                  <c:v>0.121431923416242</c:v>
                </c:pt>
                <c:pt idx="77">
                  <c:v>0.122956816237257</c:v>
                </c:pt>
                <c:pt idx="78">
                  <c:v>0.12617331429692599</c:v>
                </c:pt>
                <c:pt idx="79">
                  <c:v>0.12545513376344899</c:v>
                </c:pt>
                <c:pt idx="80">
                  <c:v>0.121189392117197</c:v>
                </c:pt>
                <c:pt idx="81">
                  <c:v>0.123767731990024</c:v>
                </c:pt>
                <c:pt idx="82">
                  <c:v>0.117560714983583</c:v>
                </c:pt>
                <c:pt idx="83">
                  <c:v>0.119951719458084</c:v>
                </c:pt>
                <c:pt idx="84">
                  <c:v>0.117998343847086</c:v>
                </c:pt>
                <c:pt idx="85">
                  <c:v>0.10853020279122701</c:v>
                </c:pt>
                <c:pt idx="86">
                  <c:v>0.113653526706001</c:v>
                </c:pt>
                <c:pt idx="87">
                  <c:v>9.7621641818633004E-2</c:v>
                </c:pt>
                <c:pt idx="88">
                  <c:v>0.104447509690397</c:v>
                </c:pt>
                <c:pt idx="89">
                  <c:v>0.10152837717391</c:v>
                </c:pt>
                <c:pt idx="90">
                  <c:v>0.10171353426283999</c:v>
                </c:pt>
                <c:pt idx="91">
                  <c:v>8.8169002821700704E-2</c:v>
                </c:pt>
                <c:pt idx="92">
                  <c:v>9.2792605231707403E-2</c:v>
                </c:pt>
                <c:pt idx="93">
                  <c:v>9.6088191595775405E-2</c:v>
                </c:pt>
                <c:pt idx="94">
                  <c:v>9.4045335529788304E-2</c:v>
                </c:pt>
                <c:pt idx="95">
                  <c:v>9.4745555561114803E-2</c:v>
                </c:pt>
                <c:pt idx="96">
                  <c:v>9.1048366912139994E-2</c:v>
                </c:pt>
                <c:pt idx="97">
                  <c:v>9.6769431376941106E-2</c:v>
                </c:pt>
                <c:pt idx="98">
                  <c:v>8.7649425749154103E-2</c:v>
                </c:pt>
                <c:pt idx="99">
                  <c:v>9.6082498388383203E-2</c:v>
                </c:pt>
                <c:pt idx="100">
                  <c:v>9.1731771275256502E-2</c:v>
                </c:pt>
                <c:pt idx="101">
                  <c:v>9.7346122107678901E-2</c:v>
                </c:pt>
                <c:pt idx="102">
                  <c:v>8.6765866397353203E-2</c:v>
                </c:pt>
                <c:pt idx="103">
                  <c:v>8.7573773929746204E-2</c:v>
                </c:pt>
                <c:pt idx="104">
                  <c:v>8.1935271153095304E-2</c:v>
                </c:pt>
                <c:pt idx="105">
                  <c:v>8.42726339766635E-2</c:v>
                </c:pt>
                <c:pt idx="106">
                  <c:v>8.5120120826187695E-2</c:v>
                </c:pt>
                <c:pt idx="107">
                  <c:v>8.0247259268500695E-2</c:v>
                </c:pt>
                <c:pt idx="108">
                  <c:v>8.1988290303701902E-2</c:v>
                </c:pt>
                <c:pt idx="109">
                  <c:v>7.8193795097297805E-2</c:v>
                </c:pt>
                <c:pt idx="110">
                  <c:v>7.6197470864731304E-2</c:v>
                </c:pt>
                <c:pt idx="111">
                  <c:v>8.27662090117499E-2</c:v>
                </c:pt>
                <c:pt idx="112">
                  <c:v>8.1667573350116707E-2</c:v>
                </c:pt>
                <c:pt idx="113">
                  <c:v>7.5608131695936998E-2</c:v>
                </c:pt>
                <c:pt idx="114">
                  <c:v>7.3237999464995193E-2</c:v>
                </c:pt>
                <c:pt idx="115">
                  <c:v>7.4398020301960202E-2</c:v>
                </c:pt>
                <c:pt idx="116">
                  <c:v>7.7782286493214697E-2</c:v>
                </c:pt>
                <c:pt idx="117">
                  <c:v>7.5087449641272896E-2</c:v>
                </c:pt>
                <c:pt idx="118">
                  <c:v>7.3226113076171995E-2</c:v>
                </c:pt>
                <c:pt idx="119">
                  <c:v>6.8611839351023093E-2</c:v>
                </c:pt>
                <c:pt idx="120">
                  <c:v>7.6596445152411596E-2</c:v>
                </c:pt>
                <c:pt idx="121">
                  <c:v>7.0324379452367802E-2</c:v>
                </c:pt>
                <c:pt idx="122">
                  <c:v>6.8189797515244399E-2</c:v>
                </c:pt>
                <c:pt idx="123">
                  <c:v>6.6105468108039106E-2</c:v>
                </c:pt>
                <c:pt idx="124">
                  <c:v>6.9684511649455702E-2</c:v>
                </c:pt>
                <c:pt idx="125">
                  <c:v>6.9317731699778104E-2</c:v>
                </c:pt>
                <c:pt idx="126">
                  <c:v>6.6244668071278601E-2</c:v>
                </c:pt>
                <c:pt idx="127">
                  <c:v>6.9958589926043896E-2</c:v>
                </c:pt>
                <c:pt idx="128">
                  <c:v>6.7435351426555101E-2</c:v>
                </c:pt>
                <c:pt idx="129">
                  <c:v>7.0440724963354698E-2</c:v>
                </c:pt>
                <c:pt idx="130">
                  <c:v>6.06333772103098E-2</c:v>
                </c:pt>
                <c:pt idx="131">
                  <c:v>5.9556522070328202E-2</c:v>
                </c:pt>
                <c:pt idx="132">
                  <c:v>6.1216744484208101E-2</c:v>
                </c:pt>
                <c:pt idx="133">
                  <c:v>6.2097054694007302E-2</c:v>
                </c:pt>
                <c:pt idx="134">
                  <c:v>6.6238420625602701E-2</c:v>
                </c:pt>
                <c:pt idx="135">
                  <c:v>6.2102068317761203E-2</c:v>
                </c:pt>
                <c:pt idx="136">
                  <c:v>5.3931042030859397E-2</c:v>
                </c:pt>
                <c:pt idx="137">
                  <c:v>5.66746053973749E-2</c:v>
                </c:pt>
                <c:pt idx="138">
                  <c:v>6.2364273567114097E-2</c:v>
                </c:pt>
                <c:pt idx="139">
                  <c:v>5.8553519154495103E-2</c:v>
                </c:pt>
                <c:pt idx="140">
                  <c:v>5.2146785392153797E-2</c:v>
                </c:pt>
                <c:pt idx="141">
                  <c:v>5.6350178009334402E-2</c:v>
                </c:pt>
                <c:pt idx="142">
                  <c:v>5.0871849836021402E-2</c:v>
                </c:pt>
                <c:pt idx="143">
                  <c:v>5.6124100321456302E-2</c:v>
                </c:pt>
                <c:pt idx="144">
                  <c:v>5.2175003942413103E-2</c:v>
                </c:pt>
                <c:pt idx="145">
                  <c:v>4.8517656318176797E-2</c:v>
                </c:pt>
                <c:pt idx="146">
                  <c:v>5.4978923166160598E-2</c:v>
                </c:pt>
                <c:pt idx="147">
                  <c:v>5.71980875280097E-2</c:v>
                </c:pt>
                <c:pt idx="148">
                  <c:v>5.6712140417073599E-2</c:v>
                </c:pt>
                <c:pt idx="149">
                  <c:v>5.72516590652382E-2</c:v>
                </c:pt>
                <c:pt idx="150">
                  <c:v>5.2812148384769303E-2</c:v>
                </c:pt>
                <c:pt idx="151">
                  <c:v>5.3487844293461498E-2</c:v>
                </c:pt>
                <c:pt idx="152">
                  <c:v>5.7588538152916702E-2</c:v>
                </c:pt>
                <c:pt idx="153">
                  <c:v>5.3584103371115598E-2</c:v>
                </c:pt>
                <c:pt idx="154">
                  <c:v>4.6960265656417102E-2</c:v>
                </c:pt>
                <c:pt idx="155">
                  <c:v>4.9911451275681702E-2</c:v>
                </c:pt>
                <c:pt idx="156">
                  <c:v>5.2589021814585399E-2</c:v>
                </c:pt>
                <c:pt idx="157">
                  <c:v>5.7033859044937497E-2</c:v>
                </c:pt>
                <c:pt idx="158">
                  <c:v>4.9228244436437099E-2</c:v>
                </c:pt>
                <c:pt idx="159">
                  <c:v>4.6039936478254599E-2</c:v>
                </c:pt>
                <c:pt idx="160">
                  <c:v>5.9173009095592401E-2</c:v>
                </c:pt>
                <c:pt idx="161">
                  <c:v>5.0694621286776202E-2</c:v>
                </c:pt>
                <c:pt idx="162">
                  <c:v>4.8347759019228297E-2</c:v>
                </c:pt>
                <c:pt idx="163">
                  <c:v>4.3220090769493603E-2</c:v>
                </c:pt>
                <c:pt idx="164">
                  <c:v>4.7511705234461597E-2</c:v>
                </c:pt>
                <c:pt idx="165">
                  <c:v>5.8336461508911801E-2</c:v>
                </c:pt>
                <c:pt idx="166">
                  <c:v>5.73402007615951E-2</c:v>
                </c:pt>
                <c:pt idx="167">
                  <c:v>5.6977083764428497E-2</c:v>
                </c:pt>
                <c:pt idx="168">
                  <c:v>5.2717863952015699E-2</c:v>
                </c:pt>
                <c:pt idx="169">
                  <c:v>5.6102658951821698E-2</c:v>
                </c:pt>
                <c:pt idx="170">
                  <c:v>4.9892847400550402E-2</c:v>
                </c:pt>
                <c:pt idx="171">
                  <c:v>5.0569104039338897E-2</c:v>
                </c:pt>
                <c:pt idx="172">
                  <c:v>5.2373232647017202E-2</c:v>
                </c:pt>
                <c:pt idx="173">
                  <c:v>4.92800019670801E-2</c:v>
                </c:pt>
                <c:pt idx="174">
                  <c:v>5.7974484040985402E-2</c:v>
                </c:pt>
                <c:pt idx="175">
                  <c:v>4.8650421674054201E-2</c:v>
                </c:pt>
                <c:pt idx="176">
                  <c:v>5.5379963551428497E-2</c:v>
                </c:pt>
                <c:pt idx="177">
                  <c:v>5.3398684466199699E-2</c:v>
                </c:pt>
                <c:pt idx="178">
                  <c:v>5.2648721051204703E-2</c:v>
                </c:pt>
                <c:pt idx="179">
                  <c:v>4.7711966273023397E-2</c:v>
                </c:pt>
                <c:pt idx="180">
                  <c:v>5.1016519292019197E-2</c:v>
                </c:pt>
                <c:pt idx="181">
                  <c:v>5.1443363939297902E-2</c:v>
                </c:pt>
                <c:pt idx="182">
                  <c:v>5.4940028047513703E-2</c:v>
                </c:pt>
                <c:pt idx="183">
                  <c:v>5.1772288392682601E-2</c:v>
                </c:pt>
                <c:pt idx="184">
                  <c:v>5.4593563020685999E-2</c:v>
                </c:pt>
                <c:pt idx="185">
                  <c:v>5.1394150683124001E-2</c:v>
                </c:pt>
                <c:pt idx="186">
                  <c:v>5.0194419775226699E-2</c:v>
                </c:pt>
                <c:pt idx="187">
                  <c:v>4.7890401811077198E-2</c:v>
                </c:pt>
                <c:pt idx="188">
                  <c:v>4.4904997165687202E-2</c:v>
                </c:pt>
                <c:pt idx="189">
                  <c:v>5.4210785257557903E-2</c:v>
                </c:pt>
                <c:pt idx="190">
                  <c:v>5.1612343885819902E-2</c:v>
                </c:pt>
                <c:pt idx="191">
                  <c:v>5.9038139570421998E-2</c:v>
                </c:pt>
                <c:pt idx="192">
                  <c:v>5.7764618736955799E-2</c:v>
                </c:pt>
                <c:pt idx="193">
                  <c:v>5.0732008701737399E-2</c:v>
                </c:pt>
                <c:pt idx="194">
                  <c:v>5.4583998714815798E-2</c:v>
                </c:pt>
                <c:pt idx="195">
                  <c:v>5.6766143406756203E-2</c:v>
                </c:pt>
                <c:pt idx="196">
                  <c:v>4.9616238350573799E-2</c:v>
                </c:pt>
                <c:pt idx="197">
                  <c:v>5.3705689592950703E-2</c:v>
                </c:pt>
                <c:pt idx="198">
                  <c:v>5.23367066791562E-2</c:v>
                </c:pt>
                <c:pt idx="199">
                  <c:v>5.4101248578372799E-2</c:v>
                </c:pt>
                <c:pt idx="200">
                  <c:v>5.47406181854014E-2</c:v>
                </c:pt>
                <c:pt idx="201">
                  <c:v>5.5279213553358603E-2</c:v>
                </c:pt>
                <c:pt idx="202">
                  <c:v>5.0401138290715901E-2</c:v>
                </c:pt>
                <c:pt idx="203">
                  <c:v>5.1922821373886298E-2</c:v>
                </c:pt>
                <c:pt idx="204">
                  <c:v>6.1393843015302103E-2</c:v>
                </c:pt>
                <c:pt idx="205">
                  <c:v>5.8010456458152899E-2</c:v>
                </c:pt>
                <c:pt idx="206">
                  <c:v>5.6547007505157197E-2</c:v>
                </c:pt>
                <c:pt idx="207">
                  <c:v>5.7380087920287599E-2</c:v>
                </c:pt>
                <c:pt idx="208">
                  <c:v>5.6469528375749402E-2</c:v>
                </c:pt>
                <c:pt idx="209">
                  <c:v>5.8983701059953E-2</c:v>
                </c:pt>
                <c:pt idx="210">
                  <c:v>5.0760523686715298E-2</c:v>
                </c:pt>
                <c:pt idx="211">
                  <c:v>5.7718568881594899E-2</c:v>
                </c:pt>
                <c:pt idx="212">
                  <c:v>5.8255379802459102E-2</c:v>
                </c:pt>
                <c:pt idx="213">
                  <c:v>5.9682590321367697E-2</c:v>
                </c:pt>
                <c:pt idx="214">
                  <c:v>5.6519009183100898E-2</c:v>
                </c:pt>
                <c:pt idx="215">
                  <c:v>5.1720226808628499E-2</c:v>
                </c:pt>
                <c:pt idx="216">
                  <c:v>5.7086864784132503E-2</c:v>
                </c:pt>
                <c:pt idx="217">
                  <c:v>6.1878277556812598E-2</c:v>
                </c:pt>
                <c:pt idx="218">
                  <c:v>5.9889204091538903E-2</c:v>
                </c:pt>
                <c:pt idx="219">
                  <c:v>5.4230037109336701E-2</c:v>
                </c:pt>
                <c:pt idx="220">
                  <c:v>5.8849625481097699E-2</c:v>
                </c:pt>
                <c:pt idx="221">
                  <c:v>5.9635421392766397E-2</c:v>
                </c:pt>
                <c:pt idx="222">
                  <c:v>5.7328855184263297E-2</c:v>
                </c:pt>
                <c:pt idx="223">
                  <c:v>5.6268992971960398E-2</c:v>
                </c:pt>
                <c:pt idx="224">
                  <c:v>5.6528095173256299E-2</c:v>
                </c:pt>
                <c:pt idx="225">
                  <c:v>5.3291761694430798E-2</c:v>
                </c:pt>
                <c:pt idx="226">
                  <c:v>5.83489122512637E-2</c:v>
                </c:pt>
                <c:pt idx="227">
                  <c:v>5.9044635692434601E-2</c:v>
                </c:pt>
                <c:pt idx="228">
                  <c:v>6.0801600496873699E-2</c:v>
                </c:pt>
                <c:pt idx="229">
                  <c:v>5.9663393901273003E-2</c:v>
                </c:pt>
                <c:pt idx="230">
                  <c:v>5.8429505801820901E-2</c:v>
                </c:pt>
                <c:pt idx="231">
                  <c:v>5.7542038770446599E-2</c:v>
                </c:pt>
                <c:pt idx="232">
                  <c:v>6.1610797548656497E-2</c:v>
                </c:pt>
                <c:pt idx="233">
                  <c:v>5.7617750915614697E-2</c:v>
                </c:pt>
                <c:pt idx="234">
                  <c:v>5.8668883832134602E-2</c:v>
                </c:pt>
                <c:pt idx="235">
                  <c:v>6.16058974253232E-2</c:v>
                </c:pt>
                <c:pt idx="236">
                  <c:v>5.88516915528065E-2</c:v>
                </c:pt>
                <c:pt idx="237">
                  <c:v>6.2379230525355801E-2</c:v>
                </c:pt>
                <c:pt idx="238">
                  <c:v>6.0817641645390899E-2</c:v>
                </c:pt>
                <c:pt idx="239">
                  <c:v>5.9231168891504399E-2</c:v>
                </c:pt>
                <c:pt idx="240">
                  <c:v>6.1527002080544499E-2</c:v>
                </c:pt>
                <c:pt idx="241">
                  <c:v>5.9921329428699703E-2</c:v>
                </c:pt>
                <c:pt idx="242">
                  <c:v>6.09819696151652E-2</c:v>
                </c:pt>
                <c:pt idx="243">
                  <c:v>6.3067755840334E-2</c:v>
                </c:pt>
                <c:pt idx="244">
                  <c:v>6.1849019054588499E-2</c:v>
                </c:pt>
                <c:pt idx="245">
                  <c:v>6.0932621835247697E-2</c:v>
                </c:pt>
                <c:pt idx="246">
                  <c:v>6.1788652015774798E-2</c:v>
                </c:pt>
                <c:pt idx="247">
                  <c:v>5.6770379759878198E-2</c:v>
                </c:pt>
                <c:pt idx="248">
                  <c:v>5.8524104738820498E-2</c:v>
                </c:pt>
                <c:pt idx="249">
                  <c:v>6.0249546866081499E-2</c:v>
                </c:pt>
                <c:pt idx="250">
                  <c:v>6.24201767017315E-2</c:v>
                </c:pt>
                <c:pt idx="251">
                  <c:v>6.1561882383181901E-2</c:v>
                </c:pt>
                <c:pt idx="252">
                  <c:v>6.08465582109134E-2</c:v>
                </c:pt>
                <c:pt idx="253">
                  <c:v>6.0124979637265298E-2</c:v>
                </c:pt>
                <c:pt idx="254">
                  <c:v>5.9110326805333603E-2</c:v>
                </c:pt>
                <c:pt idx="255">
                  <c:v>5.8449861585183401E-2</c:v>
                </c:pt>
                <c:pt idx="256">
                  <c:v>5.9562591546792797E-2</c:v>
                </c:pt>
                <c:pt idx="257">
                  <c:v>6.2424209352905997E-2</c:v>
                </c:pt>
                <c:pt idx="258">
                  <c:v>6.27110914503725E-2</c:v>
                </c:pt>
                <c:pt idx="259">
                  <c:v>6.2134914275618403E-2</c:v>
                </c:pt>
                <c:pt idx="260">
                  <c:v>6.0796876680130001E-2</c:v>
                </c:pt>
                <c:pt idx="261">
                  <c:v>6.0173295273750101E-2</c:v>
                </c:pt>
                <c:pt idx="262">
                  <c:v>6.0901365557573903E-2</c:v>
                </c:pt>
                <c:pt idx="263">
                  <c:v>6.0746534441284701E-2</c:v>
                </c:pt>
                <c:pt idx="264">
                  <c:v>6.1092590334321802E-2</c:v>
                </c:pt>
                <c:pt idx="265">
                  <c:v>6.30727930110552E-2</c:v>
                </c:pt>
                <c:pt idx="266">
                  <c:v>6.0366086390960902E-2</c:v>
                </c:pt>
                <c:pt idx="267">
                  <c:v>6.12318506573543E-2</c:v>
                </c:pt>
                <c:pt idx="268">
                  <c:v>5.89197435317508E-2</c:v>
                </c:pt>
                <c:pt idx="269">
                  <c:v>6.3091403462093798E-2</c:v>
                </c:pt>
                <c:pt idx="270">
                  <c:v>6.2170383866624698E-2</c:v>
                </c:pt>
                <c:pt idx="271">
                  <c:v>6.1889981488762499E-2</c:v>
                </c:pt>
                <c:pt idx="272">
                  <c:v>6.02571217169817E-2</c:v>
                </c:pt>
                <c:pt idx="273">
                  <c:v>6.1654912541231899E-2</c:v>
                </c:pt>
                <c:pt idx="274">
                  <c:v>5.99301587245165E-2</c:v>
                </c:pt>
                <c:pt idx="275">
                  <c:v>5.8660537446703499E-2</c:v>
                </c:pt>
                <c:pt idx="276">
                  <c:v>6.0635703166480003E-2</c:v>
                </c:pt>
                <c:pt idx="277">
                  <c:v>6.1247228885237599E-2</c:v>
                </c:pt>
                <c:pt idx="278">
                  <c:v>6.2526885424836101E-2</c:v>
                </c:pt>
                <c:pt idx="279">
                  <c:v>6.1490398747486102E-2</c:v>
                </c:pt>
                <c:pt idx="280">
                  <c:v>6.0123682398038003E-2</c:v>
                </c:pt>
                <c:pt idx="281">
                  <c:v>6.1914614454895801E-2</c:v>
                </c:pt>
                <c:pt idx="282">
                  <c:v>6.0538990822648901E-2</c:v>
                </c:pt>
                <c:pt idx="283">
                  <c:v>6.1969546924042898E-2</c:v>
                </c:pt>
                <c:pt idx="284">
                  <c:v>6.1224129765707798E-2</c:v>
                </c:pt>
                <c:pt idx="285">
                  <c:v>5.9519814157257302E-2</c:v>
                </c:pt>
                <c:pt idx="286">
                  <c:v>5.7184886514926099E-2</c:v>
                </c:pt>
                <c:pt idx="287">
                  <c:v>5.5853801559551601E-2</c:v>
                </c:pt>
                <c:pt idx="288">
                  <c:v>6.120226688884E-2</c:v>
                </c:pt>
                <c:pt idx="289">
                  <c:v>5.9283625708115503E-2</c:v>
                </c:pt>
                <c:pt idx="290">
                  <c:v>5.7125074496022499E-2</c:v>
                </c:pt>
                <c:pt idx="291">
                  <c:v>6.0483087912728203E-2</c:v>
                </c:pt>
                <c:pt idx="292">
                  <c:v>6.0967641323159703E-2</c:v>
                </c:pt>
                <c:pt idx="293">
                  <c:v>5.9699013825864101E-2</c:v>
                </c:pt>
                <c:pt idx="294">
                  <c:v>6.4762265653030393E-2</c:v>
                </c:pt>
                <c:pt idx="295">
                  <c:v>6.2078341209788099E-2</c:v>
                </c:pt>
                <c:pt idx="296">
                  <c:v>5.8877795013503799E-2</c:v>
                </c:pt>
                <c:pt idx="297">
                  <c:v>5.6785361552034799E-2</c:v>
                </c:pt>
                <c:pt idx="298">
                  <c:v>5.79398747216789E-2</c:v>
                </c:pt>
                <c:pt idx="299">
                  <c:v>5.96344586314798E-2</c:v>
                </c:pt>
                <c:pt idx="300">
                  <c:v>5.9373992709900902E-2</c:v>
                </c:pt>
                <c:pt idx="301">
                  <c:v>6.09674791854121E-2</c:v>
                </c:pt>
                <c:pt idx="302">
                  <c:v>5.7182738798675803E-2</c:v>
                </c:pt>
                <c:pt idx="303">
                  <c:v>5.87181978932391E-2</c:v>
                </c:pt>
                <c:pt idx="304">
                  <c:v>5.6132693746980399E-2</c:v>
                </c:pt>
                <c:pt idx="305">
                  <c:v>5.5213701570754899E-2</c:v>
                </c:pt>
                <c:pt idx="306">
                  <c:v>5.4518730665027298E-2</c:v>
                </c:pt>
                <c:pt idx="307">
                  <c:v>5.8573188504850403E-2</c:v>
                </c:pt>
                <c:pt idx="308">
                  <c:v>5.3750853406985197E-2</c:v>
                </c:pt>
                <c:pt idx="309">
                  <c:v>5.8868122582411003E-2</c:v>
                </c:pt>
                <c:pt idx="310">
                  <c:v>5.06727850153601E-2</c:v>
                </c:pt>
                <c:pt idx="311">
                  <c:v>5.3650124326001497E-2</c:v>
                </c:pt>
                <c:pt idx="312">
                  <c:v>5.3196531958285997E-2</c:v>
                </c:pt>
                <c:pt idx="313">
                  <c:v>5.5747992950900202E-2</c:v>
                </c:pt>
                <c:pt idx="314">
                  <c:v>5.2888351861747299E-2</c:v>
                </c:pt>
                <c:pt idx="315">
                  <c:v>5.2472046872639302E-2</c:v>
                </c:pt>
                <c:pt idx="316">
                  <c:v>5.5778959523184103E-2</c:v>
                </c:pt>
                <c:pt idx="317">
                  <c:v>5.8127114828575799E-2</c:v>
                </c:pt>
                <c:pt idx="318">
                  <c:v>5.3454680098562003E-2</c:v>
                </c:pt>
                <c:pt idx="319">
                  <c:v>5.5678326725258701E-2</c:v>
                </c:pt>
                <c:pt idx="320">
                  <c:v>5.2352813562626402E-2</c:v>
                </c:pt>
                <c:pt idx="321">
                  <c:v>5.51856520390583E-2</c:v>
                </c:pt>
                <c:pt idx="322">
                  <c:v>5.7598475770919901E-2</c:v>
                </c:pt>
                <c:pt idx="323">
                  <c:v>5.1623949071854101E-2</c:v>
                </c:pt>
                <c:pt idx="324">
                  <c:v>5.3182307424053402E-2</c:v>
                </c:pt>
                <c:pt idx="325">
                  <c:v>5.1011833044319499E-2</c:v>
                </c:pt>
                <c:pt idx="326">
                  <c:v>5.4614549823058599E-2</c:v>
                </c:pt>
                <c:pt idx="327">
                  <c:v>5.2829886515499802E-2</c:v>
                </c:pt>
                <c:pt idx="328">
                  <c:v>5.3362866638885099E-2</c:v>
                </c:pt>
                <c:pt idx="329">
                  <c:v>5.3881743413181901E-2</c:v>
                </c:pt>
                <c:pt idx="330">
                  <c:v>5.5194452158849799E-2</c:v>
                </c:pt>
                <c:pt idx="331">
                  <c:v>5.3567415073193098E-2</c:v>
                </c:pt>
                <c:pt idx="332">
                  <c:v>5.0471236370712803E-2</c:v>
                </c:pt>
                <c:pt idx="333">
                  <c:v>5.1697374824235802E-2</c:v>
                </c:pt>
                <c:pt idx="334">
                  <c:v>5.0993608334437002E-2</c:v>
                </c:pt>
                <c:pt idx="335">
                  <c:v>5.1055025489845099E-2</c:v>
                </c:pt>
                <c:pt idx="336">
                  <c:v>5.3306828952319703E-2</c:v>
                </c:pt>
                <c:pt idx="337">
                  <c:v>5.0689985366895403E-2</c:v>
                </c:pt>
                <c:pt idx="338">
                  <c:v>5.1094257154393398E-2</c:v>
                </c:pt>
                <c:pt idx="339">
                  <c:v>5.4009087733379299E-2</c:v>
                </c:pt>
                <c:pt idx="340">
                  <c:v>5.5097317768283798E-2</c:v>
                </c:pt>
                <c:pt idx="341">
                  <c:v>5.4492585277608703E-2</c:v>
                </c:pt>
                <c:pt idx="342">
                  <c:v>5.1471531024545401E-2</c:v>
                </c:pt>
                <c:pt idx="343">
                  <c:v>5.1437227832045199E-2</c:v>
                </c:pt>
                <c:pt idx="344">
                  <c:v>5.5291337461266798E-2</c:v>
                </c:pt>
                <c:pt idx="345">
                  <c:v>5.2120721007881697E-2</c:v>
                </c:pt>
                <c:pt idx="346">
                  <c:v>5.1241930508947098E-2</c:v>
                </c:pt>
                <c:pt idx="347">
                  <c:v>5.1255606537596497E-2</c:v>
                </c:pt>
                <c:pt idx="348">
                  <c:v>5.4804778374571497E-2</c:v>
                </c:pt>
                <c:pt idx="349">
                  <c:v>5.3211956533151201E-2</c:v>
                </c:pt>
                <c:pt idx="350">
                  <c:v>5.1082750873044799E-2</c:v>
                </c:pt>
                <c:pt idx="351">
                  <c:v>5.2165498355558802E-2</c:v>
                </c:pt>
                <c:pt idx="352">
                  <c:v>5.4262290280060403E-2</c:v>
                </c:pt>
                <c:pt idx="353">
                  <c:v>5.3403910655293797E-2</c:v>
                </c:pt>
                <c:pt idx="354">
                  <c:v>5.4245639295017897E-2</c:v>
                </c:pt>
                <c:pt idx="355">
                  <c:v>5.1271007641200003E-2</c:v>
                </c:pt>
                <c:pt idx="356">
                  <c:v>4.8815313382606203E-2</c:v>
                </c:pt>
                <c:pt idx="357">
                  <c:v>5.3982092316211101E-2</c:v>
                </c:pt>
                <c:pt idx="358">
                  <c:v>5.2229884026737602E-2</c:v>
                </c:pt>
                <c:pt idx="359">
                  <c:v>5.1621945791693401E-2</c:v>
                </c:pt>
                <c:pt idx="360">
                  <c:v>4.9809242416211597E-2</c:v>
                </c:pt>
                <c:pt idx="361">
                  <c:v>5.1487781195916897E-2</c:v>
                </c:pt>
                <c:pt idx="362">
                  <c:v>5.2068545137687203E-2</c:v>
                </c:pt>
                <c:pt idx="363">
                  <c:v>5.34065696841605E-2</c:v>
                </c:pt>
                <c:pt idx="364">
                  <c:v>5.35122345566348E-2</c:v>
                </c:pt>
                <c:pt idx="365">
                  <c:v>5.5151506934861601E-2</c:v>
                </c:pt>
                <c:pt idx="366">
                  <c:v>5.2858056335547798E-2</c:v>
                </c:pt>
                <c:pt idx="367">
                  <c:v>5.17571768277484E-2</c:v>
                </c:pt>
                <c:pt idx="368">
                  <c:v>5.1520055140312403E-2</c:v>
                </c:pt>
                <c:pt idx="369">
                  <c:v>5.0448072191411002E-2</c:v>
                </c:pt>
                <c:pt idx="370">
                  <c:v>5.1058939672541499E-2</c:v>
                </c:pt>
                <c:pt idx="371">
                  <c:v>5.0356962231989703E-2</c:v>
                </c:pt>
                <c:pt idx="372">
                  <c:v>5.4978284553765702E-2</c:v>
                </c:pt>
                <c:pt idx="373">
                  <c:v>5.3449417927644197E-2</c:v>
                </c:pt>
                <c:pt idx="374">
                  <c:v>5.4769257857213802E-2</c:v>
                </c:pt>
                <c:pt idx="375">
                  <c:v>5.4321849918774402E-2</c:v>
                </c:pt>
                <c:pt idx="376">
                  <c:v>5.3136086331183101E-2</c:v>
                </c:pt>
                <c:pt idx="377">
                  <c:v>5.2883386703834599E-2</c:v>
                </c:pt>
                <c:pt idx="378">
                  <c:v>5.3371871999075199E-2</c:v>
                </c:pt>
                <c:pt idx="379">
                  <c:v>5.4309972857274201E-2</c:v>
                </c:pt>
                <c:pt idx="380">
                  <c:v>5.2956473395039103E-2</c:v>
                </c:pt>
                <c:pt idx="381">
                  <c:v>5.4021639311425902E-2</c:v>
                </c:pt>
                <c:pt idx="382">
                  <c:v>5.3421155400130899E-2</c:v>
                </c:pt>
                <c:pt idx="383">
                  <c:v>5.34917395566957E-2</c:v>
                </c:pt>
                <c:pt idx="384">
                  <c:v>5.19760906041907E-2</c:v>
                </c:pt>
                <c:pt idx="385">
                  <c:v>5.2354131404821203E-2</c:v>
                </c:pt>
                <c:pt idx="386">
                  <c:v>5.3832875928823402E-2</c:v>
                </c:pt>
                <c:pt idx="387">
                  <c:v>5.3762806599342003E-2</c:v>
                </c:pt>
                <c:pt idx="388">
                  <c:v>5.0707485863124402E-2</c:v>
                </c:pt>
                <c:pt idx="389">
                  <c:v>5.1631098498063098E-2</c:v>
                </c:pt>
                <c:pt idx="390">
                  <c:v>5.2356464693605803E-2</c:v>
                </c:pt>
                <c:pt idx="391">
                  <c:v>5.5114760745910901E-2</c:v>
                </c:pt>
                <c:pt idx="392">
                  <c:v>5.4504299883480198E-2</c:v>
                </c:pt>
                <c:pt idx="393">
                  <c:v>5.61533198285082E-2</c:v>
                </c:pt>
                <c:pt idx="394">
                  <c:v>5.4076595407224301E-2</c:v>
                </c:pt>
                <c:pt idx="395">
                  <c:v>5.29332554143691E-2</c:v>
                </c:pt>
                <c:pt idx="396">
                  <c:v>5.0964591806793497E-2</c:v>
                </c:pt>
                <c:pt idx="397">
                  <c:v>5.17743430625962E-2</c:v>
                </c:pt>
                <c:pt idx="398">
                  <c:v>5.4330490044302397E-2</c:v>
                </c:pt>
                <c:pt idx="399">
                  <c:v>5.3864920147707301E-2</c:v>
                </c:pt>
                <c:pt idx="400">
                  <c:v>5.4954997996707E-2</c:v>
                </c:pt>
                <c:pt idx="401">
                  <c:v>5.5305169747508098E-2</c:v>
                </c:pt>
                <c:pt idx="402">
                  <c:v>5.2602608824619E-2</c:v>
                </c:pt>
                <c:pt idx="403">
                  <c:v>5.4205103978215798E-2</c:v>
                </c:pt>
                <c:pt idx="404">
                  <c:v>5.3740074679267301E-2</c:v>
                </c:pt>
                <c:pt idx="405">
                  <c:v>5.5020374820852702E-2</c:v>
                </c:pt>
                <c:pt idx="406">
                  <c:v>5.37644015370548E-2</c:v>
                </c:pt>
                <c:pt idx="407">
                  <c:v>5.27679260184271E-2</c:v>
                </c:pt>
                <c:pt idx="408">
                  <c:v>5.4526469162199102E-2</c:v>
                </c:pt>
                <c:pt idx="409">
                  <c:v>5.3346583928809803E-2</c:v>
                </c:pt>
                <c:pt idx="410">
                  <c:v>5.3671435178134302E-2</c:v>
                </c:pt>
                <c:pt idx="411">
                  <c:v>5.4427815852633801E-2</c:v>
                </c:pt>
                <c:pt idx="412">
                  <c:v>5.62991762025008E-2</c:v>
                </c:pt>
                <c:pt idx="413">
                  <c:v>5.4798068696496102E-2</c:v>
                </c:pt>
                <c:pt idx="414">
                  <c:v>5.4355141522492101E-2</c:v>
                </c:pt>
                <c:pt idx="415">
                  <c:v>5.4080783729014897E-2</c:v>
                </c:pt>
                <c:pt idx="416">
                  <c:v>5.4393811464418997E-2</c:v>
                </c:pt>
                <c:pt idx="417">
                  <c:v>5.3914252241759199E-2</c:v>
                </c:pt>
                <c:pt idx="418">
                  <c:v>5.4781190749959199E-2</c:v>
                </c:pt>
                <c:pt idx="419">
                  <c:v>5.6780658642256301E-2</c:v>
                </c:pt>
                <c:pt idx="420">
                  <c:v>5.64212063362588E-2</c:v>
                </c:pt>
                <c:pt idx="421">
                  <c:v>5.4974850499467702E-2</c:v>
                </c:pt>
                <c:pt idx="422">
                  <c:v>5.52700951733857E-2</c:v>
                </c:pt>
                <c:pt idx="423">
                  <c:v>5.6465768460429798E-2</c:v>
                </c:pt>
                <c:pt idx="424">
                  <c:v>5.4074496443012099E-2</c:v>
                </c:pt>
                <c:pt idx="425">
                  <c:v>5.3429889320313499E-2</c:v>
                </c:pt>
                <c:pt idx="426">
                  <c:v>5.5742291100836797E-2</c:v>
                </c:pt>
                <c:pt idx="427">
                  <c:v>5.5370358593980297E-2</c:v>
                </c:pt>
                <c:pt idx="428">
                  <c:v>5.6247562731183198E-2</c:v>
                </c:pt>
                <c:pt idx="429">
                  <c:v>5.6377632732227803E-2</c:v>
                </c:pt>
                <c:pt idx="430">
                  <c:v>5.7220177477003802E-2</c:v>
                </c:pt>
                <c:pt idx="431">
                  <c:v>5.5621175516166799E-2</c:v>
                </c:pt>
                <c:pt idx="432">
                  <c:v>5.9003239982370302E-2</c:v>
                </c:pt>
                <c:pt idx="433">
                  <c:v>5.5110862536770798E-2</c:v>
                </c:pt>
                <c:pt idx="434">
                  <c:v>5.5281804273242099E-2</c:v>
                </c:pt>
                <c:pt idx="435">
                  <c:v>5.5866909297581903E-2</c:v>
                </c:pt>
                <c:pt idx="436">
                  <c:v>5.4413532643578802E-2</c:v>
                </c:pt>
                <c:pt idx="437">
                  <c:v>5.6701267412985597E-2</c:v>
                </c:pt>
                <c:pt idx="438">
                  <c:v>5.4228562511145099E-2</c:v>
                </c:pt>
                <c:pt idx="439">
                  <c:v>5.5209482645078203E-2</c:v>
                </c:pt>
                <c:pt idx="440">
                  <c:v>5.7308517028604802E-2</c:v>
                </c:pt>
                <c:pt idx="441">
                  <c:v>5.5396447135513303E-2</c:v>
                </c:pt>
                <c:pt idx="442">
                  <c:v>5.74079689776094E-2</c:v>
                </c:pt>
                <c:pt idx="443">
                  <c:v>5.9069129691019399E-2</c:v>
                </c:pt>
                <c:pt idx="444">
                  <c:v>5.5724508033882902E-2</c:v>
                </c:pt>
                <c:pt idx="445">
                  <c:v>5.83314332300457E-2</c:v>
                </c:pt>
                <c:pt idx="446">
                  <c:v>5.9432350139976199E-2</c:v>
                </c:pt>
                <c:pt idx="447">
                  <c:v>5.5829705826041999E-2</c:v>
                </c:pt>
                <c:pt idx="448">
                  <c:v>5.5126264847691897E-2</c:v>
                </c:pt>
                <c:pt idx="449">
                  <c:v>5.9282903766973899E-2</c:v>
                </c:pt>
                <c:pt idx="450">
                  <c:v>5.6778506336086498E-2</c:v>
                </c:pt>
                <c:pt idx="451">
                  <c:v>5.7656021153319401E-2</c:v>
                </c:pt>
                <c:pt idx="452">
                  <c:v>6.0351914032846697E-2</c:v>
                </c:pt>
                <c:pt idx="453">
                  <c:v>5.7208873169865899E-2</c:v>
                </c:pt>
                <c:pt idx="454">
                  <c:v>5.6987543894852E-2</c:v>
                </c:pt>
                <c:pt idx="455">
                  <c:v>5.7619602959526402E-2</c:v>
                </c:pt>
                <c:pt idx="456">
                  <c:v>5.7333336707458098E-2</c:v>
                </c:pt>
                <c:pt idx="457">
                  <c:v>5.9289521464891401E-2</c:v>
                </c:pt>
                <c:pt idx="458">
                  <c:v>5.9522522645023099E-2</c:v>
                </c:pt>
                <c:pt idx="459">
                  <c:v>5.8622356188655397E-2</c:v>
                </c:pt>
                <c:pt idx="460">
                  <c:v>5.8594882308823398E-2</c:v>
                </c:pt>
                <c:pt idx="461">
                  <c:v>5.8971824745713698E-2</c:v>
                </c:pt>
                <c:pt idx="462">
                  <c:v>5.9308941323981602E-2</c:v>
                </c:pt>
                <c:pt idx="463">
                  <c:v>5.6198058819587303E-2</c:v>
                </c:pt>
                <c:pt idx="464">
                  <c:v>6.2051886226602897E-2</c:v>
                </c:pt>
                <c:pt idx="465">
                  <c:v>5.9469140059261398E-2</c:v>
                </c:pt>
                <c:pt idx="466">
                  <c:v>5.9998075109680298E-2</c:v>
                </c:pt>
                <c:pt idx="467">
                  <c:v>6.06326415745186E-2</c:v>
                </c:pt>
                <c:pt idx="468">
                  <c:v>6.0679292130725503E-2</c:v>
                </c:pt>
                <c:pt idx="469">
                  <c:v>6.0148424249933302E-2</c:v>
                </c:pt>
                <c:pt idx="470">
                  <c:v>5.9500895928147099E-2</c:v>
                </c:pt>
                <c:pt idx="471">
                  <c:v>5.7825764706319401E-2</c:v>
                </c:pt>
                <c:pt idx="472">
                  <c:v>5.6933802636650398E-2</c:v>
                </c:pt>
                <c:pt idx="473">
                  <c:v>5.9942805567600399E-2</c:v>
                </c:pt>
                <c:pt idx="474">
                  <c:v>6.1818079722370002E-2</c:v>
                </c:pt>
                <c:pt idx="475">
                  <c:v>6.2837569917598798E-2</c:v>
                </c:pt>
                <c:pt idx="476">
                  <c:v>5.9524633009745302E-2</c:v>
                </c:pt>
                <c:pt idx="477">
                  <c:v>6.0649765985800901E-2</c:v>
                </c:pt>
                <c:pt idx="478">
                  <c:v>5.9416531406444699E-2</c:v>
                </c:pt>
                <c:pt idx="479">
                  <c:v>6.0638921592421402E-2</c:v>
                </c:pt>
                <c:pt idx="480">
                  <c:v>6.2602432330025007E-2</c:v>
                </c:pt>
                <c:pt idx="481">
                  <c:v>6.0475882735097602E-2</c:v>
                </c:pt>
                <c:pt idx="482">
                  <c:v>6.0318875006410699E-2</c:v>
                </c:pt>
                <c:pt idx="483">
                  <c:v>6.0203225749665898E-2</c:v>
                </c:pt>
                <c:pt idx="484">
                  <c:v>5.9890927477064398E-2</c:v>
                </c:pt>
                <c:pt idx="485">
                  <c:v>6.1285068281982998E-2</c:v>
                </c:pt>
                <c:pt idx="486">
                  <c:v>6.14865339268717E-2</c:v>
                </c:pt>
                <c:pt idx="487">
                  <c:v>6.0499835833775703E-2</c:v>
                </c:pt>
                <c:pt idx="488">
                  <c:v>6.2700147812073101E-2</c:v>
                </c:pt>
                <c:pt idx="489">
                  <c:v>6.0913130546942702E-2</c:v>
                </c:pt>
                <c:pt idx="490">
                  <c:v>6.30190145596176E-2</c:v>
                </c:pt>
                <c:pt idx="491">
                  <c:v>6.0782673382739898E-2</c:v>
                </c:pt>
                <c:pt idx="492">
                  <c:v>6.2230372890805803E-2</c:v>
                </c:pt>
                <c:pt idx="493">
                  <c:v>6.3191725996415996E-2</c:v>
                </c:pt>
                <c:pt idx="494">
                  <c:v>6.1558407564402499E-2</c:v>
                </c:pt>
                <c:pt idx="495">
                  <c:v>6.3911272251161597E-2</c:v>
                </c:pt>
                <c:pt idx="496">
                  <c:v>6.2249030389700297E-2</c:v>
                </c:pt>
                <c:pt idx="497">
                  <c:v>6.3647892248681295E-2</c:v>
                </c:pt>
                <c:pt idx="498">
                  <c:v>5.9588958832411797E-2</c:v>
                </c:pt>
                <c:pt idx="499">
                  <c:v>6.2778762270594202E-2</c:v>
                </c:pt>
                <c:pt idx="500">
                  <c:v>6.2608544430084706E-2</c:v>
                </c:pt>
                <c:pt idx="501">
                  <c:v>5.9762556558330397E-2</c:v>
                </c:pt>
                <c:pt idx="502">
                  <c:v>6.3803550682867E-2</c:v>
                </c:pt>
                <c:pt idx="503">
                  <c:v>6.2265938041931299E-2</c:v>
                </c:pt>
                <c:pt idx="504">
                  <c:v>6.3689669053572803E-2</c:v>
                </c:pt>
                <c:pt idx="505">
                  <c:v>6.1667437826357099E-2</c:v>
                </c:pt>
                <c:pt idx="506">
                  <c:v>6.23405999656493E-2</c:v>
                </c:pt>
                <c:pt idx="507">
                  <c:v>6.4512814867442703E-2</c:v>
                </c:pt>
                <c:pt idx="508">
                  <c:v>6.2389563122712002E-2</c:v>
                </c:pt>
                <c:pt idx="509">
                  <c:v>6.1801478033598201E-2</c:v>
                </c:pt>
                <c:pt idx="510">
                  <c:v>6.3057924336265198E-2</c:v>
                </c:pt>
                <c:pt idx="511">
                  <c:v>6.3808772565091099E-2</c:v>
                </c:pt>
                <c:pt idx="512">
                  <c:v>6.1217405787220402E-2</c:v>
                </c:pt>
                <c:pt idx="513">
                  <c:v>6.32771805975582E-2</c:v>
                </c:pt>
                <c:pt idx="514">
                  <c:v>6.1120076056342398E-2</c:v>
                </c:pt>
                <c:pt idx="515">
                  <c:v>6.1778239542086402E-2</c:v>
                </c:pt>
                <c:pt idx="516">
                  <c:v>5.9529484254140501E-2</c:v>
                </c:pt>
                <c:pt idx="517">
                  <c:v>6.3520767750505594E-2</c:v>
                </c:pt>
                <c:pt idx="518">
                  <c:v>6.1046091237825E-2</c:v>
                </c:pt>
                <c:pt idx="519">
                  <c:v>6.1763798326909397E-2</c:v>
                </c:pt>
                <c:pt idx="520">
                  <c:v>6.3137847172516304E-2</c:v>
                </c:pt>
                <c:pt idx="521">
                  <c:v>6.17176152393933E-2</c:v>
                </c:pt>
                <c:pt idx="522">
                  <c:v>6.3803567124128699E-2</c:v>
                </c:pt>
                <c:pt idx="523">
                  <c:v>6.1820162313624097E-2</c:v>
                </c:pt>
                <c:pt idx="524">
                  <c:v>6.0683091552328199E-2</c:v>
                </c:pt>
                <c:pt idx="525">
                  <c:v>6.2025924696921503E-2</c:v>
                </c:pt>
                <c:pt idx="526">
                  <c:v>6.12714424274063E-2</c:v>
                </c:pt>
                <c:pt idx="527">
                  <c:v>6.0822250291016303E-2</c:v>
                </c:pt>
                <c:pt idx="528">
                  <c:v>6.01718134648183E-2</c:v>
                </c:pt>
                <c:pt idx="529">
                  <c:v>6.4627797389164604E-2</c:v>
                </c:pt>
                <c:pt idx="530">
                  <c:v>6.2553103978286506E-2</c:v>
                </c:pt>
                <c:pt idx="531">
                  <c:v>6.2658813198103597E-2</c:v>
                </c:pt>
                <c:pt idx="532">
                  <c:v>6.4554500348424707E-2</c:v>
                </c:pt>
                <c:pt idx="533">
                  <c:v>6.1613780439433503E-2</c:v>
                </c:pt>
                <c:pt idx="534">
                  <c:v>6.15515958982054E-2</c:v>
                </c:pt>
                <c:pt idx="535">
                  <c:v>6.2546389715998504E-2</c:v>
                </c:pt>
                <c:pt idx="536">
                  <c:v>6.1261533464933703E-2</c:v>
                </c:pt>
                <c:pt idx="537">
                  <c:v>6.03242793480223E-2</c:v>
                </c:pt>
                <c:pt idx="538">
                  <c:v>6.3407095129827007E-2</c:v>
                </c:pt>
                <c:pt idx="539">
                  <c:v>6.1085881093234103E-2</c:v>
                </c:pt>
                <c:pt idx="540">
                  <c:v>6.0877577960094499E-2</c:v>
                </c:pt>
                <c:pt idx="541">
                  <c:v>6.2353904222965301E-2</c:v>
                </c:pt>
                <c:pt idx="542">
                  <c:v>6.1929690744730898E-2</c:v>
                </c:pt>
                <c:pt idx="543">
                  <c:v>6.0658505003816199E-2</c:v>
                </c:pt>
                <c:pt idx="544">
                  <c:v>6.1156075220788197E-2</c:v>
                </c:pt>
                <c:pt idx="545">
                  <c:v>6.1059756577447097E-2</c:v>
                </c:pt>
                <c:pt idx="546">
                  <c:v>6.0438927070611402E-2</c:v>
                </c:pt>
                <c:pt idx="547">
                  <c:v>6.0730561576111501E-2</c:v>
                </c:pt>
                <c:pt idx="548">
                  <c:v>6.0433530715419702E-2</c:v>
                </c:pt>
                <c:pt idx="549">
                  <c:v>6.0177419864603503E-2</c:v>
                </c:pt>
                <c:pt idx="550">
                  <c:v>6.2612981850302701E-2</c:v>
                </c:pt>
                <c:pt idx="551">
                  <c:v>5.9670503497884698E-2</c:v>
                </c:pt>
                <c:pt idx="552">
                  <c:v>5.8516512307586602E-2</c:v>
                </c:pt>
                <c:pt idx="553">
                  <c:v>5.9656839083934203E-2</c:v>
                </c:pt>
                <c:pt idx="554">
                  <c:v>5.8424878106866099E-2</c:v>
                </c:pt>
                <c:pt idx="555">
                  <c:v>5.6369828421647401E-2</c:v>
                </c:pt>
                <c:pt idx="556">
                  <c:v>5.7751437547362602E-2</c:v>
                </c:pt>
                <c:pt idx="557">
                  <c:v>5.8868724931326201E-2</c:v>
                </c:pt>
                <c:pt idx="558">
                  <c:v>5.7190740021307099E-2</c:v>
                </c:pt>
                <c:pt idx="559">
                  <c:v>5.7384901539467202E-2</c:v>
                </c:pt>
                <c:pt idx="560">
                  <c:v>5.8166323531100697E-2</c:v>
                </c:pt>
                <c:pt idx="561">
                  <c:v>5.9379989484205101E-2</c:v>
                </c:pt>
                <c:pt idx="562">
                  <c:v>5.6712209126223302E-2</c:v>
                </c:pt>
                <c:pt idx="563">
                  <c:v>5.7665158236710701E-2</c:v>
                </c:pt>
                <c:pt idx="564">
                  <c:v>5.8194335398588502E-2</c:v>
                </c:pt>
                <c:pt idx="565">
                  <c:v>5.8158813532974599E-2</c:v>
                </c:pt>
                <c:pt idx="566">
                  <c:v>5.7227629051671197E-2</c:v>
                </c:pt>
                <c:pt idx="567">
                  <c:v>5.7241446191745399E-2</c:v>
                </c:pt>
                <c:pt idx="568">
                  <c:v>5.67451455936899E-2</c:v>
                </c:pt>
                <c:pt idx="569">
                  <c:v>5.6796441536378299E-2</c:v>
                </c:pt>
                <c:pt idx="570">
                  <c:v>5.5674578903501797E-2</c:v>
                </c:pt>
                <c:pt idx="571">
                  <c:v>5.79961630755454E-2</c:v>
                </c:pt>
                <c:pt idx="572">
                  <c:v>5.6401006388762297E-2</c:v>
                </c:pt>
                <c:pt idx="573">
                  <c:v>5.6826316044201602E-2</c:v>
                </c:pt>
                <c:pt idx="574">
                  <c:v>5.6337739832837103E-2</c:v>
                </c:pt>
                <c:pt idx="575">
                  <c:v>5.5402811892679697E-2</c:v>
                </c:pt>
                <c:pt idx="576">
                  <c:v>5.4127482898499203E-2</c:v>
                </c:pt>
                <c:pt idx="577">
                  <c:v>5.4260976443090699E-2</c:v>
                </c:pt>
                <c:pt idx="578">
                  <c:v>5.3781782795211001E-2</c:v>
                </c:pt>
                <c:pt idx="579">
                  <c:v>5.6117018547601802E-2</c:v>
                </c:pt>
                <c:pt idx="580">
                  <c:v>5.3014893752595597E-2</c:v>
                </c:pt>
                <c:pt idx="581">
                  <c:v>5.5368756273663597E-2</c:v>
                </c:pt>
                <c:pt idx="582">
                  <c:v>5.3923254773978697E-2</c:v>
                </c:pt>
                <c:pt idx="583">
                  <c:v>5.2953267268026398E-2</c:v>
                </c:pt>
                <c:pt idx="584">
                  <c:v>5.2849486725412197E-2</c:v>
                </c:pt>
                <c:pt idx="585">
                  <c:v>5.3219033803051798E-2</c:v>
                </c:pt>
                <c:pt idx="586">
                  <c:v>5.2419442993711103E-2</c:v>
                </c:pt>
                <c:pt idx="587">
                  <c:v>5.3096267489973897E-2</c:v>
                </c:pt>
                <c:pt idx="588">
                  <c:v>5.13588952892867E-2</c:v>
                </c:pt>
                <c:pt idx="589">
                  <c:v>5.0859294137147001E-2</c:v>
                </c:pt>
                <c:pt idx="590">
                  <c:v>5.2187721012126903E-2</c:v>
                </c:pt>
                <c:pt idx="591">
                  <c:v>5.2386132737621001E-2</c:v>
                </c:pt>
                <c:pt idx="592">
                  <c:v>5.2633701914165498E-2</c:v>
                </c:pt>
                <c:pt idx="593">
                  <c:v>5.3373729529713303E-2</c:v>
                </c:pt>
                <c:pt idx="594">
                  <c:v>5.1743669055841601E-2</c:v>
                </c:pt>
                <c:pt idx="595">
                  <c:v>5.1381082109701402E-2</c:v>
                </c:pt>
                <c:pt idx="596">
                  <c:v>5.2898351882995402E-2</c:v>
                </c:pt>
                <c:pt idx="597">
                  <c:v>5.20057844960852E-2</c:v>
                </c:pt>
                <c:pt idx="598">
                  <c:v>4.9575809909141899E-2</c:v>
                </c:pt>
                <c:pt idx="599">
                  <c:v>4.9780054603598703E-2</c:v>
                </c:pt>
                <c:pt idx="600">
                  <c:v>4.9407863390861298E-2</c:v>
                </c:pt>
                <c:pt idx="601">
                  <c:v>4.8982013209914202E-2</c:v>
                </c:pt>
                <c:pt idx="602">
                  <c:v>5.0461715876502999E-2</c:v>
                </c:pt>
                <c:pt idx="603">
                  <c:v>4.8718229857197599E-2</c:v>
                </c:pt>
                <c:pt idx="604">
                  <c:v>4.9437254284164303E-2</c:v>
                </c:pt>
                <c:pt idx="605">
                  <c:v>5.0141069455094202E-2</c:v>
                </c:pt>
                <c:pt idx="606">
                  <c:v>5.0527067312821403E-2</c:v>
                </c:pt>
                <c:pt idx="607">
                  <c:v>4.87251634520098E-2</c:v>
                </c:pt>
                <c:pt idx="608">
                  <c:v>4.75779725757174E-2</c:v>
                </c:pt>
                <c:pt idx="609">
                  <c:v>4.7342405339116898E-2</c:v>
                </c:pt>
                <c:pt idx="610">
                  <c:v>4.9363969372345197E-2</c:v>
                </c:pt>
                <c:pt idx="611">
                  <c:v>5.0577576163200202E-2</c:v>
                </c:pt>
                <c:pt idx="612">
                  <c:v>4.6596845342262903E-2</c:v>
                </c:pt>
                <c:pt idx="613">
                  <c:v>4.6060652283526897E-2</c:v>
                </c:pt>
                <c:pt idx="614">
                  <c:v>4.61044532752269E-2</c:v>
                </c:pt>
                <c:pt idx="615">
                  <c:v>4.5287786945023202E-2</c:v>
                </c:pt>
                <c:pt idx="616">
                  <c:v>4.7779536353950797E-2</c:v>
                </c:pt>
                <c:pt idx="617">
                  <c:v>4.6574991026122697E-2</c:v>
                </c:pt>
                <c:pt idx="618">
                  <c:v>4.5367425491845199E-2</c:v>
                </c:pt>
                <c:pt idx="619">
                  <c:v>4.6556415667653402E-2</c:v>
                </c:pt>
                <c:pt idx="620">
                  <c:v>4.6470201409247298E-2</c:v>
                </c:pt>
                <c:pt idx="621">
                  <c:v>4.7662632099829398E-2</c:v>
                </c:pt>
                <c:pt idx="622">
                  <c:v>4.60048081330263E-2</c:v>
                </c:pt>
                <c:pt idx="623">
                  <c:v>4.3729865132081602E-2</c:v>
                </c:pt>
                <c:pt idx="624">
                  <c:v>4.4805401629362702E-2</c:v>
                </c:pt>
                <c:pt idx="625">
                  <c:v>4.5370140310241898E-2</c:v>
                </c:pt>
                <c:pt idx="626">
                  <c:v>4.5698613431173103E-2</c:v>
                </c:pt>
                <c:pt idx="627">
                  <c:v>4.5718492323439101E-2</c:v>
                </c:pt>
                <c:pt idx="628">
                  <c:v>4.3290618991153898E-2</c:v>
                </c:pt>
                <c:pt idx="629">
                  <c:v>4.4605202334283701E-2</c:v>
                </c:pt>
                <c:pt idx="630">
                  <c:v>4.4606310333420898E-2</c:v>
                </c:pt>
                <c:pt idx="631">
                  <c:v>4.1795942511750298E-2</c:v>
                </c:pt>
                <c:pt idx="632">
                  <c:v>4.18881753636903E-2</c:v>
                </c:pt>
                <c:pt idx="633">
                  <c:v>4.3777248986901503E-2</c:v>
                </c:pt>
                <c:pt idx="634">
                  <c:v>4.1877712635347897E-2</c:v>
                </c:pt>
                <c:pt idx="635">
                  <c:v>4.4273435165152898E-2</c:v>
                </c:pt>
                <c:pt idx="636">
                  <c:v>4.23022811463813E-2</c:v>
                </c:pt>
                <c:pt idx="637">
                  <c:v>4.41603742254459E-2</c:v>
                </c:pt>
                <c:pt idx="638">
                  <c:v>4.4460902920521801E-2</c:v>
                </c:pt>
                <c:pt idx="639">
                  <c:v>4.4906208874673302E-2</c:v>
                </c:pt>
                <c:pt idx="640">
                  <c:v>4.1804679459229999E-2</c:v>
                </c:pt>
                <c:pt idx="641">
                  <c:v>4.3248539741574797E-2</c:v>
                </c:pt>
                <c:pt idx="642">
                  <c:v>4.2114703302229703E-2</c:v>
                </c:pt>
                <c:pt idx="643">
                  <c:v>4.1915012595963801E-2</c:v>
                </c:pt>
                <c:pt idx="644">
                  <c:v>4.15535820324692E-2</c:v>
                </c:pt>
                <c:pt idx="645">
                  <c:v>4.3141396778551298E-2</c:v>
                </c:pt>
                <c:pt idx="646">
                  <c:v>4.1427193281845999E-2</c:v>
                </c:pt>
                <c:pt idx="647">
                  <c:v>4.3296121751847202E-2</c:v>
                </c:pt>
                <c:pt idx="648">
                  <c:v>4.1310502252969297E-2</c:v>
                </c:pt>
                <c:pt idx="649">
                  <c:v>3.9534470203424599E-2</c:v>
                </c:pt>
                <c:pt idx="650">
                  <c:v>4.1375936192418902E-2</c:v>
                </c:pt>
                <c:pt idx="651">
                  <c:v>4.1903751510784903E-2</c:v>
                </c:pt>
                <c:pt idx="652">
                  <c:v>4.3700862433817003E-2</c:v>
                </c:pt>
                <c:pt idx="653">
                  <c:v>4.2425065756203501E-2</c:v>
                </c:pt>
                <c:pt idx="654">
                  <c:v>4.1830894497874201E-2</c:v>
                </c:pt>
                <c:pt idx="655">
                  <c:v>4.2941338451463397E-2</c:v>
                </c:pt>
                <c:pt idx="656">
                  <c:v>4.1494355739666602E-2</c:v>
                </c:pt>
                <c:pt idx="657">
                  <c:v>4.0560583404976799E-2</c:v>
                </c:pt>
                <c:pt idx="658">
                  <c:v>4.04538400199453E-2</c:v>
                </c:pt>
                <c:pt idx="659">
                  <c:v>4.0711572729243202E-2</c:v>
                </c:pt>
                <c:pt idx="660">
                  <c:v>4.1040582083711502E-2</c:v>
                </c:pt>
                <c:pt idx="661">
                  <c:v>4.09840520037629E-2</c:v>
                </c:pt>
                <c:pt idx="662">
                  <c:v>4.0995894539909997E-2</c:v>
                </c:pt>
                <c:pt idx="663">
                  <c:v>4.0637832371551302E-2</c:v>
                </c:pt>
                <c:pt idx="664">
                  <c:v>4.14388092010438E-2</c:v>
                </c:pt>
                <c:pt idx="665">
                  <c:v>4.2210825294886699E-2</c:v>
                </c:pt>
                <c:pt idx="666">
                  <c:v>3.8928611219983901E-2</c:v>
                </c:pt>
                <c:pt idx="667">
                  <c:v>4.0114666008213597E-2</c:v>
                </c:pt>
                <c:pt idx="668">
                  <c:v>4.15159054184066E-2</c:v>
                </c:pt>
                <c:pt idx="669">
                  <c:v>4.0917245235535797E-2</c:v>
                </c:pt>
                <c:pt idx="670">
                  <c:v>4.04722081509074E-2</c:v>
                </c:pt>
                <c:pt idx="671">
                  <c:v>4.0223280763096003E-2</c:v>
                </c:pt>
                <c:pt idx="672">
                  <c:v>4.30964119447153E-2</c:v>
                </c:pt>
                <c:pt idx="673">
                  <c:v>4.1718858394229001E-2</c:v>
                </c:pt>
                <c:pt idx="674">
                  <c:v>4.1506524730275003E-2</c:v>
                </c:pt>
                <c:pt idx="675">
                  <c:v>4.1690468877820297E-2</c:v>
                </c:pt>
                <c:pt idx="676">
                  <c:v>4.1990157873169197E-2</c:v>
                </c:pt>
                <c:pt idx="677">
                  <c:v>4.1488770741207902E-2</c:v>
                </c:pt>
                <c:pt idx="678">
                  <c:v>4.2127976753176498E-2</c:v>
                </c:pt>
                <c:pt idx="679">
                  <c:v>4.1719852313669599E-2</c:v>
                </c:pt>
                <c:pt idx="680">
                  <c:v>4.1866121145365497E-2</c:v>
                </c:pt>
                <c:pt idx="681">
                  <c:v>4.1828243573094899E-2</c:v>
                </c:pt>
                <c:pt idx="682">
                  <c:v>4.2245319674266098E-2</c:v>
                </c:pt>
                <c:pt idx="683">
                  <c:v>4.2731564804692097E-2</c:v>
                </c:pt>
                <c:pt idx="684">
                  <c:v>4.2323552181247399E-2</c:v>
                </c:pt>
                <c:pt idx="685">
                  <c:v>4.3605558877626197E-2</c:v>
                </c:pt>
                <c:pt idx="686">
                  <c:v>4.2549184014231002E-2</c:v>
                </c:pt>
                <c:pt idx="687">
                  <c:v>4.3018949845271597E-2</c:v>
                </c:pt>
                <c:pt idx="688">
                  <c:v>4.3056329219344797E-2</c:v>
                </c:pt>
                <c:pt idx="689">
                  <c:v>4.2143737283295998E-2</c:v>
                </c:pt>
                <c:pt idx="690">
                  <c:v>4.41203272676872E-2</c:v>
                </c:pt>
                <c:pt idx="691">
                  <c:v>4.3832066319818397E-2</c:v>
                </c:pt>
                <c:pt idx="692">
                  <c:v>4.4454022353379002E-2</c:v>
                </c:pt>
                <c:pt idx="693">
                  <c:v>4.4890807359206003E-2</c:v>
                </c:pt>
                <c:pt idx="694">
                  <c:v>4.3070403916336798E-2</c:v>
                </c:pt>
                <c:pt idx="695">
                  <c:v>4.4120201246259698E-2</c:v>
                </c:pt>
                <c:pt idx="696">
                  <c:v>4.4627272801751897E-2</c:v>
                </c:pt>
                <c:pt idx="697">
                  <c:v>4.2516181406468199E-2</c:v>
                </c:pt>
                <c:pt idx="698">
                  <c:v>4.4366657704061598E-2</c:v>
                </c:pt>
                <c:pt idx="699">
                  <c:v>4.4833344483862302E-2</c:v>
                </c:pt>
                <c:pt idx="700">
                  <c:v>4.5935628161464903E-2</c:v>
                </c:pt>
                <c:pt idx="701">
                  <c:v>4.4759949095849003E-2</c:v>
                </c:pt>
                <c:pt idx="702">
                  <c:v>4.5305310681083101E-2</c:v>
                </c:pt>
                <c:pt idx="703">
                  <c:v>4.4160118073701599E-2</c:v>
                </c:pt>
                <c:pt idx="704">
                  <c:v>4.5091898854579801E-2</c:v>
                </c:pt>
                <c:pt idx="705">
                  <c:v>4.6765899505846503E-2</c:v>
                </c:pt>
                <c:pt idx="706">
                  <c:v>4.6563773358734899E-2</c:v>
                </c:pt>
                <c:pt idx="707">
                  <c:v>4.5720192288645503E-2</c:v>
                </c:pt>
                <c:pt idx="708">
                  <c:v>4.6926381003137702E-2</c:v>
                </c:pt>
                <c:pt idx="709">
                  <c:v>4.6371103017663201E-2</c:v>
                </c:pt>
                <c:pt idx="710">
                  <c:v>4.8623965870295202E-2</c:v>
                </c:pt>
                <c:pt idx="711">
                  <c:v>4.7058469453684901E-2</c:v>
                </c:pt>
                <c:pt idx="712">
                  <c:v>4.9348897824285302E-2</c:v>
                </c:pt>
                <c:pt idx="713">
                  <c:v>4.9146049945070699E-2</c:v>
                </c:pt>
                <c:pt idx="714">
                  <c:v>4.8448361950682403E-2</c:v>
                </c:pt>
                <c:pt idx="715">
                  <c:v>4.8145803409908101E-2</c:v>
                </c:pt>
                <c:pt idx="716">
                  <c:v>4.8497746656075397E-2</c:v>
                </c:pt>
                <c:pt idx="717">
                  <c:v>4.8724731110542402E-2</c:v>
                </c:pt>
                <c:pt idx="718">
                  <c:v>4.9535271578757901E-2</c:v>
                </c:pt>
                <c:pt idx="719">
                  <c:v>4.9765870374623301E-2</c:v>
                </c:pt>
                <c:pt idx="720">
                  <c:v>5.0949041418656298E-2</c:v>
                </c:pt>
                <c:pt idx="721">
                  <c:v>5.0750455507394203E-2</c:v>
                </c:pt>
                <c:pt idx="722">
                  <c:v>5.0550802093426203E-2</c:v>
                </c:pt>
                <c:pt idx="723">
                  <c:v>5.3043523259047903E-2</c:v>
                </c:pt>
                <c:pt idx="724">
                  <c:v>5.4701872932364101E-2</c:v>
                </c:pt>
                <c:pt idx="725">
                  <c:v>5.4145144134935597E-2</c:v>
                </c:pt>
                <c:pt idx="726">
                  <c:v>5.2730959252908202E-2</c:v>
                </c:pt>
                <c:pt idx="727">
                  <c:v>5.3535715699160102E-2</c:v>
                </c:pt>
                <c:pt idx="728">
                  <c:v>5.4287443463759001E-2</c:v>
                </c:pt>
                <c:pt idx="729">
                  <c:v>5.32021216035648E-2</c:v>
                </c:pt>
                <c:pt idx="730">
                  <c:v>5.4709858224198098E-2</c:v>
                </c:pt>
                <c:pt idx="731">
                  <c:v>5.4424311756002902E-2</c:v>
                </c:pt>
                <c:pt idx="732">
                  <c:v>5.4517077741904202E-2</c:v>
                </c:pt>
                <c:pt idx="733">
                  <c:v>5.4907831841718602E-2</c:v>
                </c:pt>
                <c:pt idx="734">
                  <c:v>5.3986561388358001E-2</c:v>
                </c:pt>
                <c:pt idx="735">
                  <c:v>5.5374602897204799E-2</c:v>
                </c:pt>
                <c:pt idx="736">
                  <c:v>5.6179451236481902E-2</c:v>
                </c:pt>
                <c:pt idx="737">
                  <c:v>5.67766799060778E-2</c:v>
                </c:pt>
                <c:pt idx="738">
                  <c:v>5.6166715015525302E-2</c:v>
                </c:pt>
                <c:pt idx="739">
                  <c:v>5.7918071477632303E-2</c:v>
                </c:pt>
                <c:pt idx="740">
                  <c:v>5.8262276622323597E-2</c:v>
                </c:pt>
                <c:pt idx="741">
                  <c:v>5.7432649589578999E-2</c:v>
                </c:pt>
                <c:pt idx="742">
                  <c:v>5.7791632557596E-2</c:v>
                </c:pt>
                <c:pt idx="743">
                  <c:v>5.8727148839318698E-2</c:v>
                </c:pt>
                <c:pt idx="744">
                  <c:v>5.8925175702237598E-2</c:v>
                </c:pt>
                <c:pt idx="745">
                  <c:v>5.7952815894729698E-2</c:v>
                </c:pt>
                <c:pt idx="746">
                  <c:v>5.9536325838491701E-2</c:v>
                </c:pt>
                <c:pt idx="747">
                  <c:v>5.9994333289981099E-2</c:v>
                </c:pt>
                <c:pt idx="748">
                  <c:v>6.1520065195892697E-2</c:v>
                </c:pt>
                <c:pt idx="749">
                  <c:v>6.0688264774725102E-2</c:v>
                </c:pt>
                <c:pt idx="750">
                  <c:v>6.0367885138535297E-2</c:v>
                </c:pt>
                <c:pt idx="751">
                  <c:v>6.15056799251463E-2</c:v>
                </c:pt>
                <c:pt idx="752">
                  <c:v>6.1353314408779898E-2</c:v>
                </c:pt>
                <c:pt idx="753">
                  <c:v>6.3289992483022597E-2</c:v>
                </c:pt>
                <c:pt idx="754">
                  <c:v>6.2613673723448005E-2</c:v>
                </c:pt>
                <c:pt idx="755">
                  <c:v>6.5422488312763399E-2</c:v>
                </c:pt>
                <c:pt idx="756">
                  <c:v>6.4938429437925604E-2</c:v>
                </c:pt>
                <c:pt idx="757">
                  <c:v>6.4641303193855096E-2</c:v>
                </c:pt>
                <c:pt idx="758">
                  <c:v>6.5489393739506005E-2</c:v>
                </c:pt>
                <c:pt idx="759">
                  <c:v>6.5005105372765201E-2</c:v>
                </c:pt>
                <c:pt idx="760">
                  <c:v>6.6313021044259707E-2</c:v>
                </c:pt>
                <c:pt idx="761">
                  <c:v>6.6757555497935994E-2</c:v>
                </c:pt>
                <c:pt idx="762">
                  <c:v>6.6798666805527901E-2</c:v>
                </c:pt>
                <c:pt idx="763">
                  <c:v>6.7462597210998607E-2</c:v>
                </c:pt>
                <c:pt idx="764">
                  <c:v>6.8187640895724794E-2</c:v>
                </c:pt>
                <c:pt idx="765">
                  <c:v>6.8570386396528502E-2</c:v>
                </c:pt>
                <c:pt idx="766">
                  <c:v>6.8374204642981398E-2</c:v>
                </c:pt>
                <c:pt idx="767">
                  <c:v>6.6711416314025496E-2</c:v>
                </c:pt>
                <c:pt idx="768">
                  <c:v>6.8323098354809306E-2</c:v>
                </c:pt>
                <c:pt idx="769">
                  <c:v>6.9550952110080194E-2</c:v>
                </c:pt>
                <c:pt idx="770">
                  <c:v>7.05255969740992E-2</c:v>
                </c:pt>
                <c:pt idx="771">
                  <c:v>6.9516848713396404E-2</c:v>
                </c:pt>
                <c:pt idx="772">
                  <c:v>7.1339039097600504E-2</c:v>
                </c:pt>
                <c:pt idx="773">
                  <c:v>7.0111788657463106E-2</c:v>
                </c:pt>
                <c:pt idx="774">
                  <c:v>7.0450506648380498E-2</c:v>
                </c:pt>
                <c:pt idx="775">
                  <c:v>7.1862855802505496E-2</c:v>
                </c:pt>
                <c:pt idx="776">
                  <c:v>7.1200937644457299E-2</c:v>
                </c:pt>
                <c:pt idx="777">
                  <c:v>7.1461707370406802E-2</c:v>
                </c:pt>
                <c:pt idx="778">
                  <c:v>7.28349150030079E-2</c:v>
                </c:pt>
                <c:pt idx="779">
                  <c:v>7.4397016396750296E-2</c:v>
                </c:pt>
                <c:pt idx="780">
                  <c:v>7.2556184438785407E-2</c:v>
                </c:pt>
                <c:pt idx="781">
                  <c:v>7.22399973828909E-2</c:v>
                </c:pt>
                <c:pt idx="782">
                  <c:v>7.3820312066290902E-2</c:v>
                </c:pt>
                <c:pt idx="783">
                  <c:v>7.3485217236266706E-2</c:v>
                </c:pt>
                <c:pt idx="784">
                  <c:v>7.4760541462739694E-2</c:v>
                </c:pt>
                <c:pt idx="785">
                  <c:v>7.3455450967090899E-2</c:v>
                </c:pt>
                <c:pt idx="786">
                  <c:v>7.4158949040725605E-2</c:v>
                </c:pt>
                <c:pt idx="787">
                  <c:v>7.3903998620722305E-2</c:v>
                </c:pt>
                <c:pt idx="788">
                  <c:v>7.5910258469172098E-2</c:v>
                </c:pt>
                <c:pt idx="789">
                  <c:v>7.8693159702243498E-2</c:v>
                </c:pt>
                <c:pt idx="790">
                  <c:v>7.6505990702390003E-2</c:v>
                </c:pt>
                <c:pt idx="791">
                  <c:v>7.7503938627737204E-2</c:v>
                </c:pt>
                <c:pt idx="792">
                  <c:v>7.7809707446223106E-2</c:v>
                </c:pt>
                <c:pt idx="793">
                  <c:v>7.8257180624231398E-2</c:v>
                </c:pt>
                <c:pt idx="794">
                  <c:v>7.6486431408511996E-2</c:v>
                </c:pt>
                <c:pt idx="795">
                  <c:v>7.9571571688421605E-2</c:v>
                </c:pt>
                <c:pt idx="796">
                  <c:v>7.8549045467232403E-2</c:v>
                </c:pt>
                <c:pt idx="797">
                  <c:v>7.7735107025589903E-2</c:v>
                </c:pt>
                <c:pt idx="798">
                  <c:v>7.92262904524767E-2</c:v>
                </c:pt>
                <c:pt idx="799">
                  <c:v>7.9754018455653303E-2</c:v>
                </c:pt>
                <c:pt idx="800">
                  <c:v>8.10900923666589E-2</c:v>
                </c:pt>
                <c:pt idx="801">
                  <c:v>8.0218481941247602E-2</c:v>
                </c:pt>
                <c:pt idx="802">
                  <c:v>8.0896202315324101E-2</c:v>
                </c:pt>
                <c:pt idx="803">
                  <c:v>8.07198281577306E-2</c:v>
                </c:pt>
                <c:pt idx="804">
                  <c:v>8.3706261891740699E-2</c:v>
                </c:pt>
                <c:pt idx="805">
                  <c:v>8.0209458609457607E-2</c:v>
                </c:pt>
                <c:pt idx="806">
                  <c:v>8.2967813519955594E-2</c:v>
                </c:pt>
                <c:pt idx="807">
                  <c:v>8.3342045814741805E-2</c:v>
                </c:pt>
                <c:pt idx="808">
                  <c:v>8.3169631977022498E-2</c:v>
                </c:pt>
                <c:pt idx="809">
                  <c:v>8.5070918710776405E-2</c:v>
                </c:pt>
                <c:pt idx="810">
                  <c:v>8.3964400808003006E-2</c:v>
                </c:pt>
                <c:pt idx="811">
                  <c:v>8.3845448535199901E-2</c:v>
                </c:pt>
                <c:pt idx="812">
                  <c:v>8.2260640393162193E-2</c:v>
                </c:pt>
                <c:pt idx="813">
                  <c:v>8.36779601613232E-2</c:v>
                </c:pt>
                <c:pt idx="814">
                  <c:v>8.2891816726367196E-2</c:v>
                </c:pt>
                <c:pt idx="815">
                  <c:v>8.3487505801180695E-2</c:v>
                </c:pt>
                <c:pt idx="816">
                  <c:v>8.4909420226286503E-2</c:v>
                </c:pt>
                <c:pt idx="817">
                  <c:v>8.5928939721315295E-2</c:v>
                </c:pt>
                <c:pt idx="818">
                  <c:v>8.4733070151555595E-2</c:v>
                </c:pt>
                <c:pt idx="819">
                  <c:v>8.3553461327016201E-2</c:v>
                </c:pt>
                <c:pt idx="820">
                  <c:v>8.5661360156204305E-2</c:v>
                </c:pt>
                <c:pt idx="821">
                  <c:v>8.5770712954759298E-2</c:v>
                </c:pt>
                <c:pt idx="822">
                  <c:v>8.6231812203254404E-2</c:v>
                </c:pt>
                <c:pt idx="823">
                  <c:v>8.7033294596003299E-2</c:v>
                </c:pt>
                <c:pt idx="824">
                  <c:v>8.4491694187993002E-2</c:v>
                </c:pt>
                <c:pt idx="825">
                  <c:v>8.6988508129918304E-2</c:v>
                </c:pt>
                <c:pt idx="826">
                  <c:v>8.52632374456046E-2</c:v>
                </c:pt>
                <c:pt idx="827">
                  <c:v>8.5781411385499898E-2</c:v>
                </c:pt>
                <c:pt idx="828">
                  <c:v>8.6558571051226496E-2</c:v>
                </c:pt>
                <c:pt idx="829">
                  <c:v>8.7325548034215397E-2</c:v>
                </c:pt>
                <c:pt idx="830">
                  <c:v>8.5909910932974606E-2</c:v>
                </c:pt>
                <c:pt idx="831">
                  <c:v>8.8087049502474604E-2</c:v>
                </c:pt>
                <c:pt idx="832">
                  <c:v>8.6690837165851395E-2</c:v>
                </c:pt>
                <c:pt idx="833">
                  <c:v>8.6292087966010803E-2</c:v>
                </c:pt>
                <c:pt idx="834">
                  <c:v>8.6887484374860394E-2</c:v>
                </c:pt>
                <c:pt idx="835">
                  <c:v>8.60141417089339E-2</c:v>
                </c:pt>
                <c:pt idx="836">
                  <c:v>8.7275487269093399E-2</c:v>
                </c:pt>
                <c:pt idx="837">
                  <c:v>8.8132759139762207E-2</c:v>
                </c:pt>
                <c:pt idx="838">
                  <c:v>8.7824626519509896E-2</c:v>
                </c:pt>
                <c:pt idx="839">
                  <c:v>8.7601413153160695E-2</c:v>
                </c:pt>
                <c:pt idx="840">
                  <c:v>8.8064711895455505E-2</c:v>
                </c:pt>
                <c:pt idx="841">
                  <c:v>8.7433568094229294E-2</c:v>
                </c:pt>
                <c:pt idx="842">
                  <c:v>8.8497176675269698E-2</c:v>
                </c:pt>
                <c:pt idx="843">
                  <c:v>8.6706309582935598E-2</c:v>
                </c:pt>
                <c:pt idx="844">
                  <c:v>9.0432938319678399E-2</c:v>
                </c:pt>
                <c:pt idx="845">
                  <c:v>8.9807510666402302E-2</c:v>
                </c:pt>
                <c:pt idx="846">
                  <c:v>8.7486753257713601E-2</c:v>
                </c:pt>
                <c:pt idx="847">
                  <c:v>8.9130651659955207E-2</c:v>
                </c:pt>
                <c:pt idx="848">
                  <c:v>8.8138188475630902E-2</c:v>
                </c:pt>
                <c:pt idx="849">
                  <c:v>8.7544929780648595E-2</c:v>
                </c:pt>
                <c:pt idx="850">
                  <c:v>8.6915708992586896E-2</c:v>
                </c:pt>
                <c:pt idx="851">
                  <c:v>8.7803247135016305E-2</c:v>
                </c:pt>
                <c:pt idx="852">
                  <c:v>8.7957694841279604E-2</c:v>
                </c:pt>
                <c:pt idx="853">
                  <c:v>8.7538654237965599E-2</c:v>
                </c:pt>
                <c:pt idx="854">
                  <c:v>8.7450962229864898E-2</c:v>
                </c:pt>
                <c:pt idx="855">
                  <c:v>8.8698615240418499E-2</c:v>
                </c:pt>
                <c:pt idx="856">
                  <c:v>8.8522279993231506E-2</c:v>
                </c:pt>
                <c:pt idx="857">
                  <c:v>8.8044003809177901E-2</c:v>
                </c:pt>
                <c:pt idx="858">
                  <c:v>8.8410190452198403E-2</c:v>
                </c:pt>
                <c:pt idx="859">
                  <c:v>8.8869414870564004E-2</c:v>
                </c:pt>
                <c:pt idx="860">
                  <c:v>8.6862497289327503E-2</c:v>
                </c:pt>
                <c:pt idx="861">
                  <c:v>8.7310120423014295E-2</c:v>
                </c:pt>
                <c:pt idx="862">
                  <c:v>8.7811638363062203E-2</c:v>
                </c:pt>
                <c:pt idx="863">
                  <c:v>8.5819364642560597E-2</c:v>
                </c:pt>
                <c:pt idx="864">
                  <c:v>8.8389553971062601E-2</c:v>
                </c:pt>
                <c:pt idx="865">
                  <c:v>8.7192402389965104E-2</c:v>
                </c:pt>
                <c:pt idx="866">
                  <c:v>8.7865867675404302E-2</c:v>
                </c:pt>
                <c:pt idx="867">
                  <c:v>8.7024327845222099E-2</c:v>
                </c:pt>
                <c:pt idx="868">
                  <c:v>8.8305712654224294E-2</c:v>
                </c:pt>
                <c:pt idx="869">
                  <c:v>8.7312178127780901E-2</c:v>
                </c:pt>
                <c:pt idx="870">
                  <c:v>8.8479472059977304E-2</c:v>
                </c:pt>
                <c:pt idx="871">
                  <c:v>8.6953905420251595E-2</c:v>
                </c:pt>
                <c:pt idx="872">
                  <c:v>8.80022117571993E-2</c:v>
                </c:pt>
                <c:pt idx="873">
                  <c:v>8.5074263224242705E-2</c:v>
                </c:pt>
                <c:pt idx="874">
                  <c:v>8.8207134798305303E-2</c:v>
                </c:pt>
                <c:pt idx="875">
                  <c:v>8.5219801190150601E-2</c:v>
                </c:pt>
                <c:pt idx="876">
                  <c:v>8.6909642513504901E-2</c:v>
                </c:pt>
                <c:pt idx="877">
                  <c:v>8.6298004667594796E-2</c:v>
                </c:pt>
                <c:pt idx="878">
                  <c:v>8.7970097803279301E-2</c:v>
                </c:pt>
                <c:pt idx="879">
                  <c:v>8.6304314597338103E-2</c:v>
                </c:pt>
                <c:pt idx="880">
                  <c:v>8.6602575352904804E-2</c:v>
                </c:pt>
                <c:pt idx="881">
                  <c:v>8.5454442800755703E-2</c:v>
                </c:pt>
                <c:pt idx="882">
                  <c:v>8.5673545294320003E-2</c:v>
                </c:pt>
                <c:pt idx="883">
                  <c:v>8.6666356420356999E-2</c:v>
                </c:pt>
                <c:pt idx="884">
                  <c:v>8.6293716116085106E-2</c:v>
                </c:pt>
                <c:pt idx="885">
                  <c:v>8.5583113227131594E-2</c:v>
                </c:pt>
                <c:pt idx="886">
                  <c:v>8.6381602369629898E-2</c:v>
                </c:pt>
                <c:pt idx="887">
                  <c:v>8.7177774118909895E-2</c:v>
                </c:pt>
                <c:pt idx="888">
                  <c:v>8.6657396477229004E-2</c:v>
                </c:pt>
                <c:pt idx="889">
                  <c:v>8.4610029767199696E-2</c:v>
                </c:pt>
                <c:pt idx="890">
                  <c:v>8.6765078777665303E-2</c:v>
                </c:pt>
                <c:pt idx="891">
                  <c:v>8.59183820860695E-2</c:v>
                </c:pt>
                <c:pt idx="892">
                  <c:v>8.5139550596219402E-2</c:v>
                </c:pt>
                <c:pt idx="893">
                  <c:v>8.71047945375934E-2</c:v>
                </c:pt>
                <c:pt idx="894">
                  <c:v>8.5337964645837802E-2</c:v>
                </c:pt>
                <c:pt idx="895">
                  <c:v>8.4814318628236005E-2</c:v>
                </c:pt>
                <c:pt idx="896">
                  <c:v>8.3864384816300402E-2</c:v>
                </c:pt>
                <c:pt idx="897">
                  <c:v>8.3791126662990698E-2</c:v>
                </c:pt>
                <c:pt idx="898">
                  <c:v>8.52400284492216E-2</c:v>
                </c:pt>
                <c:pt idx="899">
                  <c:v>8.5666242273944704E-2</c:v>
                </c:pt>
                <c:pt idx="900">
                  <c:v>8.4929842305096898E-2</c:v>
                </c:pt>
                <c:pt idx="901">
                  <c:v>8.4208357845585599E-2</c:v>
                </c:pt>
                <c:pt idx="902">
                  <c:v>8.3424489682703495E-2</c:v>
                </c:pt>
                <c:pt idx="903">
                  <c:v>8.4372781644296305E-2</c:v>
                </c:pt>
                <c:pt idx="904">
                  <c:v>8.3339495249582798E-2</c:v>
                </c:pt>
                <c:pt idx="905">
                  <c:v>8.3196659085711402E-2</c:v>
                </c:pt>
                <c:pt idx="906">
                  <c:v>8.3881488264804099E-2</c:v>
                </c:pt>
                <c:pt idx="907">
                  <c:v>8.3869393294217803E-2</c:v>
                </c:pt>
                <c:pt idx="908">
                  <c:v>8.3529384452985703E-2</c:v>
                </c:pt>
                <c:pt idx="909">
                  <c:v>8.3328728763268606E-2</c:v>
                </c:pt>
                <c:pt idx="910">
                  <c:v>8.3577359808605006E-2</c:v>
                </c:pt>
                <c:pt idx="911">
                  <c:v>8.4410211201945501E-2</c:v>
                </c:pt>
                <c:pt idx="912">
                  <c:v>8.4304973616472198E-2</c:v>
                </c:pt>
                <c:pt idx="913">
                  <c:v>8.2184936121838595E-2</c:v>
                </c:pt>
                <c:pt idx="914">
                  <c:v>8.2124265432543406E-2</c:v>
                </c:pt>
                <c:pt idx="915">
                  <c:v>8.2328460725150904E-2</c:v>
                </c:pt>
                <c:pt idx="916">
                  <c:v>8.2909063514399001E-2</c:v>
                </c:pt>
                <c:pt idx="917">
                  <c:v>8.29049713848726E-2</c:v>
                </c:pt>
                <c:pt idx="918">
                  <c:v>8.3956056679887994E-2</c:v>
                </c:pt>
                <c:pt idx="919">
                  <c:v>8.2731576522580702E-2</c:v>
                </c:pt>
                <c:pt idx="920">
                  <c:v>8.5086872432367094E-2</c:v>
                </c:pt>
                <c:pt idx="921">
                  <c:v>8.1858949634961597E-2</c:v>
                </c:pt>
                <c:pt idx="922">
                  <c:v>8.1851281657624106E-2</c:v>
                </c:pt>
                <c:pt idx="923">
                  <c:v>8.1910297064768697E-2</c:v>
                </c:pt>
                <c:pt idx="924">
                  <c:v>8.1816186245872904E-2</c:v>
                </c:pt>
                <c:pt idx="925">
                  <c:v>8.1878690530712395E-2</c:v>
                </c:pt>
                <c:pt idx="926">
                  <c:v>8.0570557251821995E-2</c:v>
                </c:pt>
                <c:pt idx="927">
                  <c:v>8.1717006071889697E-2</c:v>
                </c:pt>
                <c:pt idx="928">
                  <c:v>8.1809503815588394E-2</c:v>
                </c:pt>
                <c:pt idx="929">
                  <c:v>7.9878285940432794E-2</c:v>
                </c:pt>
                <c:pt idx="930">
                  <c:v>8.0724883519812898E-2</c:v>
                </c:pt>
                <c:pt idx="931">
                  <c:v>8.2124734055351395E-2</c:v>
                </c:pt>
                <c:pt idx="932">
                  <c:v>8.2377789915976093E-2</c:v>
                </c:pt>
                <c:pt idx="933">
                  <c:v>8.1058584642710804E-2</c:v>
                </c:pt>
                <c:pt idx="934">
                  <c:v>8.2774185664573202E-2</c:v>
                </c:pt>
                <c:pt idx="935">
                  <c:v>8.2080516499331402E-2</c:v>
                </c:pt>
                <c:pt idx="936">
                  <c:v>8.0597459793157605E-2</c:v>
                </c:pt>
                <c:pt idx="937">
                  <c:v>8.1759771770374204E-2</c:v>
                </c:pt>
                <c:pt idx="938">
                  <c:v>8.0708430468980602E-2</c:v>
                </c:pt>
                <c:pt idx="939">
                  <c:v>8.0524191509977999E-2</c:v>
                </c:pt>
                <c:pt idx="940">
                  <c:v>8.1726170697335995E-2</c:v>
                </c:pt>
                <c:pt idx="941">
                  <c:v>8.04650201289627E-2</c:v>
                </c:pt>
                <c:pt idx="942">
                  <c:v>8.1647015149178506E-2</c:v>
                </c:pt>
                <c:pt idx="943">
                  <c:v>8.0547739224686707E-2</c:v>
                </c:pt>
                <c:pt idx="944">
                  <c:v>8.2200077487082801E-2</c:v>
                </c:pt>
                <c:pt idx="945">
                  <c:v>7.9892662742832202E-2</c:v>
                </c:pt>
                <c:pt idx="946">
                  <c:v>8.1041500548466996E-2</c:v>
                </c:pt>
                <c:pt idx="947">
                  <c:v>8.0471744249302896E-2</c:v>
                </c:pt>
                <c:pt idx="948">
                  <c:v>8.0765054710303402E-2</c:v>
                </c:pt>
                <c:pt idx="949">
                  <c:v>8.1483904795823806E-2</c:v>
                </c:pt>
                <c:pt idx="950">
                  <c:v>8.0318863259980999E-2</c:v>
                </c:pt>
                <c:pt idx="951">
                  <c:v>7.9131198771109607E-2</c:v>
                </c:pt>
                <c:pt idx="952">
                  <c:v>8.1003879824303099E-2</c:v>
                </c:pt>
                <c:pt idx="953">
                  <c:v>8.2461168782748798E-2</c:v>
                </c:pt>
                <c:pt idx="954">
                  <c:v>8.1022088840241396E-2</c:v>
                </c:pt>
                <c:pt idx="955">
                  <c:v>8.0514992998359403E-2</c:v>
                </c:pt>
                <c:pt idx="956">
                  <c:v>8.1436068000202699E-2</c:v>
                </c:pt>
                <c:pt idx="957">
                  <c:v>8.2466102065504102E-2</c:v>
                </c:pt>
                <c:pt idx="958">
                  <c:v>8.0818272729079502E-2</c:v>
                </c:pt>
                <c:pt idx="959">
                  <c:v>8.1046372476074102E-2</c:v>
                </c:pt>
                <c:pt idx="960">
                  <c:v>8.2180764868594297E-2</c:v>
                </c:pt>
                <c:pt idx="961">
                  <c:v>8.1422454432736505E-2</c:v>
                </c:pt>
                <c:pt idx="962">
                  <c:v>8.26004588104714E-2</c:v>
                </c:pt>
                <c:pt idx="963">
                  <c:v>8.1634883886326504E-2</c:v>
                </c:pt>
                <c:pt idx="964">
                  <c:v>8.1627990222937402E-2</c:v>
                </c:pt>
                <c:pt idx="965">
                  <c:v>8.2578638371384794E-2</c:v>
                </c:pt>
                <c:pt idx="966">
                  <c:v>8.1949858061106606E-2</c:v>
                </c:pt>
                <c:pt idx="967">
                  <c:v>8.1435864792833698E-2</c:v>
                </c:pt>
                <c:pt idx="968">
                  <c:v>8.2890105680804294E-2</c:v>
                </c:pt>
                <c:pt idx="969">
                  <c:v>8.2566244826451404E-2</c:v>
                </c:pt>
                <c:pt idx="970">
                  <c:v>8.2605822566671802E-2</c:v>
                </c:pt>
                <c:pt idx="971">
                  <c:v>8.4785260183459901E-2</c:v>
                </c:pt>
                <c:pt idx="972">
                  <c:v>8.4240736855282203E-2</c:v>
                </c:pt>
                <c:pt idx="973">
                  <c:v>8.5063604495346695E-2</c:v>
                </c:pt>
                <c:pt idx="974">
                  <c:v>8.3246655997307795E-2</c:v>
                </c:pt>
                <c:pt idx="975">
                  <c:v>8.4007551178912704E-2</c:v>
                </c:pt>
                <c:pt idx="976">
                  <c:v>8.3941315591974597E-2</c:v>
                </c:pt>
                <c:pt idx="977">
                  <c:v>8.5173897607105795E-2</c:v>
                </c:pt>
                <c:pt idx="978">
                  <c:v>8.4123335112799305E-2</c:v>
                </c:pt>
                <c:pt idx="979">
                  <c:v>8.31894791782469E-2</c:v>
                </c:pt>
                <c:pt idx="980">
                  <c:v>8.4295536807564297E-2</c:v>
                </c:pt>
                <c:pt idx="981">
                  <c:v>8.3413517640556697E-2</c:v>
                </c:pt>
                <c:pt idx="982">
                  <c:v>8.6326697069612393E-2</c:v>
                </c:pt>
                <c:pt idx="983">
                  <c:v>8.52119295840012E-2</c:v>
                </c:pt>
                <c:pt idx="984">
                  <c:v>8.7377662866961706E-2</c:v>
                </c:pt>
                <c:pt idx="985">
                  <c:v>8.5432675226049998E-2</c:v>
                </c:pt>
                <c:pt idx="986">
                  <c:v>8.5101279426942303E-2</c:v>
                </c:pt>
                <c:pt idx="987">
                  <c:v>8.7677898845978694E-2</c:v>
                </c:pt>
                <c:pt idx="988">
                  <c:v>8.7734178715323102E-2</c:v>
                </c:pt>
                <c:pt idx="989">
                  <c:v>8.8930240784161702E-2</c:v>
                </c:pt>
                <c:pt idx="990">
                  <c:v>8.7305644729958998E-2</c:v>
                </c:pt>
                <c:pt idx="991">
                  <c:v>8.5253120830422996E-2</c:v>
                </c:pt>
                <c:pt idx="992">
                  <c:v>8.6993639823175997E-2</c:v>
                </c:pt>
                <c:pt idx="993">
                  <c:v>8.92775402537858E-2</c:v>
                </c:pt>
                <c:pt idx="994">
                  <c:v>8.9959277151329606E-2</c:v>
                </c:pt>
                <c:pt idx="995">
                  <c:v>8.9157095991921703E-2</c:v>
                </c:pt>
                <c:pt idx="996">
                  <c:v>8.9240362601052101E-2</c:v>
                </c:pt>
                <c:pt idx="997">
                  <c:v>8.9063028374528203E-2</c:v>
                </c:pt>
                <c:pt idx="998">
                  <c:v>9.0321705791906903E-2</c:v>
                </c:pt>
                <c:pt idx="999">
                  <c:v>8.8765550931587001E-2</c:v>
                </c:pt>
                <c:pt idx="1000">
                  <c:v>9.0512203879586195E-2</c:v>
                </c:pt>
                <c:pt idx="1001">
                  <c:v>9.0681442878698601E-2</c:v>
                </c:pt>
                <c:pt idx="1002">
                  <c:v>9.0696463476876293E-2</c:v>
                </c:pt>
                <c:pt idx="1003">
                  <c:v>9.0986110239422699E-2</c:v>
                </c:pt>
                <c:pt idx="1004">
                  <c:v>9.1706320166989805E-2</c:v>
                </c:pt>
                <c:pt idx="1005">
                  <c:v>9.1724930737067695E-2</c:v>
                </c:pt>
                <c:pt idx="1006">
                  <c:v>9.2054531601666198E-2</c:v>
                </c:pt>
                <c:pt idx="1007">
                  <c:v>9.4300315437030893E-2</c:v>
                </c:pt>
                <c:pt idx="1008">
                  <c:v>9.2760245175425401E-2</c:v>
                </c:pt>
                <c:pt idx="1009">
                  <c:v>9.4071052528682295E-2</c:v>
                </c:pt>
                <c:pt idx="1010">
                  <c:v>9.30051377628172E-2</c:v>
                </c:pt>
                <c:pt idx="1011">
                  <c:v>9.5730167202155103E-2</c:v>
                </c:pt>
                <c:pt idx="1012">
                  <c:v>9.4631082317532395E-2</c:v>
                </c:pt>
                <c:pt idx="1013">
                  <c:v>9.4936337821734607E-2</c:v>
                </c:pt>
                <c:pt idx="1014">
                  <c:v>9.5175284521525697E-2</c:v>
                </c:pt>
                <c:pt idx="1015">
                  <c:v>9.5809368776810802E-2</c:v>
                </c:pt>
                <c:pt idx="1016">
                  <c:v>9.7402082339508797E-2</c:v>
                </c:pt>
                <c:pt idx="1017">
                  <c:v>9.6458336714724494E-2</c:v>
                </c:pt>
                <c:pt idx="1018">
                  <c:v>9.6216211822085507E-2</c:v>
                </c:pt>
                <c:pt idx="1019">
                  <c:v>9.8927515209897302E-2</c:v>
                </c:pt>
                <c:pt idx="1020">
                  <c:v>9.8267829925822101E-2</c:v>
                </c:pt>
                <c:pt idx="1021">
                  <c:v>9.8955444274892695E-2</c:v>
                </c:pt>
                <c:pt idx="1022">
                  <c:v>9.9735051852251302E-2</c:v>
                </c:pt>
                <c:pt idx="1023">
                  <c:v>9.9351686844785903E-2</c:v>
                </c:pt>
                <c:pt idx="1024">
                  <c:v>0.100982832782247</c:v>
                </c:pt>
                <c:pt idx="1025">
                  <c:v>9.9774338151934594E-2</c:v>
                </c:pt>
                <c:pt idx="1026">
                  <c:v>0.100392231396672</c:v>
                </c:pt>
                <c:pt idx="1027">
                  <c:v>0.101438624562497</c:v>
                </c:pt>
                <c:pt idx="1028">
                  <c:v>0.101551812498754</c:v>
                </c:pt>
                <c:pt idx="1029">
                  <c:v>0.101403303826861</c:v>
                </c:pt>
                <c:pt idx="1030">
                  <c:v>0.103279869482812</c:v>
                </c:pt>
                <c:pt idx="1031">
                  <c:v>0.104942845048069</c:v>
                </c:pt>
                <c:pt idx="1032">
                  <c:v>0.105467833176751</c:v>
                </c:pt>
                <c:pt idx="1033">
                  <c:v>0.10483203302562299</c:v>
                </c:pt>
                <c:pt idx="1034">
                  <c:v>0.104495109267497</c:v>
                </c:pt>
                <c:pt idx="1035">
                  <c:v>0.10510839777482101</c:v>
                </c:pt>
                <c:pt idx="1036">
                  <c:v>0.104706037442675</c:v>
                </c:pt>
                <c:pt idx="1037">
                  <c:v>0.105268801447905</c:v>
                </c:pt>
                <c:pt idx="1038">
                  <c:v>0.10588998697037</c:v>
                </c:pt>
                <c:pt idx="1039">
                  <c:v>0.106777981339818</c:v>
                </c:pt>
                <c:pt idx="1040">
                  <c:v>0.10748790977938</c:v>
                </c:pt>
                <c:pt idx="1041">
                  <c:v>0.106648028240877</c:v>
                </c:pt>
                <c:pt idx="1042">
                  <c:v>0.10615496155785201</c:v>
                </c:pt>
                <c:pt idx="1043">
                  <c:v>0.108770272232562</c:v>
                </c:pt>
                <c:pt idx="1044">
                  <c:v>0.10774796640944501</c:v>
                </c:pt>
                <c:pt idx="1045">
                  <c:v>0.110560929800479</c:v>
                </c:pt>
                <c:pt idx="1046">
                  <c:v>0.109247115222813</c:v>
                </c:pt>
                <c:pt idx="1047">
                  <c:v>0.11018381777252099</c:v>
                </c:pt>
                <c:pt idx="1048">
                  <c:v>0.110035501502297</c:v>
                </c:pt>
                <c:pt idx="1049">
                  <c:v>0.11213156737831501</c:v>
                </c:pt>
                <c:pt idx="1050">
                  <c:v>0.112094330282757</c:v>
                </c:pt>
                <c:pt idx="1051">
                  <c:v>0.111990953377973</c:v>
                </c:pt>
                <c:pt idx="1052">
                  <c:v>0.113155344972654</c:v>
                </c:pt>
                <c:pt idx="1053">
                  <c:v>0.113126494881373</c:v>
                </c:pt>
                <c:pt idx="1054">
                  <c:v>0.114079133753342</c:v>
                </c:pt>
                <c:pt idx="1055">
                  <c:v>0.11402002102221701</c:v>
                </c:pt>
                <c:pt idx="1056">
                  <c:v>0.113549726853846</c:v>
                </c:pt>
                <c:pt idx="1057">
                  <c:v>0.113670920725427</c:v>
                </c:pt>
                <c:pt idx="1058">
                  <c:v>0.11498027027003301</c:v>
                </c:pt>
                <c:pt idx="1059">
                  <c:v>0.115510285287967</c:v>
                </c:pt>
                <c:pt idx="1060">
                  <c:v>0.117163333832785</c:v>
                </c:pt>
                <c:pt idx="1061">
                  <c:v>0.115869432536838</c:v>
                </c:pt>
                <c:pt idx="1062">
                  <c:v>0.11760125712576699</c:v>
                </c:pt>
                <c:pt idx="1063">
                  <c:v>0.11692808659517601</c:v>
                </c:pt>
                <c:pt idx="1064">
                  <c:v>0.116654809354394</c:v>
                </c:pt>
                <c:pt idx="1065">
                  <c:v>0.117521695219061</c:v>
                </c:pt>
                <c:pt idx="1066">
                  <c:v>0.117229635237472</c:v>
                </c:pt>
                <c:pt idx="1067">
                  <c:v>0.118505700400548</c:v>
                </c:pt>
                <c:pt idx="1068">
                  <c:v>0.11953552371558999</c:v>
                </c:pt>
                <c:pt idx="1069">
                  <c:v>0.118576196156919</c:v>
                </c:pt>
                <c:pt idx="1070">
                  <c:v>0.120238089050188</c:v>
                </c:pt>
                <c:pt idx="1071">
                  <c:v>0.119441929254597</c:v>
                </c:pt>
                <c:pt idx="1072">
                  <c:v>0.12059195838829501</c:v>
                </c:pt>
                <c:pt idx="1073">
                  <c:v>0.120768950702863</c:v>
                </c:pt>
                <c:pt idx="1074">
                  <c:v>0.119877725399895</c:v>
                </c:pt>
                <c:pt idx="1075">
                  <c:v>0.12069718415859</c:v>
                </c:pt>
                <c:pt idx="1076">
                  <c:v>0.12149083198471899</c:v>
                </c:pt>
                <c:pt idx="1077">
                  <c:v>0.12110939578419901</c:v>
                </c:pt>
                <c:pt idx="1078">
                  <c:v>0.120596449590153</c:v>
                </c:pt>
                <c:pt idx="1079">
                  <c:v>0.12079283599626001</c:v>
                </c:pt>
                <c:pt idx="1080">
                  <c:v>0.12306991866702</c:v>
                </c:pt>
                <c:pt idx="1081">
                  <c:v>0.121087072511617</c:v>
                </c:pt>
                <c:pt idx="1082">
                  <c:v>0.121139419393564</c:v>
                </c:pt>
                <c:pt idx="1083">
                  <c:v>0.12350792847464299</c:v>
                </c:pt>
                <c:pt idx="1084">
                  <c:v>0.124431816383194</c:v>
                </c:pt>
                <c:pt idx="1085">
                  <c:v>0.12306641479675801</c:v>
                </c:pt>
                <c:pt idx="1086">
                  <c:v>0.123669289972035</c:v>
                </c:pt>
                <c:pt idx="1087">
                  <c:v>0.12352380132496001</c:v>
                </c:pt>
                <c:pt idx="1088">
                  <c:v>0.125639369627082</c:v>
                </c:pt>
                <c:pt idx="1089">
                  <c:v>0.12338573608443</c:v>
                </c:pt>
                <c:pt idx="1090">
                  <c:v>0.124211372239021</c:v>
                </c:pt>
                <c:pt idx="1091">
                  <c:v>0.12507064651580699</c:v>
                </c:pt>
                <c:pt idx="1092">
                  <c:v>0.12574999966681599</c:v>
                </c:pt>
                <c:pt idx="1093">
                  <c:v>0.12510892294221401</c:v>
                </c:pt>
                <c:pt idx="1094">
                  <c:v>0.124272270690846</c:v>
                </c:pt>
                <c:pt idx="1095">
                  <c:v>0.126463454724174</c:v>
                </c:pt>
                <c:pt idx="1096">
                  <c:v>0.12635952288250399</c:v>
                </c:pt>
                <c:pt idx="1097">
                  <c:v>0.12658866032080701</c:v>
                </c:pt>
                <c:pt idx="1098">
                  <c:v>0.12750254729027199</c:v>
                </c:pt>
                <c:pt idx="1099">
                  <c:v>0.127901902418466</c:v>
                </c:pt>
                <c:pt idx="1100">
                  <c:v>0.126720501612403</c:v>
                </c:pt>
                <c:pt idx="1101">
                  <c:v>0.12847808043436701</c:v>
                </c:pt>
                <c:pt idx="1102">
                  <c:v>0.128220567429666</c:v>
                </c:pt>
                <c:pt idx="1103">
                  <c:v>0.12824253065948099</c:v>
                </c:pt>
                <c:pt idx="1104">
                  <c:v>0.12889735225882601</c:v>
                </c:pt>
                <c:pt idx="1105">
                  <c:v>0.12833133096632901</c:v>
                </c:pt>
                <c:pt idx="1106">
                  <c:v>0.12908627849733501</c:v>
                </c:pt>
                <c:pt idx="1107">
                  <c:v>0.130413881952227</c:v>
                </c:pt>
                <c:pt idx="1108">
                  <c:v>0.12960063524270901</c:v>
                </c:pt>
                <c:pt idx="1109">
                  <c:v>0.128818879245859</c:v>
                </c:pt>
                <c:pt idx="1110">
                  <c:v>0.12918363972395</c:v>
                </c:pt>
                <c:pt idx="1111">
                  <c:v>0.12705844663735399</c:v>
                </c:pt>
                <c:pt idx="1112">
                  <c:v>0.130265695306263</c:v>
                </c:pt>
                <c:pt idx="1113">
                  <c:v>0.12995689351395201</c:v>
                </c:pt>
                <c:pt idx="1114">
                  <c:v>0.13108666491534099</c:v>
                </c:pt>
                <c:pt idx="1115">
                  <c:v>0.12948003224434801</c:v>
                </c:pt>
                <c:pt idx="1116">
                  <c:v>0.13034152616395001</c:v>
                </c:pt>
                <c:pt idx="1117">
                  <c:v>0.12942283567566101</c:v>
                </c:pt>
                <c:pt idx="1118">
                  <c:v>0.12899355394599599</c:v>
                </c:pt>
                <c:pt idx="1119">
                  <c:v>0.128415953840706</c:v>
                </c:pt>
                <c:pt idx="1120">
                  <c:v>0.12808340069351701</c:v>
                </c:pt>
                <c:pt idx="1121">
                  <c:v>0.12946544258815401</c:v>
                </c:pt>
                <c:pt idx="1122">
                  <c:v>0.127788079992947</c:v>
                </c:pt>
                <c:pt idx="1123">
                  <c:v>0.127864126869603</c:v>
                </c:pt>
                <c:pt idx="1124">
                  <c:v>0.128880860141978</c:v>
                </c:pt>
                <c:pt idx="1125">
                  <c:v>0.12889570254361599</c:v>
                </c:pt>
                <c:pt idx="1126">
                  <c:v>0.12923531821197901</c:v>
                </c:pt>
                <c:pt idx="1127">
                  <c:v>0.129447524670215</c:v>
                </c:pt>
                <c:pt idx="1128">
                  <c:v>0.12882626472577299</c:v>
                </c:pt>
                <c:pt idx="1129">
                  <c:v>0.12986982086749199</c:v>
                </c:pt>
                <c:pt idx="1130">
                  <c:v>0.12801339558444799</c:v>
                </c:pt>
                <c:pt idx="1131">
                  <c:v>0.12857262541578901</c:v>
                </c:pt>
                <c:pt idx="1132">
                  <c:v>0.129853253927247</c:v>
                </c:pt>
                <c:pt idx="1133">
                  <c:v>0.127391847230095</c:v>
                </c:pt>
                <c:pt idx="1134">
                  <c:v>0.12852268649151499</c:v>
                </c:pt>
                <c:pt idx="1135">
                  <c:v>0.12757267821951801</c:v>
                </c:pt>
                <c:pt idx="1136">
                  <c:v>0.129157468242491</c:v>
                </c:pt>
                <c:pt idx="1137">
                  <c:v>0.12816392471670501</c:v>
                </c:pt>
                <c:pt idx="1138">
                  <c:v>0.127956562787235</c:v>
                </c:pt>
                <c:pt idx="1139">
                  <c:v>0.12771910131788899</c:v>
                </c:pt>
                <c:pt idx="1140">
                  <c:v>0.128204726414055</c:v>
                </c:pt>
                <c:pt idx="1141">
                  <c:v>0.128557167037118</c:v>
                </c:pt>
                <c:pt idx="1142">
                  <c:v>0.127290931653116</c:v>
                </c:pt>
                <c:pt idx="1143">
                  <c:v>0.12826301275110499</c:v>
                </c:pt>
                <c:pt idx="1144">
                  <c:v>0.127792832788131</c:v>
                </c:pt>
                <c:pt idx="1145">
                  <c:v>0.12769238344567799</c:v>
                </c:pt>
                <c:pt idx="1146">
                  <c:v>0.12891601179107001</c:v>
                </c:pt>
                <c:pt idx="1147">
                  <c:v>0.12619011456583701</c:v>
                </c:pt>
                <c:pt idx="1148">
                  <c:v>0.127907266212785</c:v>
                </c:pt>
                <c:pt idx="1149">
                  <c:v>0.12657870932153101</c:v>
                </c:pt>
                <c:pt idx="1150">
                  <c:v>0.12568491017295899</c:v>
                </c:pt>
                <c:pt idx="1151">
                  <c:v>0.12712977376218601</c:v>
                </c:pt>
                <c:pt idx="1152">
                  <c:v>0.12633904299287499</c:v>
                </c:pt>
                <c:pt idx="1153">
                  <c:v>0.12665846387223401</c:v>
                </c:pt>
                <c:pt idx="1154">
                  <c:v>0.12661209396666101</c:v>
                </c:pt>
                <c:pt idx="1155">
                  <c:v>0.126835622937543</c:v>
                </c:pt>
                <c:pt idx="1156">
                  <c:v>0.125847280329758</c:v>
                </c:pt>
                <c:pt idx="1157">
                  <c:v>0.126465833521794</c:v>
                </c:pt>
                <c:pt idx="1158">
                  <c:v>0.125683032465083</c:v>
                </c:pt>
                <c:pt idx="1159">
                  <c:v>0.126899183339377</c:v>
                </c:pt>
                <c:pt idx="1160">
                  <c:v>0.125553966661757</c:v>
                </c:pt>
                <c:pt idx="1161">
                  <c:v>0.12526141092864199</c:v>
                </c:pt>
                <c:pt idx="1162">
                  <c:v>0.124823602572057</c:v>
                </c:pt>
                <c:pt idx="1163">
                  <c:v>0.124322827099161</c:v>
                </c:pt>
                <c:pt idx="1164">
                  <c:v>0.125860768868299</c:v>
                </c:pt>
                <c:pt idx="1165">
                  <c:v>0.123907022131546</c:v>
                </c:pt>
                <c:pt idx="1166">
                  <c:v>0.122518851869043</c:v>
                </c:pt>
                <c:pt idx="1167">
                  <c:v>0.124359588321308</c:v>
                </c:pt>
                <c:pt idx="1168">
                  <c:v>0.124136977770608</c:v>
                </c:pt>
                <c:pt idx="1169">
                  <c:v>0.124708819690521</c:v>
                </c:pt>
                <c:pt idx="1170">
                  <c:v>0.122658533671211</c:v>
                </c:pt>
                <c:pt idx="1171">
                  <c:v>0.123281332022332</c:v>
                </c:pt>
                <c:pt idx="1172">
                  <c:v>0.123826059252476</c:v>
                </c:pt>
                <c:pt idx="1173">
                  <c:v>0.121685493044216</c:v>
                </c:pt>
                <c:pt idx="1174">
                  <c:v>0.121995545582794</c:v>
                </c:pt>
                <c:pt idx="1175">
                  <c:v>0.122568600847362</c:v>
                </c:pt>
                <c:pt idx="1176">
                  <c:v>0.12215138748641401</c:v>
                </c:pt>
                <c:pt idx="1177">
                  <c:v>0.123290210734539</c:v>
                </c:pt>
                <c:pt idx="1178">
                  <c:v>0.12230431764998</c:v>
                </c:pt>
                <c:pt idx="1179">
                  <c:v>0.120822485556455</c:v>
                </c:pt>
                <c:pt idx="1180">
                  <c:v>0.12150531398626099</c:v>
                </c:pt>
                <c:pt idx="1181">
                  <c:v>0.121190845949659</c:v>
                </c:pt>
                <c:pt idx="1182">
                  <c:v>0.120362980326568</c:v>
                </c:pt>
                <c:pt idx="1183">
                  <c:v>0.12067606641186</c:v>
                </c:pt>
                <c:pt idx="1184">
                  <c:v>0.12024962235965</c:v>
                </c:pt>
                <c:pt idx="1185">
                  <c:v>0.12102011041638699</c:v>
                </c:pt>
                <c:pt idx="1186">
                  <c:v>0.120988845671786</c:v>
                </c:pt>
                <c:pt idx="1187">
                  <c:v>0.120777989491517</c:v>
                </c:pt>
                <c:pt idx="1188">
                  <c:v>0.120069022403403</c:v>
                </c:pt>
                <c:pt idx="1189">
                  <c:v>0.119666957663569</c:v>
                </c:pt>
                <c:pt idx="1190">
                  <c:v>0.12044866643369299</c:v>
                </c:pt>
                <c:pt idx="1191">
                  <c:v>0.11983623720734</c:v>
                </c:pt>
                <c:pt idx="1192">
                  <c:v>0.120210429858765</c:v>
                </c:pt>
                <c:pt idx="1193">
                  <c:v>0.118669911955366</c:v>
                </c:pt>
                <c:pt idx="1194">
                  <c:v>0.11975104764408399</c:v>
                </c:pt>
                <c:pt idx="1195">
                  <c:v>0.11834439659455501</c:v>
                </c:pt>
                <c:pt idx="1196">
                  <c:v>0.119018877591877</c:v>
                </c:pt>
                <c:pt idx="1197">
                  <c:v>0.117719148591482</c:v>
                </c:pt>
                <c:pt idx="1198">
                  <c:v>0.118133652585346</c:v>
                </c:pt>
                <c:pt idx="1199">
                  <c:v>0.11782912928815201</c:v>
                </c:pt>
                <c:pt idx="1200">
                  <c:v>0.11765768661479099</c:v>
                </c:pt>
                <c:pt idx="1201">
                  <c:v>0.11727997940054399</c:v>
                </c:pt>
                <c:pt idx="1202">
                  <c:v>0.11707185018387101</c:v>
                </c:pt>
                <c:pt idx="1203">
                  <c:v>0.117117713038893</c:v>
                </c:pt>
                <c:pt idx="1204">
                  <c:v>0.116798173440175</c:v>
                </c:pt>
                <c:pt idx="1205">
                  <c:v>0.11729935995196999</c:v>
                </c:pt>
                <c:pt idx="1206">
                  <c:v>0.11719745059405</c:v>
                </c:pt>
                <c:pt idx="1207">
                  <c:v>0.116399916993831</c:v>
                </c:pt>
                <c:pt idx="1208">
                  <c:v>0.11742882571006</c:v>
                </c:pt>
                <c:pt idx="1209">
                  <c:v>0.116405394218594</c:v>
                </c:pt>
                <c:pt idx="1210">
                  <c:v>0.11600662086737799</c:v>
                </c:pt>
                <c:pt idx="1211">
                  <c:v>0.11587450606279601</c:v>
                </c:pt>
                <c:pt idx="1212">
                  <c:v>0.115929898296159</c:v>
                </c:pt>
                <c:pt idx="1213">
                  <c:v>0.116788804191662</c:v>
                </c:pt>
                <c:pt idx="1214">
                  <c:v>0.11614328810624799</c:v>
                </c:pt>
                <c:pt idx="1215">
                  <c:v>0.11623700407757399</c:v>
                </c:pt>
                <c:pt idx="1216">
                  <c:v>0.115932145697471</c:v>
                </c:pt>
                <c:pt idx="1217">
                  <c:v>0.11572210568672101</c:v>
                </c:pt>
                <c:pt idx="1218">
                  <c:v>0.115744144316278</c:v>
                </c:pt>
                <c:pt idx="1219">
                  <c:v>0.115255039271543</c:v>
                </c:pt>
                <c:pt idx="1220">
                  <c:v>0.115986903753155</c:v>
                </c:pt>
                <c:pt idx="1221">
                  <c:v>0.115206245374453</c:v>
                </c:pt>
                <c:pt idx="1222">
                  <c:v>0.11582600330524299</c:v>
                </c:pt>
                <c:pt idx="1223">
                  <c:v>0.116232963719705</c:v>
                </c:pt>
                <c:pt idx="1224">
                  <c:v>0.115647952749853</c:v>
                </c:pt>
                <c:pt idx="1225">
                  <c:v>0.115182666734142</c:v>
                </c:pt>
                <c:pt idx="1226">
                  <c:v>0.115744785264689</c:v>
                </c:pt>
                <c:pt idx="1227">
                  <c:v>0.115347409817576</c:v>
                </c:pt>
                <c:pt idx="1228">
                  <c:v>0.116111649605026</c:v>
                </c:pt>
                <c:pt idx="1229">
                  <c:v>0.11492535052485001</c:v>
                </c:pt>
                <c:pt idx="1230">
                  <c:v>0.115338105859767</c:v>
                </c:pt>
                <c:pt idx="1231">
                  <c:v>0.11585103347383099</c:v>
                </c:pt>
                <c:pt idx="1232">
                  <c:v>0.115051446121695</c:v>
                </c:pt>
                <c:pt idx="1233">
                  <c:v>0.115679588916825</c:v>
                </c:pt>
                <c:pt idx="1234">
                  <c:v>0.114813837035997</c:v>
                </c:pt>
                <c:pt idx="1235">
                  <c:v>0.115932465978429</c:v>
                </c:pt>
                <c:pt idx="1236">
                  <c:v>0.113982433557096</c:v>
                </c:pt>
                <c:pt idx="1237">
                  <c:v>0.11489678586659501</c:v>
                </c:pt>
                <c:pt idx="1238">
                  <c:v>0.11579821331274701</c:v>
                </c:pt>
                <c:pt idx="1239">
                  <c:v>0.115185681050572</c:v>
                </c:pt>
                <c:pt idx="1240">
                  <c:v>0.113934022958579</c:v>
                </c:pt>
                <c:pt idx="1241">
                  <c:v>0.114124503051636</c:v>
                </c:pt>
                <c:pt idx="1242">
                  <c:v>0.114303021965562</c:v>
                </c:pt>
                <c:pt idx="1243">
                  <c:v>0.114895739487516</c:v>
                </c:pt>
                <c:pt idx="1244">
                  <c:v>0.11543828081060201</c:v>
                </c:pt>
                <c:pt idx="1245">
                  <c:v>0.11552158122110499</c:v>
                </c:pt>
                <c:pt idx="1246">
                  <c:v>0.115126327021656</c:v>
                </c:pt>
                <c:pt idx="1247">
                  <c:v>0.114310321036158</c:v>
                </c:pt>
                <c:pt idx="1248">
                  <c:v>0.11535652277361499</c:v>
                </c:pt>
                <c:pt idx="1249">
                  <c:v>0.114982412039478</c:v>
                </c:pt>
                <c:pt idx="1250">
                  <c:v>0.115796668127124</c:v>
                </c:pt>
                <c:pt idx="1251">
                  <c:v>0.116320851311777</c:v>
                </c:pt>
                <c:pt idx="1252">
                  <c:v>0.116357581631628</c:v>
                </c:pt>
                <c:pt idx="1253">
                  <c:v>0.117077225598216</c:v>
                </c:pt>
                <c:pt idx="1254">
                  <c:v>0.116220921508146</c:v>
                </c:pt>
                <c:pt idx="1255">
                  <c:v>0.115964548551809</c:v>
                </c:pt>
                <c:pt idx="1256">
                  <c:v>0.117035308785197</c:v>
                </c:pt>
                <c:pt idx="1257">
                  <c:v>0.117382228382495</c:v>
                </c:pt>
                <c:pt idx="1258">
                  <c:v>0.11705697505993801</c:v>
                </c:pt>
                <c:pt idx="1259">
                  <c:v>0.116875598582006</c:v>
                </c:pt>
                <c:pt idx="1260">
                  <c:v>0.11815730639384101</c:v>
                </c:pt>
                <c:pt idx="1261">
                  <c:v>0.11839284085709</c:v>
                </c:pt>
                <c:pt idx="1262">
                  <c:v>0.11895105402782501</c:v>
                </c:pt>
                <c:pt idx="1263">
                  <c:v>0.118181384405616</c:v>
                </c:pt>
                <c:pt idx="1264">
                  <c:v>0.119201893391134</c:v>
                </c:pt>
                <c:pt idx="1265">
                  <c:v>0.11820616146485199</c:v>
                </c:pt>
                <c:pt idx="1266">
                  <c:v>0.118831544024149</c:v>
                </c:pt>
                <c:pt idx="1267">
                  <c:v>0.119908451799802</c:v>
                </c:pt>
                <c:pt idx="1268">
                  <c:v>0.120321086162061</c:v>
                </c:pt>
                <c:pt idx="1269">
                  <c:v>0.118767778960872</c:v>
                </c:pt>
                <c:pt idx="1270">
                  <c:v>0.11976317729951599</c:v>
                </c:pt>
                <c:pt idx="1271">
                  <c:v>0.12081441932182301</c:v>
                </c:pt>
                <c:pt idx="1272">
                  <c:v>0.12106035221853199</c:v>
                </c:pt>
                <c:pt idx="1273">
                  <c:v>0.12158109563870501</c:v>
                </c:pt>
                <c:pt idx="1274">
                  <c:v>0.121197052018525</c:v>
                </c:pt>
                <c:pt idx="1275">
                  <c:v>0.12121109925814801</c:v>
                </c:pt>
                <c:pt idx="1276">
                  <c:v>0.122172235458281</c:v>
                </c:pt>
                <c:pt idx="1277">
                  <c:v>0.122573835140963</c:v>
                </c:pt>
                <c:pt idx="1278">
                  <c:v>0.12348785531154401</c:v>
                </c:pt>
                <c:pt idx="1279">
                  <c:v>0.123215483973991</c:v>
                </c:pt>
                <c:pt idx="1280">
                  <c:v>0.123276951533431</c:v>
                </c:pt>
                <c:pt idx="1281">
                  <c:v>0.12313600741162301</c:v>
                </c:pt>
                <c:pt idx="1282">
                  <c:v>0.1239996604264</c:v>
                </c:pt>
                <c:pt idx="1283">
                  <c:v>0.124572457007707</c:v>
                </c:pt>
                <c:pt idx="1284">
                  <c:v>0.12459466984671901</c:v>
                </c:pt>
                <c:pt idx="1285">
                  <c:v>0.12451858240373299</c:v>
                </c:pt>
                <c:pt idx="1286">
                  <c:v>0.12657962806701101</c:v>
                </c:pt>
                <c:pt idx="1287">
                  <c:v>0.12538467631936701</c:v>
                </c:pt>
                <c:pt idx="1288">
                  <c:v>0.12633897611787401</c:v>
                </c:pt>
                <c:pt idx="1289">
                  <c:v>0.12748431367382099</c:v>
                </c:pt>
                <c:pt idx="1290">
                  <c:v>0.12693907610191099</c:v>
                </c:pt>
                <c:pt idx="1291">
                  <c:v>0.12716463506877199</c:v>
                </c:pt>
                <c:pt idx="1292">
                  <c:v>0.12793962415569499</c:v>
                </c:pt>
                <c:pt idx="1293">
                  <c:v>0.127744653682766</c:v>
                </c:pt>
                <c:pt idx="1294">
                  <c:v>0.127820791959528</c:v>
                </c:pt>
                <c:pt idx="1295">
                  <c:v>0.12865877056568001</c:v>
                </c:pt>
                <c:pt idx="1296">
                  <c:v>0.128868178752132</c:v>
                </c:pt>
                <c:pt idx="1297">
                  <c:v>0.129544870016013</c:v>
                </c:pt>
                <c:pt idx="1298">
                  <c:v>0.129773037908292</c:v>
                </c:pt>
                <c:pt idx="1299">
                  <c:v>0.12982571638450099</c:v>
                </c:pt>
                <c:pt idx="1300">
                  <c:v>0.13026731950634701</c:v>
                </c:pt>
                <c:pt idx="1301">
                  <c:v>0.13060083588886201</c:v>
                </c:pt>
                <c:pt idx="1302">
                  <c:v>0.13116052977274101</c:v>
                </c:pt>
                <c:pt idx="1303">
                  <c:v>0.131216197354209</c:v>
                </c:pt>
                <c:pt idx="1304">
                  <c:v>0.131727765292902</c:v>
                </c:pt>
                <c:pt idx="1305">
                  <c:v>0.1315670031202</c:v>
                </c:pt>
                <c:pt idx="1306">
                  <c:v>0.13283960552364299</c:v>
                </c:pt>
                <c:pt idx="1307">
                  <c:v>0.13341041526285599</c:v>
                </c:pt>
                <c:pt idx="1308">
                  <c:v>0.13382988402629101</c:v>
                </c:pt>
                <c:pt idx="1309">
                  <c:v>0.132886723199513</c:v>
                </c:pt>
                <c:pt idx="1310">
                  <c:v>0.13430906432690101</c:v>
                </c:pt>
                <c:pt idx="1311">
                  <c:v>0.13318280857739201</c:v>
                </c:pt>
                <c:pt idx="1312">
                  <c:v>0.134029826351344</c:v>
                </c:pt>
                <c:pt idx="1313">
                  <c:v>0.135307842970251</c:v>
                </c:pt>
                <c:pt idx="1314">
                  <c:v>0.13557560778317901</c:v>
                </c:pt>
                <c:pt idx="1315">
                  <c:v>0.13550625845111899</c:v>
                </c:pt>
                <c:pt idx="1316">
                  <c:v>0.13617508628081201</c:v>
                </c:pt>
                <c:pt idx="1317">
                  <c:v>0.13624827851999599</c:v>
                </c:pt>
                <c:pt idx="1318">
                  <c:v>0.136961217947737</c:v>
                </c:pt>
                <c:pt idx="1319">
                  <c:v>0.137459683163458</c:v>
                </c:pt>
                <c:pt idx="1320">
                  <c:v>0.13749505511257801</c:v>
                </c:pt>
                <c:pt idx="1321">
                  <c:v>0.13774865352697699</c:v>
                </c:pt>
                <c:pt idx="1322">
                  <c:v>0.13835666205036801</c:v>
                </c:pt>
                <c:pt idx="1323">
                  <c:v>0.138634382383338</c:v>
                </c:pt>
                <c:pt idx="1324">
                  <c:v>0.138985112440415</c:v>
                </c:pt>
                <c:pt idx="1325">
                  <c:v>0.14089230424248</c:v>
                </c:pt>
                <c:pt idx="1326">
                  <c:v>0.14078368700385499</c:v>
                </c:pt>
                <c:pt idx="1327">
                  <c:v>0.140663068453388</c:v>
                </c:pt>
                <c:pt idx="1328">
                  <c:v>0.13970243103890601</c:v>
                </c:pt>
                <c:pt idx="1329">
                  <c:v>0.141365360549465</c:v>
                </c:pt>
                <c:pt idx="1330">
                  <c:v>0.14088043315406101</c:v>
                </c:pt>
                <c:pt idx="1331">
                  <c:v>0.14196455708459699</c:v>
                </c:pt>
                <c:pt idx="1332">
                  <c:v>0.142607324956009</c:v>
                </c:pt>
                <c:pt idx="1333">
                  <c:v>0.14311590581889</c:v>
                </c:pt>
                <c:pt idx="1334">
                  <c:v>0.143330954697863</c:v>
                </c:pt>
                <c:pt idx="1335">
                  <c:v>0.14339565844151</c:v>
                </c:pt>
                <c:pt idx="1336">
                  <c:v>0.144977529280121</c:v>
                </c:pt>
                <c:pt idx="1337">
                  <c:v>0.14440221033157799</c:v>
                </c:pt>
                <c:pt idx="1338">
                  <c:v>0.14432051935547399</c:v>
                </c:pt>
                <c:pt idx="1339">
                  <c:v>0.14454855595500399</c:v>
                </c:pt>
                <c:pt idx="1340">
                  <c:v>0.14511378171320699</c:v>
                </c:pt>
                <c:pt idx="1341">
                  <c:v>0.14534327982409501</c:v>
                </c:pt>
                <c:pt idx="1342">
                  <c:v>0.147060738763273</c:v>
                </c:pt>
                <c:pt idx="1343">
                  <c:v>0.14626255525095599</c:v>
                </c:pt>
                <c:pt idx="1344">
                  <c:v>0.14626011349578999</c:v>
                </c:pt>
                <c:pt idx="1345">
                  <c:v>0.14694080177545801</c:v>
                </c:pt>
                <c:pt idx="1346">
                  <c:v>0.146942692926883</c:v>
                </c:pt>
                <c:pt idx="1347">
                  <c:v>0.147260870617309</c:v>
                </c:pt>
                <c:pt idx="1348">
                  <c:v>0.148372218160012</c:v>
                </c:pt>
                <c:pt idx="1349">
                  <c:v>0.14808725516950899</c:v>
                </c:pt>
                <c:pt idx="1350">
                  <c:v>0.147725480103336</c:v>
                </c:pt>
                <c:pt idx="1351">
                  <c:v>0.14842266826286801</c:v>
                </c:pt>
                <c:pt idx="1352">
                  <c:v>0.149222439431965</c:v>
                </c:pt>
                <c:pt idx="1353">
                  <c:v>0.14992756093291901</c:v>
                </c:pt>
                <c:pt idx="1354">
                  <c:v>0.14978439237895799</c:v>
                </c:pt>
                <c:pt idx="1355">
                  <c:v>0.14978229777010499</c:v>
                </c:pt>
                <c:pt idx="1356">
                  <c:v>0.149306607803009</c:v>
                </c:pt>
                <c:pt idx="1357">
                  <c:v>0.150938928177584</c:v>
                </c:pt>
                <c:pt idx="1358">
                  <c:v>0.15043992542499199</c:v>
                </c:pt>
                <c:pt idx="1359">
                  <c:v>0.15118463675511801</c:v>
                </c:pt>
                <c:pt idx="1360">
                  <c:v>0.151974259287704</c:v>
                </c:pt>
                <c:pt idx="1361">
                  <c:v>0.152384353688435</c:v>
                </c:pt>
                <c:pt idx="1362">
                  <c:v>0.15198300590546701</c:v>
                </c:pt>
                <c:pt idx="1363">
                  <c:v>0.15245616053338701</c:v>
                </c:pt>
                <c:pt idx="1364">
                  <c:v>0.15208784265083999</c:v>
                </c:pt>
                <c:pt idx="1365">
                  <c:v>0.15227143698533099</c:v>
                </c:pt>
                <c:pt idx="1366">
                  <c:v>0.15229515416078601</c:v>
                </c:pt>
                <c:pt idx="1367">
                  <c:v>0.15300950446466999</c:v>
                </c:pt>
                <c:pt idx="1368">
                  <c:v>0.15339812662733501</c:v>
                </c:pt>
                <c:pt idx="1369">
                  <c:v>0.153349278628333</c:v>
                </c:pt>
                <c:pt idx="1370">
                  <c:v>0.153739099872366</c:v>
                </c:pt>
                <c:pt idx="1371">
                  <c:v>0.15449362022124899</c:v>
                </c:pt>
                <c:pt idx="1372">
                  <c:v>0.154582509945762</c:v>
                </c:pt>
                <c:pt idx="1373">
                  <c:v>0.15454553871337201</c:v>
                </c:pt>
                <c:pt idx="1374">
                  <c:v>0.15479288699232499</c:v>
                </c:pt>
                <c:pt idx="1375">
                  <c:v>0.15497597721443801</c:v>
                </c:pt>
                <c:pt idx="1376">
                  <c:v>0.156022827247458</c:v>
                </c:pt>
                <c:pt idx="1377">
                  <c:v>0.15514511586123</c:v>
                </c:pt>
                <c:pt idx="1378">
                  <c:v>0.15486623099156499</c:v>
                </c:pt>
                <c:pt idx="1379">
                  <c:v>0.15560818745732</c:v>
                </c:pt>
                <c:pt idx="1380">
                  <c:v>0.15620618964191799</c:v>
                </c:pt>
                <c:pt idx="1381">
                  <c:v>0.15679721898358501</c:v>
                </c:pt>
                <c:pt idx="1382">
                  <c:v>0.15678792759653901</c:v>
                </c:pt>
                <c:pt idx="1383">
                  <c:v>0.15655409782740101</c:v>
                </c:pt>
                <c:pt idx="1384">
                  <c:v>0.15692493784844999</c:v>
                </c:pt>
                <c:pt idx="1385">
                  <c:v>0.15677518852775199</c:v>
                </c:pt>
                <c:pt idx="1386">
                  <c:v>0.156999117203133</c:v>
                </c:pt>
                <c:pt idx="1387">
                  <c:v>0.15704005769725299</c:v>
                </c:pt>
                <c:pt idx="1388">
                  <c:v>0.15709634371515999</c:v>
                </c:pt>
                <c:pt idx="1389">
                  <c:v>0.15813137846188999</c:v>
                </c:pt>
                <c:pt idx="1390">
                  <c:v>0.15736994324777101</c:v>
                </c:pt>
                <c:pt idx="1391">
                  <c:v>0.15724605021179</c:v>
                </c:pt>
                <c:pt idx="1392">
                  <c:v>0.15742001366528099</c:v>
                </c:pt>
                <c:pt idx="1393">
                  <c:v>0.15800215898211201</c:v>
                </c:pt>
                <c:pt idx="1394">
                  <c:v>0.15739703871688501</c:v>
                </c:pt>
                <c:pt idx="1395">
                  <c:v>0.15716814987078501</c:v>
                </c:pt>
                <c:pt idx="1396">
                  <c:v>0.15683369364987401</c:v>
                </c:pt>
                <c:pt idx="1397">
                  <c:v>0.157093717375032</c:v>
                </c:pt>
                <c:pt idx="1398">
                  <c:v>0.15762780701079299</c:v>
                </c:pt>
                <c:pt idx="1399">
                  <c:v>0.15771852151617899</c:v>
                </c:pt>
                <c:pt idx="1400">
                  <c:v>0.15709502350669899</c:v>
                </c:pt>
                <c:pt idx="1401">
                  <c:v>0.15811529824540899</c:v>
                </c:pt>
                <c:pt idx="1402">
                  <c:v>0.15852203779007201</c:v>
                </c:pt>
                <c:pt idx="1403">
                  <c:v>0.15808466363326301</c:v>
                </c:pt>
                <c:pt idx="1404">
                  <c:v>0.15796250004010301</c:v>
                </c:pt>
                <c:pt idx="1405">
                  <c:v>0.15809797459450001</c:v>
                </c:pt>
                <c:pt idx="1406">
                  <c:v>0.15748468362377399</c:v>
                </c:pt>
                <c:pt idx="1407">
                  <c:v>0.158279669298555</c:v>
                </c:pt>
                <c:pt idx="1408">
                  <c:v>0.15760054175831401</c:v>
                </c:pt>
                <c:pt idx="1409">
                  <c:v>0.157151592829221</c:v>
                </c:pt>
                <c:pt idx="1410">
                  <c:v>0.15811704925966499</c:v>
                </c:pt>
                <c:pt idx="1411">
                  <c:v>0.15776440326555299</c:v>
                </c:pt>
                <c:pt idx="1412">
                  <c:v>0.15836279710189299</c:v>
                </c:pt>
                <c:pt idx="1413">
                  <c:v>0.15710446682963899</c:v>
                </c:pt>
                <c:pt idx="1414">
                  <c:v>0.15647569227067501</c:v>
                </c:pt>
                <c:pt idx="1415">
                  <c:v>0.157128252389933</c:v>
                </c:pt>
                <c:pt idx="1416">
                  <c:v>0.157077530423258</c:v>
                </c:pt>
                <c:pt idx="1417">
                  <c:v>0.15638382742139501</c:v>
                </c:pt>
                <c:pt idx="1418">
                  <c:v>0.156380095425495</c:v>
                </c:pt>
                <c:pt idx="1419">
                  <c:v>0.156236002024182</c:v>
                </c:pt>
                <c:pt idx="1420">
                  <c:v>0.15669186776761801</c:v>
                </c:pt>
                <c:pt idx="1421">
                  <c:v>0.15659499418949999</c:v>
                </c:pt>
                <c:pt idx="1422">
                  <c:v>0.15590697844579501</c:v>
                </c:pt>
                <c:pt idx="1423">
                  <c:v>0.15658413302035801</c:v>
                </c:pt>
                <c:pt idx="1424">
                  <c:v>0.15650252790677899</c:v>
                </c:pt>
                <c:pt idx="1425">
                  <c:v>0.156406113660254</c:v>
                </c:pt>
                <c:pt idx="1426">
                  <c:v>0.156000110028547</c:v>
                </c:pt>
                <c:pt idx="1427">
                  <c:v>0.155729059518705</c:v>
                </c:pt>
                <c:pt idx="1428">
                  <c:v>0.156415446366028</c:v>
                </c:pt>
                <c:pt idx="1429">
                  <c:v>0.15628992502233899</c:v>
                </c:pt>
                <c:pt idx="1430">
                  <c:v>0.15649223932032</c:v>
                </c:pt>
                <c:pt idx="1431">
                  <c:v>0.15705047114469001</c:v>
                </c:pt>
                <c:pt idx="1432">
                  <c:v>0.156514956747657</c:v>
                </c:pt>
                <c:pt idx="1433">
                  <c:v>0.15582112898091999</c:v>
                </c:pt>
                <c:pt idx="1434">
                  <c:v>0.15568262624500001</c:v>
                </c:pt>
                <c:pt idx="1435">
                  <c:v>0.15465869199207899</c:v>
                </c:pt>
                <c:pt idx="1436">
                  <c:v>0.15538066878402501</c:v>
                </c:pt>
                <c:pt idx="1437">
                  <c:v>0.15544259768452201</c:v>
                </c:pt>
                <c:pt idx="1438">
                  <c:v>0.15533019920067101</c:v>
                </c:pt>
                <c:pt idx="1439">
                  <c:v>0.15365377304364999</c:v>
                </c:pt>
                <c:pt idx="1440">
                  <c:v>0.15479991772125801</c:v>
                </c:pt>
                <c:pt idx="1441">
                  <c:v>0.15352358108012401</c:v>
                </c:pt>
                <c:pt idx="1442">
                  <c:v>0.15415922562599399</c:v>
                </c:pt>
                <c:pt idx="1443">
                  <c:v>0.153552630268384</c:v>
                </c:pt>
                <c:pt idx="1444">
                  <c:v>0.15405508275004201</c:v>
                </c:pt>
                <c:pt idx="1445">
                  <c:v>0.154526163257618</c:v>
                </c:pt>
                <c:pt idx="1446">
                  <c:v>0.15442956671170399</c:v>
                </c:pt>
                <c:pt idx="1447">
                  <c:v>0.154159546295248</c:v>
                </c:pt>
                <c:pt idx="1448">
                  <c:v>0.15319140366668699</c:v>
                </c:pt>
                <c:pt idx="1449">
                  <c:v>0.153100644315766</c:v>
                </c:pt>
                <c:pt idx="1450">
                  <c:v>0.1527618016043</c:v>
                </c:pt>
                <c:pt idx="1451">
                  <c:v>0.152285082215705</c:v>
                </c:pt>
                <c:pt idx="1452">
                  <c:v>0.15350872138094701</c:v>
                </c:pt>
                <c:pt idx="1453">
                  <c:v>0.15262818992729599</c:v>
                </c:pt>
                <c:pt idx="1454">
                  <c:v>0.15335208433720501</c:v>
                </c:pt>
                <c:pt idx="1455">
                  <c:v>0.15317081665079399</c:v>
                </c:pt>
                <c:pt idx="1456">
                  <c:v>0.15289125223905101</c:v>
                </c:pt>
                <c:pt idx="1457">
                  <c:v>0.15139416012608201</c:v>
                </c:pt>
                <c:pt idx="1458">
                  <c:v>0.15129503684252199</c:v>
                </c:pt>
                <c:pt idx="1459">
                  <c:v>0.15082805474946601</c:v>
                </c:pt>
                <c:pt idx="1460">
                  <c:v>0.150612757220253</c:v>
                </c:pt>
                <c:pt idx="1461">
                  <c:v>0.15167489145232499</c:v>
                </c:pt>
                <c:pt idx="1462">
                  <c:v>0.15163066707054601</c:v>
                </c:pt>
                <c:pt idx="1463">
                  <c:v>0.150540847067275</c:v>
                </c:pt>
                <c:pt idx="1464">
                  <c:v>0.15051912249691499</c:v>
                </c:pt>
                <c:pt idx="1465">
                  <c:v>0.14989679994548</c:v>
                </c:pt>
                <c:pt idx="1466">
                  <c:v>0.149930357376475</c:v>
                </c:pt>
                <c:pt idx="1467">
                  <c:v>0.15048370785328899</c:v>
                </c:pt>
                <c:pt idx="1468">
                  <c:v>0.149627359622857</c:v>
                </c:pt>
                <c:pt idx="1469">
                  <c:v>0.149652913388794</c:v>
                </c:pt>
                <c:pt idx="1470">
                  <c:v>0.15029406977326101</c:v>
                </c:pt>
                <c:pt idx="1471">
                  <c:v>0.14892134385380701</c:v>
                </c:pt>
                <c:pt idx="1472">
                  <c:v>0.148630489266873</c:v>
                </c:pt>
                <c:pt idx="1473">
                  <c:v>0.149070918914115</c:v>
                </c:pt>
                <c:pt idx="1474">
                  <c:v>0.14866043548480401</c:v>
                </c:pt>
                <c:pt idx="1475">
                  <c:v>0.150044766655972</c:v>
                </c:pt>
                <c:pt idx="1476">
                  <c:v>0.14836578873915801</c:v>
                </c:pt>
                <c:pt idx="1477">
                  <c:v>0.147673547296964</c:v>
                </c:pt>
                <c:pt idx="1478">
                  <c:v>0.148457578856483</c:v>
                </c:pt>
                <c:pt idx="1479">
                  <c:v>0.14772319680712401</c:v>
                </c:pt>
                <c:pt idx="1480">
                  <c:v>0.14806549937779601</c:v>
                </c:pt>
                <c:pt idx="1481">
                  <c:v>0.148213802896564</c:v>
                </c:pt>
                <c:pt idx="1482">
                  <c:v>0.14841507677323401</c:v>
                </c:pt>
                <c:pt idx="1483">
                  <c:v>0.14799329132189501</c:v>
                </c:pt>
                <c:pt idx="1484">
                  <c:v>0.148291919738537</c:v>
                </c:pt>
                <c:pt idx="1485">
                  <c:v>0.14723902467480801</c:v>
                </c:pt>
                <c:pt idx="1486">
                  <c:v>0.146942113285707</c:v>
                </c:pt>
                <c:pt idx="1487">
                  <c:v>0.147560633007669</c:v>
                </c:pt>
                <c:pt idx="1488">
                  <c:v>0.147937146053323</c:v>
                </c:pt>
                <c:pt idx="1489">
                  <c:v>0.14675507797689599</c:v>
                </c:pt>
                <c:pt idx="1490">
                  <c:v>0.147353377863288</c:v>
                </c:pt>
                <c:pt idx="1491">
                  <c:v>0.147349386732475</c:v>
                </c:pt>
                <c:pt idx="1492">
                  <c:v>0.146994729334126</c:v>
                </c:pt>
                <c:pt idx="1493">
                  <c:v>0.14715244321943199</c:v>
                </c:pt>
                <c:pt idx="1494">
                  <c:v>0.14737004865375</c:v>
                </c:pt>
                <c:pt idx="1495">
                  <c:v>0.146968462097086</c:v>
                </c:pt>
                <c:pt idx="1496">
                  <c:v>0.14696413786583301</c:v>
                </c:pt>
                <c:pt idx="1497">
                  <c:v>0.14680598003481399</c:v>
                </c:pt>
                <c:pt idx="1498">
                  <c:v>0.14623017703810601</c:v>
                </c:pt>
                <c:pt idx="1499">
                  <c:v>0.14625697083629899</c:v>
                </c:pt>
                <c:pt idx="1500">
                  <c:v>0.14625986601962301</c:v>
                </c:pt>
                <c:pt idx="1501">
                  <c:v>0.14549695289685999</c:v>
                </c:pt>
                <c:pt idx="1502">
                  <c:v>0.14583678932866001</c:v>
                </c:pt>
                <c:pt idx="1503">
                  <c:v>0.14625131013213899</c:v>
                </c:pt>
                <c:pt idx="1504">
                  <c:v>0.14669171446080301</c:v>
                </c:pt>
                <c:pt idx="1505">
                  <c:v>0.14496589180914701</c:v>
                </c:pt>
                <c:pt idx="1506">
                  <c:v>0.145345966877096</c:v>
                </c:pt>
                <c:pt idx="1507">
                  <c:v>0.14568398579441799</c:v>
                </c:pt>
                <c:pt idx="1508">
                  <c:v>0.14597467785110399</c:v>
                </c:pt>
                <c:pt idx="1509">
                  <c:v>0.145955394021172</c:v>
                </c:pt>
                <c:pt idx="1510">
                  <c:v>0.146159242570602</c:v>
                </c:pt>
                <c:pt idx="1511">
                  <c:v>0.14601520922188299</c:v>
                </c:pt>
                <c:pt idx="1512">
                  <c:v>0.14640280094274499</c:v>
                </c:pt>
                <c:pt idx="1513">
                  <c:v>0.14663036823719999</c:v>
                </c:pt>
                <c:pt idx="1514">
                  <c:v>0.14585302658379201</c:v>
                </c:pt>
                <c:pt idx="1515">
                  <c:v>0.14681663665553801</c:v>
                </c:pt>
                <c:pt idx="1516">
                  <c:v>0.146031910582855</c:v>
                </c:pt>
                <c:pt idx="1517">
                  <c:v>0.14599883589752999</c:v>
                </c:pt>
                <c:pt idx="1518">
                  <c:v>0.14619324304398901</c:v>
                </c:pt>
                <c:pt idx="1519">
                  <c:v>0.145862642578969</c:v>
                </c:pt>
                <c:pt idx="1520">
                  <c:v>0.14592805823108401</c:v>
                </c:pt>
                <c:pt idx="1521">
                  <c:v>0.14659637557021299</c:v>
                </c:pt>
                <c:pt idx="1522">
                  <c:v>0.146878981786528</c:v>
                </c:pt>
                <c:pt idx="1523">
                  <c:v>0.146643980971529</c:v>
                </c:pt>
                <c:pt idx="1524">
                  <c:v>0.14720157278597201</c:v>
                </c:pt>
                <c:pt idx="1525">
                  <c:v>0.14721664341403901</c:v>
                </c:pt>
                <c:pt idx="1526">
                  <c:v>0.14770131430818001</c:v>
                </c:pt>
                <c:pt idx="1527">
                  <c:v>0.14647937281366899</c:v>
                </c:pt>
                <c:pt idx="1528">
                  <c:v>0.14778825048543501</c:v>
                </c:pt>
                <c:pt idx="1529">
                  <c:v>0.148139713610385</c:v>
                </c:pt>
                <c:pt idx="1530">
                  <c:v>0.148832797441006</c:v>
                </c:pt>
                <c:pt idx="1531">
                  <c:v>0.148464540951246</c:v>
                </c:pt>
                <c:pt idx="1532">
                  <c:v>0.14824996345845801</c:v>
                </c:pt>
                <c:pt idx="1533">
                  <c:v>0.148237393928948</c:v>
                </c:pt>
                <c:pt idx="1534">
                  <c:v>0.14858475161308901</c:v>
                </c:pt>
                <c:pt idx="1535">
                  <c:v>0.14847511744460701</c:v>
                </c:pt>
                <c:pt idx="1536">
                  <c:v>0.14914220171523601</c:v>
                </c:pt>
                <c:pt idx="1537">
                  <c:v>0.14831265714759601</c:v>
                </c:pt>
                <c:pt idx="1538">
                  <c:v>0.149220552486302</c:v>
                </c:pt>
                <c:pt idx="1539">
                  <c:v>0.14974943078071001</c:v>
                </c:pt>
                <c:pt idx="1540">
                  <c:v>0.15043837723338599</c:v>
                </c:pt>
                <c:pt idx="1541">
                  <c:v>0.150513614585114</c:v>
                </c:pt>
                <c:pt idx="1542">
                  <c:v>0.150307877927741</c:v>
                </c:pt>
                <c:pt idx="1543">
                  <c:v>0.150095513995264</c:v>
                </c:pt>
                <c:pt idx="1544">
                  <c:v>0.150949796835887</c:v>
                </c:pt>
                <c:pt idx="1545">
                  <c:v>0.151491081674445</c:v>
                </c:pt>
                <c:pt idx="1546">
                  <c:v>0.15157052449719099</c:v>
                </c:pt>
                <c:pt idx="1547">
                  <c:v>0.15156543030885999</c:v>
                </c:pt>
                <c:pt idx="1548">
                  <c:v>0.15243251050509901</c:v>
                </c:pt>
                <c:pt idx="1549">
                  <c:v>0.152547705373722</c:v>
                </c:pt>
                <c:pt idx="1550">
                  <c:v>0.152866218069733</c:v>
                </c:pt>
                <c:pt idx="1551">
                  <c:v>0.153363825175207</c:v>
                </c:pt>
                <c:pt idx="1552">
                  <c:v>0.153440662938582</c:v>
                </c:pt>
                <c:pt idx="1553">
                  <c:v>0.15387718634971601</c:v>
                </c:pt>
                <c:pt idx="1554">
                  <c:v>0.153618642610864</c:v>
                </c:pt>
                <c:pt idx="1555">
                  <c:v>0.15520342439382701</c:v>
                </c:pt>
                <c:pt idx="1556">
                  <c:v>0.154488897047975</c:v>
                </c:pt>
                <c:pt idx="1557">
                  <c:v>0.15533908319912401</c:v>
                </c:pt>
                <c:pt idx="1558">
                  <c:v>0.155632714768345</c:v>
                </c:pt>
                <c:pt idx="1559">
                  <c:v>0.155799788969126</c:v>
                </c:pt>
                <c:pt idx="1560">
                  <c:v>0.15650133766205801</c:v>
                </c:pt>
                <c:pt idx="1561">
                  <c:v>0.15661474821878099</c:v>
                </c:pt>
                <c:pt idx="1562">
                  <c:v>0.15631573386848299</c:v>
                </c:pt>
                <c:pt idx="1563">
                  <c:v>0.15651266039296699</c:v>
                </c:pt>
                <c:pt idx="1564">
                  <c:v>0.15805475019794901</c:v>
                </c:pt>
                <c:pt idx="1565">
                  <c:v>0.158695138639453</c:v>
                </c:pt>
                <c:pt idx="1566">
                  <c:v>0.15888086208357999</c:v>
                </c:pt>
                <c:pt idx="1567">
                  <c:v>0.15938663243505</c:v>
                </c:pt>
                <c:pt idx="1568">
                  <c:v>0.159751590618672</c:v>
                </c:pt>
                <c:pt idx="1569">
                  <c:v>0.15972332638423001</c:v>
                </c:pt>
                <c:pt idx="1570">
                  <c:v>0.16123106481652399</c:v>
                </c:pt>
                <c:pt idx="1571">
                  <c:v>0.16006828238712301</c:v>
                </c:pt>
                <c:pt idx="1572">
                  <c:v>0.16134133179607901</c:v>
                </c:pt>
                <c:pt idx="1573">
                  <c:v>0.161599501016613</c:v>
                </c:pt>
                <c:pt idx="1574">
                  <c:v>0.16203425855506901</c:v>
                </c:pt>
                <c:pt idx="1575">
                  <c:v>0.16158632829417099</c:v>
                </c:pt>
                <c:pt idx="1576">
                  <c:v>0.163046211170391</c:v>
                </c:pt>
                <c:pt idx="1577">
                  <c:v>0.16364623672140099</c:v>
                </c:pt>
                <c:pt idx="1578">
                  <c:v>0.16366313145592701</c:v>
                </c:pt>
                <c:pt idx="1579">
                  <c:v>0.16368833382254999</c:v>
                </c:pt>
                <c:pt idx="1580">
                  <c:v>0.165122019413181</c:v>
                </c:pt>
                <c:pt idx="1581">
                  <c:v>0.16434455929745301</c:v>
                </c:pt>
                <c:pt idx="1582">
                  <c:v>0.16592269078277599</c:v>
                </c:pt>
                <c:pt idx="1583">
                  <c:v>0.166498733803532</c:v>
                </c:pt>
                <c:pt idx="1584">
                  <c:v>0.166201177291907</c:v>
                </c:pt>
                <c:pt idx="1585">
                  <c:v>0.16648692246918001</c:v>
                </c:pt>
                <c:pt idx="1586">
                  <c:v>0.16820878386110799</c:v>
                </c:pt>
                <c:pt idx="1587">
                  <c:v>0.168245136846395</c:v>
                </c:pt>
                <c:pt idx="1588">
                  <c:v>0.16820148757991299</c:v>
                </c:pt>
                <c:pt idx="1589">
                  <c:v>0.16918788697989601</c:v>
                </c:pt>
                <c:pt idx="1590">
                  <c:v>0.169181091670531</c:v>
                </c:pt>
                <c:pt idx="1591">
                  <c:v>0.16976123925585601</c:v>
                </c:pt>
                <c:pt idx="1592">
                  <c:v>0.170836763374729</c:v>
                </c:pt>
                <c:pt idx="1593">
                  <c:v>0.17053380507662699</c:v>
                </c:pt>
                <c:pt idx="1594">
                  <c:v>0.17244062092618101</c:v>
                </c:pt>
                <c:pt idx="1595">
                  <c:v>0.17250435718403201</c:v>
                </c:pt>
                <c:pt idx="1596">
                  <c:v>0.172634749071442</c:v>
                </c:pt>
                <c:pt idx="1597">
                  <c:v>0.172987948389069</c:v>
                </c:pt>
                <c:pt idx="1598">
                  <c:v>0.17352486183202601</c:v>
                </c:pt>
                <c:pt idx="1599">
                  <c:v>0.17414969504719299</c:v>
                </c:pt>
                <c:pt idx="1600">
                  <c:v>0.17524391017296601</c:v>
                </c:pt>
                <c:pt idx="1601">
                  <c:v>0.17587391510484701</c:v>
                </c:pt>
                <c:pt idx="1602">
                  <c:v>0.17597417906787599</c:v>
                </c:pt>
                <c:pt idx="1603">
                  <c:v>0.17698093809575799</c:v>
                </c:pt>
                <c:pt idx="1604">
                  <c:v>0.17668859813748899</c:v>
                </c:pt>
                <c:pt idx="1605">
                  <c:v>0.17700858617521201</c:v>
                </c:pt>
                <c:pt idx="1606">
                  <c:v>0.17797161668302799</c:v>
                </c:pt>
                <c:pt idx="1607">
                  <c:v>0.17885462424456799</c:v>
                </c:pt>
                <c:pt idx="1608">
                  <c:v>0.17911330934709699</c:v>
                </c:pt>
                <c:pt idx="1609">
                  <c:v>0.17985380946114601</c:v>
                </c:pt>
                <c:pt idx="1610">
                  <c:v>0.179979047200342</c:v>
                </c:pt>
                <c:pt idx="1611">
                  <c:v>0.18023847513032501</c:v>
                </c:pt>
                <c:pt idx="1612">
                  <c:v>0.181179747146895</c:v>
                </c:pt>
                <c:pt idx="1613">
                  <c:v>0.181174537780351</c:v>
                </c:pt>
                <c:pt idx="1614">
                  <c:v>0.18252006350316299</c:v>
                </c:pt>
                <c:pt idx="1615">
                  <c:v>0.18260689411296499</c:v>
                </c:pt>
                <c:pt idx="1616">
                  <c:v>0.18380132288607101</c:v>
                </c:pt>
                <c:pt idx="1617">
                  <c:v>0.18310740359306801</c:v>
                </c:pt>
                <c:pt idx="1618">
                  <c:v>0.18435856270867401</c:v>
                </c:pt>
                <c:pt idx="1619">
                  <c:v>0.18472201115903999</c:v>
                </c:pt>
                <c:pt idx="1620">
                  <c:v>0.18572200367632799</c:v>
                </c:pt>
                <c:pt idx="1621">
                  <c:v>0.18611352648668</c:v>
                </c:pt>
                <c:pt idx="1622">
                  <c:v>0.18575034529461401</c:v>
                </c:pt>
                <c:pt idx="1623">
                  <c:v>0.186112539175873</c:v>
                </c:pt>
                <c:pt idx="1624">
                  <c:v>0.186781089903617</c:v>
                </c:pt>
                <c:pt idx="1625">
                  <c:v>0.186374345656801</c:v>
                </c:pt>
                <c:pt idx="1626">
                  <c:v>0.18756243978530601</c:v>
                </c:pt>
                <c:pt idx="1627">
                  <c:v>0.187374720548804</c:v>
                </c:pt>
                <c:pt idx="1628">
                  <c:v>0.18770460073586001</c:v>
                </c:pt>
                <c:pt idx="1629">
                  <c:v>0.18891830197478399</c:v>
                </c:pt>
                <c:pt idx="1630">
                  <c:v>0.18947922362152</c:v>
                </c:pt>
                <c:pt idx="1631">
                  <c:v>0.189363991810412</c:v>
                </c:pt>
                <c:pt idx="1632">
                  <c:v>0.19060034295157799</c:v>
                </c:pt>
                <c:pt idx="1633">
                  <c:v>0.19033612222541199</c:v>
                </c:pt>
                <c:pt idx="1634">
                  <c:v>0.19093337801785701</c:v>
                </c:pt>
                <c:pt idx="1635">
                  <c:v>0.19105960430593899</c:v>
                </c:pt>
                <c:pt idx="1636">
                  <c:v>0.19232564751734901</c:v>
                </c:pt>
                <c:pt idx="1637">
                  <c:v>0.19229052108445899</c:v>
                </c:pt>
                <c:pt idx="1638">
                  <c:v>0.19234615786210299</c:v>
                </c:pt>
                <c:pt idx="1639">
                  <c:v>0.192828750666142</c:v>
                </c:pt>
                <c:pt idx="1640">
                  <c:v>0.193303212936838</c:v>
                </c:pt>
                <c:pt idx="1641">
                  <c:v>0.193129617366078</c:v>
                </c:pt>
                <c:pt idx="1642">
                  <c:v>0.194154466982464</c:v>
                </c:pt>
                <c:pt idx="1643">
                  <c:v>0.19461026352940999</c:v>
                </c:pt>
                <c:pt idx="1644">
                  <c:v>0.19446494325576799</c:v>
                </c:pt>
                <c:pt idx="1645">
                  <c:v>0.19437487774803799</c:v>
                </c:pt>
                <c:pt idx="1646">
                  <c:v>0.19542846258181801</c:v>
                </c:pt>
                <c:pt idx="1647">
                  <c:v>0.19665890563140401</c:v>
                </c:pt>
                <c:pt idx="1648">
                  <c:v>0.195965427796915</c:v>
                </c:pt>
                <c:pt idx="1649">
                  <c:v>0.196065639823198</c:v>
                </c:pt>
                <c:pt idx="1650">
                  <c:v>0.19767198155552301</c:v>
                </c:pt>
                <c:pt idx="1651">
                  <c:v>0.197439756851017</c:v>
                </c:pt>
                <c:pt idx="1652">
                  <c:v>0.19801693399906301</c:v>
                </c:pt>
                <c:pt idx="1653">
                  <c:v>0.19749085702327901</c:v>
                </c:pt>
                <c:pt idx="1654">
                  <c:v>0.19888065907392199</c:v>
                </c:pt>
                <c:pt idx="1655">
                  <c:v>0.19891748721416899</c:v>
                </c:pt>
                <c:pt idx="1656">
                  <c:v>0.19911864807493601</c:v>
                </c:pt>
                <c:pt idx="1657">
                  <c:v>0.19925056199049801</c:v>
                </c:pt>
                <c:pt idx="1658">
                  <c:v>0.19852860614941001</c:v>
                </c:pt>
                <c:pt idx="1659">
                  <c:v>0.19989855964598299</c:v>
                </c:pt>
                <c:pt idx="1660">
                  <c:v>0.19964332294385201</c:v>
                </c:pt>
                <c:pt idx="1661">
                  <c:v>0.199604194321295</c:v>
                </c:pt>
                <c:pt idx="1662">
                  <c:v>0.20024634032132799</c:v>
                </c:pt>
                <c:pt idx="1663">
                  <c:v>0.19986853821081599</c:v>
                </c:pt>
                <c:pt idx="1664">
                  <c:v>0.199828675458987</c:v>
                </c:pt>
                <c:pt idx="1665">
                  <c:v>0.19981101089036801</c:v>
                </c:pt>
                <c:pt idx="1666">
                  <c:v>0.20002612205034401</c:v>
                </c:pt>
                <c:pt idx="1667">
                  <c:v>0.20023948099104599</c:v>
                </c:pt>
                <c:pt idx="1668">
                  <c:v>0.20154722442388601</c:v>
                </c:pt>
                <c:pt idx="1669">
                  <c:v>0.200097426945408</c:v>
                </c:pt>
                <c:pt idx="1670">
                  <c:v>0.20080926329766</c:v>
                </c:pt>
                <c:pt idx="1671">
                  <c:v>0.20118606290272401</c:v>
                </c:pt>
                <c:pt idx="1672">
                  <c:v>0.20050908810960899</c:v>
                </c:pt>
                <c:pt idx="1673">
                  <c:v>0.20023483913159201</c:v>
                </c:pt>
                <c:pt idx="1674">
                  <c:v>0.20058451644384401</c:v>
                </c:pt>
                <c:pt idx="1675">
                  <c:v>0.201507648124267</c:v>
                </c:pt>
                <c:pt idx="1676">
                  <c:v>0.20105804699698299</c:v>
                </c:pt>
                <c:pt idx="1677">
                  <c:v>0.201158308388145</c:v>
                </c:pt>
                <c:pt idx="1678">
                  <c:v>0.202027568958599</c:v>
                </c:pt>
                <c:pt idx="1679">
                  <c:v>0.20160551059079601</c:v>
                </c:pt>
                <c:pt idx="1680">
                  <c:v>0.20097461471285799</c:v>
                </c:pt>
                <c:pt idx="1681">
                  <c:v>0.201628269064245</c:v>
                </c:pt>
                <c:pt idx="1682">
                  <c:v>0.201487157072996</c:v>
                </c:pt>
                <c:pt idx="1683">
                  <c:v>0.20205539509853301</c:v>
                </c:pt>
                <c:pt idx="1684">
                  <c:v>0.202035675546205</c:v>
                </c:pt>
                <c:pt idx="1685">
                  <c:v>0.20126459618231499</c:v>
                </c:pt>
                <c:pt idx="1686">
                  <c:v>0.20253010311449901</c:v>
                </c:pt>
                <c:pt idx="1687">
                  <c:v>0.20160525527789599</c:v>
                </c:pt>
                <c:pt idx="1688">
                  <c:v>0.20219375900504299</c:v>
                </c:pt>
                <c:pt idx="1689">
                  <c:v>0.20143184532085601</c:v>
                </c:pt>
                <c:pt idx="1690">
                  <c:v>0.201571565794045</c:v>
                </c:pt>
                <c:pt idx="1691">
                  <c:v>0.20152013393256901</c:v>
                </c:pt>
                <c:pt idx="1692">
                  <c:v>0.201021758289367</c:v>
                </c:pt>
                <c:pt idx="1693">
                  <c:v>0.200592472373086</c:v>
                </c:pt>
                <c:pt idx="1694">
                  <c:v>0.200956006324325</c:v>
                </c:pt>
                <c:pt idx="1695">
                  <c:v>0.20124475569859601</c:v>
                </c:pt>
                <c:pt idx="1696">
                  <c:v>0.20119020313224101</c:v>
                </c:pt>
                <c:pt idx="1697">
                  <c:v>0.20062327559662099</c:v>
                </c:pt>
                <c:pt idx="1698">
                  <c:v>0.20208026948865801</c:v>
                </c:pt>
                <c:pt idx="1699">
                  <c:v>0.20083992268151901</c:v>
                </c:pt>
                <c:pt idx="1700">
                  <c:v>0.20118516125018501</c:v>
                </c:pt>
                <c:pt idx="1701">
                  <c:v>0.20144772415374501</c:v>
                </c:pt>
                <c:pt idx="1702">
                  <c:v>0.20071297731121501</c:v>
                </c:pt>
                <c:pt idx="1703">
                  <c:v>0.20052226429660999</c:v>
                </c:pt>
                <c:pt idx="1704">
                  <c:v>0.20122205009873101</c:v>
                </c:pt>
                <c:pt idx="1705">
                  <c:v>0.200904381544839</c:v>
                </c:pt>
                <c:pt idx="1706">
                  <c:v>0.201373156967975</c:v>
                </c:pt>
                <c:pt idx="1707">
                  <c:v>0.200511633627869</c:v>
                </c:pt>
                <c:pt idx="1708">
                  <c:v>0.20071384328474501</c:v>
                </c:pt>
                <c:pt idx="1709">
                  <c:v>0.20096575349676801</c:v>
                </c:pt>
                <c:pt idx="1710">
                  <c:v>0.20012385849650699</c:v>
                </c:pt>
                <c:pt idx="1711">
                  <c:v>0.20090129497631501</c:v>
                </c:pt>
                <c:pt idx="1712">
                  <c:v>0.200198132355113</c:v>
                </c:pt>
                <c:pt idx="1713">
                  <c:v>0.19830981933925099</c:v>
                </c:pt>
                <c:pt idx="1714">
                  <c:v>0.19942669337097499</c:v>
                </c:pt>
                <c:pt idx="1715">
                  <c:v>0.19921121569021999</c:v>
                </c:pt>
                <c:pt idx="1716">
                  <c:v>0.19881547013419101</c:v>
                </c:pt>
                <c:pt idx="1717">
                  <c:v>0.198552952922464</c:v>
                </c:pt>
                <c:pt idx="1718">
                  <c:v>0.19951510040345499</c:v>
                </c:pt>
                <c:pt idx="1719">
                  <c:v>0.19831823689734099</c:v>
                </c:pt>
                <c:pt idx="1720">
                  <c:v>0.198436370705803</c:v>
                </c:pt>
                <c:pt idx="1721">
                  <c:v>0.19843162214079699</c:v>
                </c:pt>
                <c:pt idx="1722">
                  <c:v>0.19836787976357401</c:v>
                </c:pt>
                <c:pt idx="1723">
                  <c:v>0.19786401380805399</c:v>
                </c:pt>
                <c:pt idx="1724">
                  <c:v>0.19727619340663599</c:v>
                </c:pt>
                <c:pt idx="1725">
                  <c:v>0.19726538300652699</c:v>
                </c:pt>
                <c:pt idx="1726">
                  <c:v>0.1965960935951</c:v>
                </c:pt>
                <c:pt idx="1727">
                  <c:v>0.196870486082557</c:v>
                </c:pt>
                <c:pt idx="1728">
                  <c:v>0.196446527431166</c:v>
                </c:pt>
                <c:pt idx="1729">
                  <c:v>0.19657139906646001</c:v>
                </c:pt>
                <c:pt idx="1730">
                  <c:v>0.19527654426522301</c:v>
                </c:pt>
                <c:pt idx="1731">
                  <c:v>0.195268627197489</c:v>
                </c:pt>
                <c:pt idx="1732">
                  <c:v>0.19541906166626599</c:v>
                </c:pt>
                <c:pt idx="1733">
                  <c:v>0.195158947288742</c:v>
                </c:pt>
                <c:pt idx="1734">
                  <c:v>0.194993547511042</c:v>
                </c:pt>
                <c:pt idx="1735">
                  <c:v>0.19531158927297901</c:v>
                </c:pt>
                <c:pt idx="1736">
                  <c:v>0.19429460670520901</c:v>
                </c:pt>
                <c:pt idx="1737">
                  <c:v>0.19432555471167501</c:v>
                </c:pt>
                <c:pt idx="1738">
                  <c:v>0.19463712886598999</c:v>
                </c:pt>
                <c:pt idx="1739">
                  <c:v>0.19429310247995699</c:v>
                </c:pt>
                <c:pt idx="1740">
                  <c:v>0.19318163646505199</c:v>
                </c:pt>
                <c:pt idx="1741">
                  <c:v>0.193467602603692</c:v>
                </c:pt>
                <c:pt idx="1742">
                  <c:v>0.192390237543932</c:v>
                </c:pt>
                <c:pt idx="1743">
                  <c:v>0.19360686952541301</c:v>
                </c:pt>
                <c:pt idx="1744">
                  <c:v>0.19245851319818799</c:v>
                </c:pt>
                <c:pt idx="1745">
                  <c:v>0.19195207259380601</c:v>
                </c:pt>
                <c:pt idx="1746">
                  <c:v>0.19253825933234001</c:v>
                </c:pt>
                <c:pt idx="1747">
                  <c:v>0.19220273663736101</c:v>
                </c:pt>
                <c:pt idx="1748">
                  <c:v>0.19195288766614199</c:v>
                </c:pt>
                <c:pt idx="1749">
                  <c:v>0.19238876420024301</c:v>
                </c:pt>
                <c:pt idx="1750">
                  <c:v>0.19093308184909699</c:v>
                </c:pt>
                <c:pt idx="1751">
                  <c:v>0.19187574890571801</c:v>
                </c:pt>
                <c:pt idx="1752">
                  <c:v>0.19093793539835399</c:v>
                </c:pt>
                <c:pt idx="1753">
                  <c:v>0.19106238536419701</c:v>
                </c:pt>
                <c:pt idx="1754">
                  <c:v>0.190732351055104</c:v>
                </c:pt>
                <c:pt idx="1755">
                  <c:v>0.19097575821380799</c:v>
                </c:pt>
                <c:pt idx="1756">
                  <c:v>0.190916344178377</c:v>
                </c:pt>
                <c:pt idx="1757">
                  <c:v>0.19069943416417001</c:v>
                </c:pt>
                <c:pt idx="1758">
                  <c:v>0.19022857684785599</c:v>
                </c:pt>
                <c:pt idx="1759">
                  <c:v>0.19014425143605901</c:v>
                </c:pt>
                <c:pt idx="1760">
                  <c:v>0.19119098144920099</c:v>
                </c:pt>
                <c:pt idx="1761">
                  <c:v>0.189403470596166</c:v>
                </c:pt>
                <c:pt idx="1762">
                  <c:v>0.19005572833863199</c:v>
                </c:pt>
                <c:pt idx="1763">
                  <c:v>0.18990657781084699</c:v>
                </c:pt>
                <c:pt idx="1764">
                  <c:v>0.18921561802287201</c:v>
                </c:pt>
                <c:pt idx="1765">
                  <c:v>0.18865259239851201</c:v>
                </c:pt>
                <c:pt idx="1766">
                  <c:v>0.18942435778234401</c:v>
                </c:pt>
                <c:pt idx="1767">
                  <c:v>0.18913806710393199</c:v>
                </c:pt>
                <c:pt idx="1768">
                  <c:v>0.18872650065302499</c:v>
                </c:pt>
                <c:pt idx="1769">
                  <c:v>0.18952415174458501</c:v>
                </c:pt>
                <c:pt idx="1770">
                  <c:v>0.18916501263146501</c:v>
                </c:pt>
                <c:pt idx="1771">
                  <c:v>0.18708045283060601</c:v>
                </c:pt>
                <c:pt idx="1772">
                  <c:v>0.18805029081937599</c:v>
                </c:pt>
                <c:pt idx="1773">
                  <c:v>0.18776840125626701</c:v>
                </c:pt>
                <c:pt idx="1774">
                  <c:v>0.18776766396272401</c:v>
                </c:pt>
                <c:pt idx="1775">
                  <c:v>0.18848657515558501</c:v>
                </c:pt>
                <c:pt idx="1776">
                  <c:v>0.188337877730439</c:v>
                </c:pt>
                <c:pt idx="1777">
                  <c:v>0.18781970449556501</c:v>
                </c:pt>
                <c:pt idx="1778">
                  <c:v>0.18719526141917001</c:v>
                </c:pt>
                <c:pt idx="1779">
                  <c:v>0.18886771142860001</c:v>
                </c:pt>
                <c:pt idx="1780">
                  <c:v>0.188669550313942</c:v>
                </c:pt>
                <c:pt idx="1781">
                  <c:v>0.18835553103709801</c:v>
                </c:pt>
                <c:pt idx="1782">
                  <c:v>0.188868827370716</c:v>
                </c:pt>
                <c:pt idx="1783">
                  <c:v>0.18880315641259099</c:v>
                </c:pt>
                <c:pt idx="1784">
                  <c:v>0.18837264170952001</c:v>
                </c:pt>
                <c:pt idx="1785">
                  <c:v>0.18793435657743399</c:v>
                </c:pt>
                <c:pt idx="1786">
                  <c:v>0.188281532754213</c:v>
                </c:pt>
                <c:pt idx="1787">
                  <c:v>0.189121475336716</c:v>
                </c:pt>
                <c:pt idx="1788">
                  <c:v>0.188857544251777</c:v>
                </c:pt>
                <c:pt idx="1789">
                  <c:v>0.18876478424898299</c:v>
                </c:pt>
                <c:pt idx="1790">
                  <c:v>0.18796624415788199</c:v>
                </c:pt>
                <c:pt idx="1791">
                  <c:v>0.18930853808784201</c:v>
                </c:pt>
                <c:pt idx="1792">
                  <c:v>0.188960817304098</c:v>
                </c:pt>
                <c:pt idx="1793">
                  <c:v>0.18971238579777699</c:v>
                </c:pt>
                <c:pt idx="1794">
                  <c:v>0.18940914903602599</c:v>
                </c:pt>
                <c:pt idx="1795">
                  <c:v>0.19019810348659399</c:v>
                </c:pt>
                <c:pt idx="1796">
                  <c:v>0.18982761407562601</c:v>
                </c:pt>
                <c:pt idx="1797">
                  <c:v>0.190039575609807</c:v>
                </c:pt>
                <c:pt idx="1798">
                  <c:v>0.19072460004032199</c:v>
                </c:pt>
                <c:pt idx="1799">
                  <c:v>0.19014089407708101</c:v>
                </c:pt>
                <c:pt idx="1800">
                  <c:v>0.19022370857438001</c:v>
                </c:pt>
                <c:pt idx="1801">
                  <c:v>0.19030241810370799</c:v>
                </c:pt>
                <c:pt idx="1802">
                  <c:v>0.190454942414509</c:v>
                </c:pt>
                <c:pt idx="1803">
                  <c:v>0.19113292853885</c:v>
                </c:pt>
                <c:pt idx="1804">
                  <c:v>0.19177166768766099</c:v>
                </c:pt>
                <c:pt idx="1805">
                  <c:v>0.19145738029686701</c:v>
                </c:pt>
                <c:pt idx="1806">
                  <c:v>0.19118983482604901</c:v>
                </c:pt>
                <c:pt idx="1807">
                  <c:v>0.19131079893720901</c:v>
                </c:pt>
                <c:pt idx="1808">
                  <c:v>0.19230174506033701</c:v>
                </c:pt>
                <c:pt idx="1809">
                  <c:v>0.192840483177043</c:v>
                </c:pt>
                <c:pt idx="1810">
                  <c:v>0.191870058690395</c:v>
                </c:pt>
                <c:pt idx="1811">
                  <c:v>0.19288295869965999</c:v>
                </c:pt>
                <c:pt idx="1812">
                  <c:v>0.19381115165931301</c:v>
                </c:pt>
                <c:pt idx="1813">
                  <c:v>0.19379425965472499</c:v>
                </c:pt>
                <c:pt idx="1814">
                  <c:v>0.19385252939714201</c:v>
                </c:pt>
                <c:pt idx="1815">
                  <c:v>0.193611618746348</c:v>
                </c:pt>
                <c:pt idx="1816">
                  <c:v>0.19492268274649599</c:v>
                </c:pt>
                <c:pt idx="1817">
                  <c:v>0.19480132414332399</c:v>
                </c:pt>
                <c:pt idx="1818">
                  <c:v>0.19563383176820401</c:v>
                </c:pt>
                <c:pt idx="1819">
                  <c:v>0.19448010629388701</c:v>
                </c:pt>
                <c:pt idx="1820">
                  <c:v>0.19594099043045199</c:v>
                </c:pt>
                <c:pt idx="1821">
                  <c:v>0.194782909115918</c:v>
                </c:pt>
                <c:pt idx="1822">
                  <c:v>0.19505893885259801</c:v>
                </c:pt>
                <c:pt idx="1823">
                  <c:v>0.19718054068077301</c:v>
                </c:pt>
                <c:pt idx="1824">
                  <c:v>0.19674197160571999</c:v>
                </c:pt>
                <c:pt idx="1825">
                  <c:v>0.196924317137183</c:v>
                </c:pt>
                <c:pt idx="1826">
                  <c:v>0.19765541094644401</c:v>
                </c:pt>
                <c:pt idx="1827">
                  <c:v>0.19844544735921399</c:v>
                </c:pt>
                <c:pt idx="1828">
                  <c:v>0.19815748842035499</c:v>
                </c:pt>
                <c:pt idx="1829">
                  <c:v>0.19784749138160301</c:v>
                </c:pt>
                <c:pt idx="1830">
                  <c:v>0.198178840257108</c:v>
                </c:pt>
                <c:pt idx="1831">
                  <c:v>0.20014423977110099</c:v>
                </c:pt>
                <c:pt idx="1832">
                  <c:v>0.19964765541384999</c:v>
                </c:pt>
                <c:pt idx="1833">
                  <c:v>0.19901065445708299</c:v>
                </c:pt>
                <c:pt idx="1834">
                  <c:v>0.19880466281541601</c:v>
                </c:pt>
                <c:pt idx="1835">
                  <c:v>0.20175215974104799</c:v>
                </c:pt>
                <c:pt idx="1836">
                  <c:v>0.20121402482411699</c:v>
                </c:pt>
                <c:pt idx="1837">
                  <c:v>0.20257048135474501</c:v>
                </c:pt>
                <c:pt idx="1838">
                  <c:v>0.20238707044575799</c:v>
                </c:pt>
                <c:pt idx="1839">
                  <c:v>0.20283823521865499</c:v>
                </c:pt>
                <c:pt idx="1840">
                  <c:v>0.203233190966609</c:v>
                </c:pt>
                <c:pt idx="1841">
                  <c:v>0.20383012790077801</c:v>
                </c:pt>
                <c:pt idx="1842">
                  <c:v>0.20447972120310901</c:v>
                </c:pt>
                <c:pt idx="1843">
                  <c:v>0.20429938048162799</c:v>
                </c:pt>
                <c:pt idx="1844">
                  <c:v>0.20570467204752199</c:v>
                </c:pt>
                <c:pt idx="1845">
                  <c:v>0.20591821861121701</c:v>
                </c:pt>
                <c:pt idx="1846">
                  <c:v>0.20623099371529199</c:v>
                </c:pt>
                <c:pt idx="1847">
                  <c:v>0.207281782924466</c:v>
                </c:pt>
                <c:pt idx="1848">
                  <c:v>0.20714636296672401</c:v>
                </c:pt>
                <c:pt idx="1849">
                  <c:v>0.20768447352286501</c:v>
                </c:pt>
                <c:pt idx="1850">
                  <c:v>0.208147263443824</c:v>
                </c:pt>
                <c:pt idx="1851">
                  <c:v>0.20904660483770901</c:v>
                </c:pt>
                <c:pt idx="1852">
                  <c:v>0.20957674880975399</c:v>
                </c:pt>
                <c:pt idx="1853">
                  <c:v>0.210308030204161</c:v>
                </c:pt>
                <c:pt idx="1854">
                  <c:v>0.21052777813822801</c:v>
                </c:pt>
                <c:pt idx="1855">
                  <c:v>0.21068503312650999</c:v>
                </c:pt>
                <c:pt idx="1856">
                  <c:v>0.21165845588999099</c:v>
                </c:pt>
                <c:pt idx="1857">
                  <c:v>0.211986747276946</c:v>
                </c:pt>
                <c:pt idx="1858">
                  <c:v>0.21266946756543101</c:v>
                </c:pt>
                <c:pt idx="1859">
                  <c:v>0.213990389643402</c:v>
                </c:pt>
                <c:pt idx="1860">
                  <c:v>0.21438270081789701</c:v>
                </c:pt>
                <c:pt idx="1861">
                  <c:v>0.21477727302598201</c:v>
                </c:pt>
                <c:pt idx="1862">
                  <c:v>0.21559059695643501</c:v>
                </c:pt>
                <c:pt idx="1863">
                  <c:v>0.21467185186878801</c:v>
                </c:pt>
                <c:pt idx="1864">
                  <c:v>0.216132528840532</c:v>
                </c:pt>
                <c:pt idx="1865">
                  <c:v>0.21645397204223499</c:v>
                </c:pt>
                <c:pt idx="1866">
                  <c:v>0.21722615623720201</c:v>
                </c:pt>
                <c:pt idx="1867">
                  <c:v>0.216710565194876</c:v>
                </c:pt>
                <c:pt idx="1868">
                  <c:v>0.21790406281732799</c:v>
                </c:pt>
                <c:pt idx="1869">
                  <c:v>0.21836087351536501</c:v>
                </c:pt>
                <c:pt idx="1870">
                  <c:v>0.218808406184472</c:v>
                </c:pt>
                <c:pt idx="1871">
                  <c:v>0.21914921630322501</c:v>
                </c:pt>
                <c:pt idx="1872">
                  <c:v>0.220977172384836</c:v>
                </c:pt>
                <c:pt idx="1873">
                  <c:v>0.221507493609371</c:v>
                </c:pt>
                <c:pt idx="1874">
                  <c:v>0.22132279994516299</c:v>
                </c:pt>
                <c:pt idx="1875">
                  <c:v>0.22242239644200601</c:v>
                </c:pt>
                <c:pt idx="1876">
                  <c:v>0.22280287917386801</c:v>
                </c:pt>
                <c:pt idx="1877">
                  <c:v>0.22233323926310899</c:v>
                </c:pt>
                <c:pt idx="1878">
                  <c:v>0.222929781812155</c:v>
                </c:pt>
                <c:pt idx="1879">
                  <c:v>0.223665410915177</c:v>
                </c:pt>
                <c:pt idx="1880">
                  <c:v>0.22407434165479601</c:v>
                </c:pt>
                <c:pt idx="1881">
                  <c:v>0.2247852604924</c:v>
                </c:pt>
                <c:pt idx="1882">
                  <c:v>0.22555345500649299</c:v>
                </c:pt>
                <c:pt idx="1883">
                  <c:v>0.22637514043476401</c:v>
                </c:pt>
                <c:pt idx="1884">
                  <c:v>0.227275399209099</c:v>
                </c:pt>
                <c:pt idx="1885">
                  <c:v>0.22688678554479899</c:v>
                </c:pt>
                <c:pt idx="1886">
                  <c:v>0.22762908283899599</c:v>
                </c:pt>
                <c:pt idx="1887">
                  <c:v>0.22778648597280199</c:v>
                </c:pt>
                <c:pt idx="1888">
                  <c:v>0.228421522735854</c:v>
                </c:pt>
                <c:pt idx="1889">
                  <c:v>0.22831407268808801</c:v>
                </c:pt>
                <c:pt idx="1890">
                  <c:v>0.22784489166203001</c:v>
                </c:pt>
                <c:pt idx="1891">
                  <c:v>0.23032251236404999</c:v>
                </c:pt>
                <c:pt idx="1892">
                  <c:v>0.23028234690949401</c:v>
                </c:pt>
                <c:pt idx="1893">
                  <c:v>0.230716677539892</c:v>
                </c:pt>
                <c:pt idx="1894">
                  <c:v>0.230749032669468</c:v>
                </c:pt>
                <c:pt idx="1895">
                  <c:v>0.232050957808247</c:v>
                </c:pt>
                <c:pt idx="1896">
                  <c:v>0.231231070784991</c:v>
                </c:pt>
                <c:pt idx="1897">
                  <c:v>0.23225977279305399</c:v>
                </c:pt>
                <c:pt idx="1898">
                  <c:v>0.232116538898509</c:v>
                </c:pt>
                <c:pt idx="1899">
                  <c:v>0.23204684868205999</c:v>
                </c:pt>
                <c:pt idx="1900">
                  <c:v>0.233316559523054</c:v>
                </c:pt>
                <c:pt idx="1901">
                  <c:v>0.233047501102153</c:v>
                </c:pt>
                <c:pt idx="1902">
                  <c:v>0.234350974692833</c:v>
                </c:pt>
                <c:pt idx="1903">
                  <c:v>0.23470653850568701</c:v>
                </c:pt>
                <c:pt idx="1904">
                  <c:v>0.235059129497242</c:v>
                </c:pt>
                <c:pt idx="1905">
                  <c:v>0.235105408848855</c:v>
                </c:pt>
                <c:pt idx="1906">
                  <c:v>0.234332068466132</c:v>
                </c:pt>
                <c:pt idx="1907">
                  <c:v>0.23509141634369499</c:v>
                </c:pt>
                <c:pt idx="1908">
                  <c:v>0.23604485207359999</c:v>
                </c:pt>
                <c:pt idx="1909">
                  <c:v>0.23662640409108801</c:v>
                </c:pt>
                <c:pt idx="1910">
                  <c:v>0.23712054983008399</c:v>
                </c:pt>
                <c:pt idx="1911">
                  <c:v>0.23710690599196901</c:v>
                </c:pt>
                <c:pt idx="1912">
                  <c:v>0.23776227949461501</c:v>
                </c:pt>
                <c:pt idx="1913">
                  <c:v>0.23787212050628301</c:v>
                </c:pt>
                <c:pt idx="1914">
                  <c:v>0.23917212784629399</c:v>
                </c:pt>
                <c:pt idx="1915">
                  <c:v>0.238867609795341</c:v>
                </c:pt>
                <c:pt idx="1916">
                  <c:v>0.23941738186960801</c:v>
                </c:pt>
                <c:pt idx="1917">
                  <c:v>0.239611407420464</c:v>
                </c:pt>
                <c:pt idx="1918">
                  <c:v>0.23953785709070199</c:v>
                </c:pt>
                <c:pt idx="1919">
                  <c:v>0.24072366086251301</c:v>
                </c:pt>
                <c:pt idx="1920">
                  <c:v>0.240464876077148</c:v>
                </c:pt>
                <c:pt idx="1921">
                  <c:v>0.239932386630058</c:v>
                </c:pt>
                <c:pt idx="1922">
                  <c:v>0.23983667908911099</c:v>
                </c:pt>
                <c:pt idx="1923">
                  <c:v>0.24141280013386199</c:v>
                </c:pt>
                <c:pt idx="1924">
                  <c:v>0.241028993511513</c:v>
                </c:pt>
                <c:pt idx="1925">
                  <c:v>0.24147987351672801</c:v>
                </c:pt>
                <c:pt idx="1926">
                  <c:v>0.241241583942229</c:v>
                </c:pt>
                <c:pt idx="1927">
                  <c:v>0.241825498656249</c:v>
                </c:pt>
                <c:pt idx="1928">
                  <c:v>0.241777025027447</c:v>
                </c:pt>
                <c:pt idx="1929">
                  <c:v>0.24192170539267399</c:v>
                </c:pt>
                <c:pt idx="1930">
                  <c:v>0.24291026984587999</c:v>
                </c:pt>
                <c:pt idx="1931">
                  <c:v>0.24272074794684201</c:v>
                </c:pt>
                <c:pt idx="1932">
                  <c:v>0.24292036452361501</c:v>
                </c:pt>
                <c:pt idx="1933">
                  <c:v>0.243407232104146</c:v>
                </c:pt>
                <c:pt idx="1934">
                  <c:v>0.24317409074844101</c:v>
                </c:pt>
                <c:pt idx="1935">
                  <c:v>0.243238704433314</c:v>
                </c:pt>
                <c:pt idx="1936">
                  <c:v>0.24318925414405901</c:v>
                </c:pt>
                <c:pt idx="1937">
                  <c:v>0.24344989603085701</c:v>
                </c:pt>
                <c:pt idx="1938">
                  <c:v>0.243487379360384</c:v>
                </c:pt>
                <c:pt idx="1939">
                  <c:v>0.243079309495151</c:v>
                </c:pt>
                <c:pt idx="1940">
                  <c:v>0.24387861930393601</c:v>
                </c:pt>
                <c:pt idx="1941">
                  <c:v>0.24340334740689501</c:v>
                </c:pt>
                <c:pt idx="1942">
                  <c:v>0.243928376469258</c:v>
                </c:pt>
                <c:pt idx="1943">
                  <c:v>0.24329637636646401</c:v>
                </c:pt>
                <c:pt idx="1944">
                  <c:v>0.24355454758025899</c:v>
                </c:pt>
                <c:pt idx="1945">
                  <c:v>0.24419951462599301</c:v>
                </c:pt>
                <c:pt idx="1946">
                  <c:v>0.24427166742837</c:v>
                </c:pt>
                <c:pt idx="1947">
                  <c:v>0.24424985097319801</c:v>
                </c:pt>
                <c:pt idx="1948">
                  <c:v>0.244917539633978</c:v>
                </c:pt>
                <c:pt idx="1949">
                  <c:v>0.243683009381128</c:v>
                </c:pt>
                <c:pt idx="1950">
                  <c:v>0.244629387974063</c:v>
                </c:pt>
                <c:pt idx="1951">
                  <c:v>0.24385373732299201</c:v>
                </c:pt>
                <c:pt idx="1952">
                  <c:v>0.242952176627001</c:v>
                </c:pt>
                <c:pt idx="1953">
                  <c:v>0.24428990484060201</c:v>
                </c:pt>
                <c:pt idx="1954">
                  <c:v>0.24378429150439601</c:v>
                </c:pt>
                <c:pt idx="1955">
                  <c:v>0.244162487778597</c:v>
                </c:pt>
                <c:pt idx="1956">
                  <c:v>0.24370303256463299</c:v>
                </c:pt>
                <c:pt idx="1957">
                  <c:v>0.244093045044913</c:v>
                </c:pt>
                <c:pt idx="1958">
                  <c:v>0.24378695717221999</c:v>
                </c:pt>
                <c:pt idx="1959">
                  <c:v>0.243570300657031</c:v>
                </c:pt>
                <c:pt idx="1960">
                  <c:v>0.24377893456295699</c:v>
                </c:pt>
                <c:pt idx="1961">
                  <c:v>0.24395066364201801</c:v>
                </c:pt>
                <c:pt idx="1962">
                  <c:v>0.24369472000154099</c:v>
                </c:pt>
                <c:pt idx="1963">
                  <c:v>0.24364168727739499</c:v>
                </c:pt>
                <c:pt idx="1964">
                  <c:v>0.243800148746079</c:v>
                </c:pt>
                <c:pt idx="1965">
                  <c:v>0.24414543637118299</c:v>
                </c:pt>
                <c:pt idx="1966">
                  <c:v>0.24350016181346901</c:v>
                </c:pt>
                <c:pt idx="1967">
                  <c:v>0.244166701830273</c:v>
                </c:pt>
                <c:pt idx="1968">
                  <c:v>0.24362930726187301</c:v>
                </c:pt>
                <c:pt idx="1969">
                  <c:v>0.24305712323088799</c:v>
                </c:pt>
                <c:pt idx="1970">
                  <c:v>0.24327396195609899</c:v>
                </c:pt>
                <c:pt idx="1971">
                  <c:v>0.24266580454279699</c:v>
                </c:pt>
                <c:pt idx="1972">
                  <c:v>0.24257699372626401</c:v>
                </c:pt>
                <c:pt idx="1973">
                  <c:v>0.241949242552599</c:v>
                </c:pt>
                <c:pt idx="1974">
                  <c:v>0.24295122303819799</c:v>
                </c:pt>
                <c:pt idx="1975">
                  <c:v>0.24200090582313899</c:v>
                </c:pt>
                <c:pt idx="1976">
                  <c:v>0.24161956204556101</c:v>
                </c:pt>
                <c:pt idx="1977">
                  <c:v>0.24122366107496801</c:v>
                </c:pt>
                <c:pt idx="1978">
                  <c:v>0.24186775613921599</c:v>
                </c:pt>
                <c:pt idx="1979">
                  <c:v>0.240887736757844</c:v>
                </c:pt>
                <c:pt idx="1980">
                  <c:v>0.24091049221275401</c:v>
                </c:pt>
                <c:pt idx="1981">
                  <c:v>0.24115797256284899</c:v>
                </c:pt>
                <c:pt idx="1982">
                  <c:v>0.24099525647411801</c:v>
                </c:pt>
                <c:pt idx="1983">
                  <c:v>0.24062667297755799</c:v>
                </c:pt>
                <c:pt idx="1984">
                  <c:v>0.24049578211808101</c:v>
                </c:pt>
                <c:pt idx="1985">
                  <c:v>0.240063945281911</c:v>
                </c:pt>
                <c:pt idx="1986">
                  <c:v>0.239873800389347</c:v>
                </c:pt>
                <c:pt idx="1987">
                  <c:v>0.23886062924671</c:v>
                </c:pt>
                <c:pt idx="1988">
                  <c:v>0.239626518596954</c:v>
                </c:pt>
                <c:pt idx="1989">
                  <c:v>0.238171572271413</c:v>
                </c:pt>
                <c:pt idx="1990">
                  <c:v>0.23903440222208999</c:v>
                </c:pt>
                <c:pt idx="1991">
                  <c:v>0.239040705474444</c:v>
                </c:pt>
                <c:pt idx="1992">
                  <c:v>0.23847418845805499</c:v>
                </c:pt>
                <c:pt idx="1993">
                  <c:v>0.23745913306511199</c:v>
                </c:pt>
                <c:pt idx="1994">
                  <c:v>0.237358510336346</c:v>
                </c:pt>
                <c:pt idx="1995">
                  <c:v>0.23725056876801001</c:v>
                </c:pt>
                <c:pt idx="1996">
                  <c:v>0.23680734193894301</c:v>
                </c:pt>
                <c:pt idx="1997">
                  <c:v>0.23576291430052301</c:v>
                </c:pt>
                <c:pt idx="1998">
                  <c:v>0.23571635410674299</c:v>
                </c:pt>
                <c:pt idx="1999">
                  <c:v>0.23585100424406599</c:v>
                </c:pt>
                <c:pt idx="2000">
                  <c:v>0.235825947129636</c:v>
                </c:pt>
                <c:pt idx="2001">
                  <c:v>0.23518681298685501</c:v>
                </c:pt>
                <c:pt idx="2002">
                  <c:v>0.234417656100597</c:v>
                </c:pt>
                <c:pt idx="2003">
                  <c:v>0.234546511423535</c:v>
                </c:pt>
                <c:pt idx="2004">
                  <c:v>0.235721669548181</c:v>
                </c:pt>
                <c:pt idx="2005">
                  <c:v>0.23411220192917101</c:v>
                </c:pt>
                <c:pt idx="2006">
                  <c:v>0.234034263563518</c:v>
                </c:pt>
                <c:pt idx="2007">
                  <c:v>0.233366510318369</c:v>
                </c:pt>
                <c:pt idx="2008">
                  <c:v>0.233113670124247</c:v>
                </c:pt>
                <c:pt idx="2009">
                  <c:v>0.23390740671180099</c:v>
                </c:pt>
                <c:pt idx="2010">
                  <c:v>0.23342639910694599</c:v>
                </c:pt>
                <c:pt idx="2011">
                  <c:v>0.23365313654258099</c:v>
                </c:pt>
                <c:pt idx="2012">
                  <c:v>0.23254399063637199</c:v>
                </c:pt>
                <c:pt idx="2013">
                  <c:v>0.23267499576602799</c:v>
                </c:pt>
                <c:pt idx="2014">
                  <c:v>0.231771780332206</c:v>
                </c:pt>
                <c:pt idx="2015">
                  <c:v>0.231012816552123</c:v>
                </c:pt>
                <c:pt idx="2016">
                  <c:v>0.23136227282749</c:v>
                </c:pt>
                <c:pt idx="2017">
                  <c:v>0.231536759446829</c:v>
                </c:pt>
                <c:pt idx="2018">
                  <c:v>0.23044494674437699</c:v>
                </c:pt>
                <c:pt idx="2019">
                  <c:v>0.23049422757395699</c:v>
                </c:pt>
                <c:pt idx="2020">
                  <c:v>0.22929517758112999</c:v>
                </c:pt>
                <c:pt idx="2021">
                  <c:v>0.23046100349121701</c:v>
                </c:pt>
                <c:pt idx="2022">
                  <c:v>0.22940252145156301</c:v>
                </c:pt>
                <c:pt idx="2023">
                  <c:v>0.22907906049903101</c:v>
                </c:pt>
                <c:pt idx="2024">
                  <c:v>0.228632106402477</c:v>
                </c:pt>
                <c:pt idx="2025">
                  <c:v>0.228852436815006</c:v>
                </c:pt>
                <c:pt idx="2026">
                  <c:v>0.22832922360751201</c:v>
                </c:pt>
                <c:pt idx="2027">
                  <c:v>0.228951592199166</c:v>
                </c:pt>
                <c:pt idx="2028">
                  <c:v>0.228242264392925</c:v>
                </c:pt>
                <c:pt idx="2029">
                  <c:v>0.227953229957819</c:v>
                </c:pt>
                <c:pt idx="2030">
                  <c:v>0.22801279477308301</c:v>
                </c:pt>
                <c:pt idx="2031">
                  <c:v>0.22804347725589399</c:v>
                </c:pt>
                <c:pt idx="2032">
                  <c:v>0.22765501574153801</c:v>
                </c:pt>
                <c:pt idx="2033">
                  <c:v>0.22799120333294001</c:v>
                </c:pt>
                <c:pt idx="2034">
                  <c:v>0.22646949778446099</c:v>
                </c:pt>
                <c:pt idx="2035">
                  <c:v>0.22634795383515799</c:v>
                </c:pt>
                <c:pt idx="2036">
                  <c:v>0.22623336603088501</c:v>
                </c:pt>
                <c:pt idx="2037">
                  <c:v>0.22704619922503999</c:v>
                </c:pt>
                <c:pt idx="2038">
                  <c:v>0.22593529393226999</c:v>
                </c:pt>
                <c:pt idx="2039">
                  <c:v>0.22562599393740199</c:v>
                </c:pt>
                <c:pt idx="2040">
                  <c:v>0.22643369139658101</c:v>
                </c:pt>
                <c:pt idx="2041">
                  <c:v>0.22480114228928999</c:v>
                </c:pt>
                <c:pt idx="2042">
                  <c:v>0.22542936984722201</c:v>
                </c:pt>
                <c:pt idx="2043">
                  <c:v>0.22542054834662301</c:v>
                </c:pt>
                <c:pt idx="2044">
                  <c:v>0.22549721596309399</c:v>
                </c:pt>
                <c:pt idx="2045">
                  <c:v>0.22513055198974399</c:v>
                </c:pt>
                <c:pt idx="2046">
                  <c:v>0.22447912886978599</c:v>
                </c:pt>
                <c:pt idx="2047">
                  <c:v>0.22428707372284601</c:v>
                </c:pt>
                <c:pt idx="2048">
                  <c:v>0.22553208718575701</c:v>
                </c:pt>
                <c:pt idx="2049">
                  <c:v>0.225262554921421</c:v>
                </c:pt>
                <c:pt idx="2050">
                  <c:v>0.22450894394420001</c:v>
                </c:pt>
                <c:pt idx="2051">
                  <c:v>0.22396720002284201</c:v>
                </c:pt>
                <c:pt idx="2052">
                  <c:v>0.22414532809383</c:v>
                </c:pt>
                <c:pt idx="2053">
                  <c:v>0.22419177846962199</c:v>
                </c:pt>
                <c:pt idx="2054">
                  <c:v>0.223658564547318</c:v>
                </c:pt>
                <c:pt idx="2055">
                  <c:v>0.22392857541311101</c:v>
                </c:pt>
                <c:pt idx="2056">
                  <c:v>0.22363802220927601</c:v>
                </c:pt>
                <c:pt idx="2057">
                  <c:v>0.22286859949674301</c:v>
                </c:pt>
                <c:pt idx="2058">
                  <c:v>0.22336731798876799</c:v>
                </c:pt>
                <c:pt idx="2059">
                  <c:v>0.222922505766145</c:v>
                </c:pt>
                <c:pt idx="2060">
                  <c:v>0.223299638319398</c:v>
                </c:pt>
                <c:pt idx="2061">
                  <c:v>0.22264191269219299</c:v>
                </c:pt>
                <c:pt idx="2062">
                  <c:v>0.223546169740825</c:v>
                </c:pt>
                <c:pt idx="2063">
                  <c:v>0.22352459850498099</c:v>
                </c:pt>
                <c:pt idx="2064">
                  <c:v>0.22329191199635401</c:v>
                </c:pt>
                <c:pt idx="2065">
                  <c:v>0.22303185763908501</c:v>
                </c:pt>
                <c:pt idx="2066">
                  <c:v>0.22298891194269599</c:v>
                </c:pt>
                <c:pt idx="2067">
                  <c:v>0.22332701791823301</c:v>
                </c:pt>
                <c:pt idx="2068">
                  <c:v>0.22345733058695899</c:v>
                </c:pt>
                <c:pt idx="2069">
                  <c:v>0.222824306512238</c:v>
                </c:pt>
                <c:pt idx="2070">
                  <c:v>0.224366305227886</c:v>
                </c:pt>
                <c:pt idx="2071">
                  <c:v>0.224324635897408</c:v>
                </c:pt>
                <c:pt idx="2072">
                  <c:v>0.22282826994260499</c:v>
                </c:pt>
                <c:pt idx="2073">
                  <c:v>0.22315828450750899</c:v>
                </c:pt>
                <c:pt idx="2074">
                  <c:v>0.22335126218381601</c:v>
                </c:pt>
                <c:pt idx="2075">
                  <c:v>0.223689896705456</c:v>
                </c:pt>
                <c:pt idx="2076">
                  <c:v>0.224287497700772</c:v>
                </c:pt>
                <c:pt idx="2077">
                  <c:v>0.224756730065237</c:v>
                </c:pt>
                <c:pt idx="2078">
                  <c:v>0.224540995701769</c:v>
                </c:pt>
                <c:pt idx="2079">
                  <c:v>0.22422152787602001</c:v>
                </c:pt>
                <c:pt idx="2080">
                  <c:v>0.22537946474280801</c:v>
                </c:pt>
                <c:pt idx="2081">
                  <c:v>0.224433961052138</c:v>
                </c:pt>
                <c:pt idx="2082">
                  <c:v>0.22490336324034799</c:v>
                </c:pt>
                <c:pt idx="2083">
                  <c:v>0.22478225740596999</c:v>
                </c:pt>
                <c:pt idx="2084">
                  <c:v>0.22439193661801901</c:v>
                </c:pt>
                <c:pt idx="2085">
                  <c:v>0.22545173173478</c:v>
                </c:pt>
                <c:pt idx="2086">
                  <c:v>0.225900219872399</c:v>
                </c:pt>
                <c:pt idx="2087">
                  <c:v>0.22551841065501299</c:v>
                </c:pt>
                <c:pt idx="2088">
                  <c:v>0.22456977110750201</c:v>
                </c:pt>
                <c:pt idx="2089">
                  <c:v>0.22540677874069501</c:v>
                </c:pt>
                <c:pt idx="2090">
                  <c:v>0.22664088225576801</c:v>
                </c:pt>
                <c:pt idx="2091">
                  <c:v>0.22682594125736699</c:v>
                </c:pt>
                <c:pt idx="2092">
                  <c:v>0.227195791928479</c:v>
                </c:pt>
                <c:pt idx="2093">
                  <c:v>0.227148469419337</c:v>
                </c:pt>
                <c:pt idx="2094">
                  <c:v>0.22659024325160701</c:v>
                </c:pt>
                <c:pt idx="2095">
                  <c:v>0.227545738700346</c:v>
                </c:pt>
                <c:pt idx="2096">
                  <c:v>0.22621120123159499</c:v>
                </c:pt>
                <c:pt idx="2097">
                  <c:v>0.22908481114436299</c:v>
                </c:pt>
                <c:pt idx="2098">
                  <c:v>0.22875002872625799</c:v>
                </c:pt>
                <c:pt idx="2099">
                  <c:v>0.22946413014731801</c:v>
                </c:pt>
                <c:pt idx="2100">
                  <c:v>0.22903760041756099</c:v>
                </c:pt>
                <c:pt idx="2101">
                  <c:v>0.229566748754504</c:v>
                </c:pt>
                <c:pt idx="2102">
                  <c:v>0.23007073887131099</c:v>
                </c:pt>
                <c:pt idx="2103">
                  <c:v>0.230032796616053</c:v>
                </c:pt>
                <c:pt idx="2104">
                  <c:v>0.23029667302665499</c:v>
                </c:pt>
                <c:pt idx="2105">
                  <c:v>0.230737808503927</c:v>
                </c:pt>
                <c:pt idx="2106">
                  <c:v>0.23210114764579001</c:v>
                </c:pt>
                <c:pt idx="2107">
                  <c:v>0.231885841351892</c:v>
                </c:pt>
                <c:pt idx="2108">
                  <c:v>0.231362191798136</c:v>
                </c:pt>
                <c:pt idx="2109">
                  <c:v>0.23282842276901999</c:v>
                </c:pt>
                <c:pt idx="2110">
                  <c:v>0.231945598474596</c:v>
                </c:pt>
                <c:pt idx="2111">
                  <c:v>0.233319968132983</c:v>
                </c:pt>
                <c:pt idx="2112">
                  <c:v>0.23465107193613</c:v>
                </c:pt>
                <c:pt idx="2113">
                  <c:v>0.23486499327223201</c:v>
                </c:pt>
                <c:pt idx="2114">
                  <c:v>0.23409243733507801</c:v>
                </c:pt>
                <c:pt idx="2115">
                  <c:v>0.23507269788670401</c:v>
                </c:pt>
                <c:pt idx="2116">
                  <c:v>0.23596175569147501</c:v>
                </c:pt>
                <c:pt idx="2117">
                  <c:v>0.23748788649622901</c:v>
                </c:pt>
                <c:pt idx="2118">
                  <c:v>0.23667697475143001</c:v>
                </c:pt>
                <c:pt idx="2119">
                  <c:v>0.23705436968215399</c:v>
                </c:pt>
                <c:pt idx="2120">
                  <c:v>0.23772510965408999</c:v>
                </c:pt>
                <c:pt idx="2121">
                  <c:v>0.237784078084845</c:v>
                </c:pt>
                <c:pt idx="2122">
                  <c:v>0.238405420858532</c:v>
                </c:pt>
                <c:pt idx="2123">
                  <c:v>0.23910199752833899</c:v>
                </c:pt>
                <c:pt idx="2124">
                  <c:v>0.2396828657906</c:v>
                </c:pt>
                <c:pt idx="2125">
                  <c:v>0.23954081171909</c:v>
                </c:pt>
                <c:pt idx="2126">
                  <c:v>0.23982245204006999</c:v>
                </c:pt>
                <c:pt idx="2127">
                  <c:v>0.24083485329447199</c:v>
                </c:pt>
                <c:pt idx="2128">
                  <c:v>0.24256827329430899</c:v>
                </c:pt>
                <c:pt idx="2129">
                  <c:v>0.24278636567119</c:v>
                </c:pt>
                <c:pt idx="2130">
                  <c:v>0.24241643645939501</c:v>
                </c:pt>
                <c:pt idx="2131">
                  <c:v>0.24333505791929799</c:v>
                </c:pt>
                <c:pt idx="2132">
                  <c:v>0.24399784387940701</c:v>
                </c:pt>
                <c:pt idx="2133">
                  <c:v>0.24485249751979701</c:v>
                </c:pt>
                <c:pt idx="2134">
                  <c:v>0.244920810496803</c:v>
                </c:pt>
                <c:pt idx="2135">
                  <c:v>0.245081427179382</c:v>
                </c:pt>
                <c:pt idx="2136">
                  <c:v>0.24619324047247701</c:v>
                </c:pt>
                <c:pt idx="2137">
                  <c:v>0.24655779695042501</c:v>
                </c:pt>
                <c:pt idx="2138">
                  <c:v>0.24771173446879499</c:v>
                </c:pt>
                <c:pt idx="2139">
                  <c:v>0.24784327990264701</c:v>
                </c:pt>
                <c:pt idx="2140">
                  <c:v>0.24854845216031299</c:v>
                </c:pt>
                <c:pt idx="2141">
                  <c:v>0.24845480846060899</c:v>
                </c:pt>
                <c:pt idx="2142">
                  <c:v>0.24872976476992201</c:v>
                </c:pt>
                <c:pt idx="2143">
                  <c:v>0.24955495501133701</c:v>
                </c:pt>
                <c:pt idx="2144">
                  <c:v>0.24980816427661501</c:v>
                </c:pt>
                <c:pt idx="2145">
                  <c:v>0.250552417095603</c:v>
                </c:pt>
                <c:pt idx="2146">
                  <c:v>0.25155273181726601</c:v>
                </c:pt>
                <c:pt idx="2147">
                  <c:v>0.252589369680979</c:v>
                </c:pt>
                <c:pt idx="2148">
                  <c:v>0.25281275306231898</c:v>
                </c:pt>
                <c:pt idx="2149">
                  <c:v>0.25414876601015901</c:v>
                </c:pt>
                <c:pt idx="2150">
                  <c:v>0.25457820935660802</c:v>
                </c:pt>
                <c:pt idx="2151">
                  <c:v>0.25416940538157301</c:v>
                </c:pt>
                <c:pt idx="2152">
                  <c:v>0.25492891442117599</c:v>
                </c:pt>
                <c:pt idx="2153">
                  <c:v>0.25464943266963902</c:v>
                </c:pt>
                <c:pt idx="2154">
                  <c:v>0.25554467221903299</c:v>
                </c:pt>
                <c:pt idx="2155">
                  <c:v>0.25658975552672803</c:v>
                </c:pt>
                <c:pt idx="2156">
                  <c:v>0.25707488952200602</c:v>
                </c:pt>
                <c:pt idx="2157">
                  <c:v>0.25789781090441699</c:v>
                </c:pt>
                <c:pt idx="2158">
                  <c:v>0.25809499425437299</c:v>
                </c:pt>
                <c:pt idx="2159">
                  <c:v>0.25836632739587301</c:v>
                </c:pt>
                <c:pt idx="2160">
                  <c:v>0.259654668262084</c:v>
                </c:pt>
                <c:pt idx="2161">
                  <c:v>0.259722374306186</c:v>
                </c:pt>
                <c:pt idx="2162">
                  <c:v>0.26000287578236497</c:v>
                </c:pt>
                <c:pt idx="2163">
                  <c:v>0.26055393805111399</c:v>
                </c:pt>
                <c:pt idx="2164">
                  <c:v>0.26132097511386698</c:v>
                </c:pt>
                <c:pt idx="2165">
                  <c:v>0.26186218633052</c:v>
                </c:pt>
                <c:pt idx="2166">
                  <c:v>0.262056572195701</c:v>
                </c:pt>
                <c:pt idx="2167">
                  <c:v>0.26338458563310801</c:v>
                </c:pt>
                <c:pt idx="2168">
                  <c:v>0.26398070913766902</c:v>
                </c:pt>
                <c:pt idx="2169">
                  <c:v>0.264143413048614</c:v>
                </c:pt>
                <c:pt idx="2170">
                  <c:v>0.26406843510989297</c:v>
                </c:pt>
                <c:pt idx="2171">
                  <c:v>0.26549449776158901</c:v>
                </c:pt>
                <c:pt idx="2172">
                  <c:v>0.266065908812818</c:v>
                </c:pt>
                <c:pt idx="2173">
                  <c:v>0.26584534417379801</c:v>
                </c:pt>
                <c:pt idx="2174">
                  <c:v>0.26702892453739302</c:v>
                </c:pt>
                <c:pt idx="2175">
                  <c:v>0.26706847634947001</c:v>
                </c:pt>
                <c:pt idx="2176">
                  <c:v>0.267774406823233</c:v>
                </c:pt>
                <c:pt idx="2177">
                  <c:v>0.26817418105427099</c:v>
                </c:pt>
                <c:pt idx="2178">
                  <c:v>0.26737292687451503</c:v>
                </c:pt>
                <c:pt idx="2179">
                  <c:v>0.26855960042036597</c:v>
                </c:pt>
                <c:pt idx="2180">
                  <c:v>0.26911653336116997</c:v>
                </c:pt>
                <c:pt idx="2181">
                  <c:v>0.26995597536669103</c:v>
                </c:pt>
                <c:pt idx="2182">
                  <c:v>0.27090815005873797</c:v>
                </c:pt>
                <c:pt idx="2183">
                  <c:v>0.27059668405711301</c:v>
                </c:pt>
                <c:pt idx="2184">
                  <c:v>0.27157925204636801</c:v>
                </c:pt>
                <c:pt idx="2185">
                  <c:v>0.271444544512355</c:v>
                </c:pt>
                <c:pt idx="2186">
                  <c:v>0.27199588834723798</c:v>
                </c:pt>
                <c:pt idx="2187">
                  <c:v>0.27249860698287498</c:v>
                </c:pt>
                <c:pt idx="2188">
                  <c:v>0.273052311758266</c:v>
                </c:pt>
                <c:pt idx="2189">
                  <c:v>0.27268479980540999</c:v>
                </c:pt>
                <c:pt idx="2190">
                  <c:v>0.27357446944449099</c:v>
                </c:pt>
                <c:pt idx="2191">
                  <c:v>0.27436529143372701</c:v>
                </c:pt>
                <c:pt idx="2192">
                  <c:v>0.27354737195719198</c:v>
                </c:pt>
                <c:pt idx="2193">
                  <c:v>0.274477154752165</c:v>
                </c:pt>
                <c:pt idx="2194">
                  <c:v>0.27492203910996199</c:v>
                </c:pt>
                <c:pt idx="2195">
                  <c:v>0.27562431957136901</c:v>
                </c:pt>
                <c:pt idx="2196">
                  <c:v>0.27510824499751402</c:v>
                </c:pt>
                <c:pt idx="2197">
                  <c:v>0.27589642059304398</c:v>
                </c:pt>
                <c:pt idx="2198">
                  <c:v>0.276902207723912</c:v>
                </c:pt>
                <c:pt idx="2199">
                  <c:v>0.27621398069518099</c:v>
                </c:pt>
                <c:pt idx="2200">
                  <c:v>0.27665778554030501</c:v>
                </c:pt>
                <c:pt idx="2201">
                  <c:v>0.27611348613821901</c:v>
                </c:pt>
                <c:pt idx="2202">
                  <c:v>0.276943875634315</c:v>
                </c:pt>
                <c:pt idx="2203">
                  <c:v>0.27686299261125802</c:v>
                </c:pt>
                <c:pt idx="2204">
                  <c:v>0.276736532850692</c:v>
                </c:pt>
                <c:pt idx="2205">
                  <c:v>0.27713684199686101</c:v>
                </c:pt>
                <c:pt idx="2206">
                  <c:v>0.277794851450962</c:v>
                </c:pt>
                <c:pt idx="2207">
                  <c:v>0.27771640469561998</c:v>
                </c:pt>
                <c:pt idx="2208">
                  <c:v>0.27761455678120001</c:v>
                </c:pt>
                <c:pt idx="2209">
                  <c:v>0.27765465662707001</c:v>
                </c:pt>
                <c:pt idx="2210">
                  <c:v>0.27786556117233802</c:v>
                </c:pt>
                <c:pt idx="2211">
                  <c:v>0.278428219793876</c:v>
                </c:pt>
                <c:pt idx="2212">
                  <c:v>0.27971782774070097</c:v>
                </c:pt>
                <c:pt idx="2213">
                  <c:v>0.27931669058895198</c:v>
                </c:pt>
                <c:pt idx="2214">
                  <c:v>0.27929407137560502</c:v>
                </c:pt>
                <c:pt idx="2215">
                  <c:v>0.27894386812141198</c:v>
                </c:pt>
                <c:pt idx="2216">
                  <c:v>0.279704122588185</c:v>
                </c:pt>
                <c:pt idx="2217">
                  <c:v>0.279104668517762</c:v>
                </c:pt>
                <c:pt idx="2218">
                  <c:v>0.279743939799109</c:v>
                </c:pt>
                <c:pt idx="2219">
                  <c:v>0.27862391999978597</c:v>
                </c:pt>
                <c:pt idx="2220">
                  <c:v>0.27983882442507402</c:v>
                </c:pt>
                <c:pt idx="2221">
                  <c:v>0.27919581175174801</c:v>
                </c:pt>
                <c:pt idx="2222">
                  <c:v>0.27946160574274798</c:v>
                </c:pt>
                <c:pt idx="2223">
                  <c:v>0.27987567520602602</c:v>
                </c:pt>
                <c:pt idx="2224">
                  <c:v>0.27951954838172499</c:v>
                </c:pt>
                <c:pt idx="2225">
                  <c:v>0.28024617355743597</c:v>
                </c:pt>
                <c:pt idx="2226">
                  <c:v>0.279758104278097</c:v>
                </c:pt>
                <c:pt idx="2227">
                  <c:v>0.27972383325599098</c:v>
                </c:pt>
                <c:pt idx="2228">
                  <c:v>0.280106707461517</c:v>
                </c:pt>
                <c:pt idx="2229">
                  <c:v>0.27951395269460799</c:v>
                </c:pt>
                <c:pt idx="2230">
                  <c:v>0.28010288616387302</c:v>
                </c:pt>
                <c:pt idx="2231">
                  <c:v>0.28004926843435901</c:v>
                </c:pt>
                <c:pt idx="2232">
                  <c:v>0.277730618347307</c:v>
                </c:pt>
                <c:pt idx="2233">
                  <c:v>0.27817495480785498</c:v>
                </c:pt>
                <c:pt idx="2234">
                  <c:v>0.27927665748719899</c:v>
                </c:pt>
                <c:pt idx="2235">
                  <c:v>0.27966279215351803</c:v>
                </c:pt>
                <c:pt idx="2236">
                  <c:v>0.27909401363980801</c:v>
                </c:pt>
                <c:pt idx="2237">
                  <c:v>0.27911702181081399</c:v>
                </c:pt>
                <c:pt idx="2238">
                  <c:v>0.27875858491275302</c:v>
                </c:pt>
                <c:pt idx="2239">
                  <c:v>0.27847843867358502</c:v>
                </c:pt>
                <c:pt idx="2240">
                  <c:v>0.27903700490775601</c:v>
                </c:pt>
                <c:pt idx="2241">
                  <c:v>0.27951071114592002</c:v>
                </c:pt>
                <c:pt idx="2242">
                  <c:v>0.27913846565695999</c:v>
                </c:pt>
                <c:pt idx="2243">
                  <c:v>0.27830679001198799</c:v>
                </c:pt>
                <c:pt idx="2244">
                  <c:v>0.27794333630955698</c:v>
                </c:pt>
                <c:pt idx="2245">
                  <c:v>0.278254127260536</c:v>
                </c:pt>
                <c:pt idx="2246">
                  <c:v>0.27797266292021</c:v>
                </c:pt>
                <c:pt idx="2247">
                  <c:v>0.277459202940051</c:v>
                </c:pt>
                <c:pt idx="2248">
                  <c:v>0.27741830746766</c:v>
                </c:pt>
                <c:pt idx="2249">
                  <c:v>0.27748484670450502</c:v>
                </c:pt>
                <c:pt idx="2250">
                  <c:v>0.27735442981154401</c:v>
                </c:pt>
                <c:pt idx="2251">
                  <c:v>0.27523645615440701</c:v>
                </c:pt>
                <c:pt idx="2252">
                  <c:v>0.27564321427674598</c:v>
                </c:pt>
                <c:pt idx="2253">
                  <c:v>0.27647928805007699</c:v>
                </c:pt>
                <c:pt idx="2254">
                  <c:v>0.27614864261433802</c:v>
                </c:pt>
                <c:pt idx="2255">
                  <c:v>0.27521932599126397</c:v>
                </c:pt>
                <c:pt idx="2256">
                  <c:v>0.27406635863537299</c:v>
                </c:pt>
                <c:pt idx="2257">
                  <c:v>0.27461531087138802</c:v>
                </c:pt>
                <c:pt idx="2258">
                  <c:v>0.273700111875462</c:v>
                </c:pt>
                <c:pt idx="2259">
                  <c:v>0.27349255221015001</c:v>
                </c:pt>
                <c:pt idx="2260">
                  <c:v>0.27327499603990502</c:v>
                </c:pt>
                <c:pt idx="2261">
                  <c:v>0.27339928533165098</c:v>
                </c:pt>
                <c:pt idx="2262">
                  <c:v>0.27272956608320398</c:v>
                </c:pt>
                <c:pt idx="2263">
                  <c:v>0.27268227301584802</c:v>
                </c:pt>
                <c:pt idx="2264">
                  <c:v>0.27209134511903499</c:v>
                </c:pt>
                <c:pt idx="2265">
                  <c:v>0.271824864304686</c:v>
                </c:pt>
                <c:pt idx="2266">
                  <c:v>0.27171208955175502</c:v>
                </c:pt>
                <c:pt idx="2267">
                  <c:v>0.27048055616180999</c:v>
                </c:pt>
                <c:pt idx="2268">
                  <c:v>0.27118612123385599</c:v>
                </c:pt>
                <c:pt idx="2269">
                  <c:v>0.27108539859085001</c:v>
                </c:pt>
                <c:pt idx="2270">
                  <c:v>0.26979663727930298</c:v>
                </c:pt>
                <c:pt idx="2271">
                  <c:v>0.27032986347542698</c:v>
                </c:pt>
                <c:pt idx="2272">
                  <c:v>0.26981662380313698</c:v>
                </c:pt>
                <c:pt idx="2273">
                  <c:v>0.26913845851187101</c:v>
                </c:pt>
                <c:pt idx="2274">
                  <c:v>0.26958745261765499</c:v>
                </c:pt>
                <c:pt idx="2275">
                  <c:v>0.26841327647011198</c:v>
                </c:pt>
                <c:pt idx="2276">
                  <c:v>0.26851089798428002</c:v>
                </c:pt>
                <c:pt idx="2277">
                  <c:v>0.26731464506388702</c:v>
                </c:pt>
                <c:pt idx="2278">
                  <c:v>0.26712555406826</c:v>
                </c:pt>
                <c:pt idx="2279">
                  <c:v>0.26698335657334199</c:v>
                </c:pt>
                <c:pt idx="2280">
                  <c:v>0.26672484700126098</c:v>
                </c:pt>
                <c:pt idx="2281">
                  <c:v>0.26646288363956899</c:v>
                </c:pt>
                <c:pt idx="2282">
                  <c:v>0.26600126885055903</c:v>
                </c:pt>
                <c:pt idx="2283">
                  <c:v>0.26616327427298497</c:v>
                </c:pt>
                <c:pt idx="2284">
                  <c:v>0.26588522930382202</c:v>
                </c:pt>
                <c:pt idx="2285">
                  <c:v>0.26497237525267803</c:v>
                </c:pt>
                <c:pt idx="2286">
                  <c:v>0.26464094669934801</c:v>
                </c:pt>
                <c:pt idx="2287">
                  <c:v>0.265248988178451</c:v>
                </c:pt>
                <c:pt idx="2288">
                  <c:v>0.26490451561392098</c:v>
                </c:pt>
                <c:pt idx="2289">
                  <c:v>0.26403395488960302</c:v>
                </c:pt>
                <c:pt idx="2290">
                  <c:v>0.26396837649936</c:v>
                </c:pt>
                <c:pt idx="2291">
                  <c:v>0.26379201511391098</c:v>
                </c:pt>
                <c:pt idx="2292">
                  <c:v>0.26271522200396502</c:v>
                </c:pt>
                <c:pt idx="2293">
                  <c:v>0.26232518723485099</c:v>
                </c:pt>
                <c:pt idx="2294">
                  <c:v>0.26259725069998202</c:v>
                </c:pt>
                <c:pt idx="2295">
                  <c:v>0.26207448882409501</c:v>
                </c:pt>
                <c:pt idx="2296">
                  <c:v>0.262033171848782</c:v>
                </c:pt>
                <c:pt idx="2297">
                  <c:v>0.26147309158470999</c:v>
                </c:pt>
                <c:pt idx="2298">
                  <c:v>0.26156069765887702</c:v>
                </c:pt>
                <c:pt idx="2299">
                  <c:v>0.26053695811920802</c:v>
                </c:pt>
                <c:pt idx="2300">
                  <c:v>0.26004566665416601</c:v>
                </c:pt>
                <c:pt idx="2301">
                  <c:v>0.25997898401445102</c:v>
                </c:pt>
                <c:pt idx="2302">
                  <c:v>0.25984585560880102</c:v>
                </c:pt>
                <c:pt idx="2303">
                  <c:v>0.25971128413719502</c:v>
                </c:pt>
                <c:pt idx="2304">
                  <c:v>0.259270059053341</c:v>
                </c:pt>
                <c:pt idx="2305">
                  <c:v>0.25929121867543697</c:v>
                </c:pt>
                <c:pt idx="2306">
                  <c:v>0.25902047165258701</c:v>
                </c:pt>
                <c:pt idx="2307">
                  <c:v>0.25925769007645499</c:v>
                </c:pt>
                <c:pt idx="2308">
                  <c:v>0.25818808947426097</c:v>
                </c:pt>
                <c:pt idx="2309">
                  <c:v>0.257915716377139</c:v>
                </c:pt>
                <c:pt idx="2310">
                  <c:v>0.25785873771685702</c:v>
                </c:pt>
                <c:pt idx="2311">
                  <c:v>0.25707504721692598</c:v>
                </c:pt>
                <c:pt idx="2312">
                  <c:v>0.25728124183148199</c:v>
                </c:pt>
                <c:pt idx="2313">
                  <c:v>0.25677417872784403</c:v>
                </c:pt>
                <c:pt idx="2314">
                  <c:v>0.257142017749521</c:v>
                </c:pt>
                <c:pt idx="2315">
                  <c:v>0.25599798470729301</c:v>
                </c:pt>
                <c:pt idx="2316">
                  <c:v>0.256275495864838</c:v>
                </c:pt>
                <c:pt idx="2317">
                  <c:v>0.25524403455883099</c:v>
                </c:pt>
                <c:pt idx="2318">
                  <c:v>0.256520086628029</c:v>
                </c:pt>
                <c:pt idx="2319">
                  <c:v>0.25581969369401297</c:v>
                </c:pt>
                <c:pt idx="2320">
                  <c:v>0.25493501696988402</c:v>
                </c:pt>
                <c:pt idx="2321">
                  <c:v>0.25541874284606397</c:v>
                </c:pt>
                <c:pt idx="2322">
                  <c:v>0.25593274504082703</c:v>
                </c:pt>
                <c:pt idx="2323">
                  <c:v>0.255322252117891</c:v>
                </c:pt>
                <c:pt idx="2324">
                  <c:v>0.25572976967621402</c:v>
                </c:pt>
                <c:pt idx="2325">
                  <c:v>0.25557045992158001</c:v>
                </c:pt>
                <c:pt idx="2326">
                  <c:v>0.255147182738726</c:v>
                </c:pt>
                <c:pt idx="2327">
                  <c:v>0.25576700326129798</c:v>
                </c:pt>
                <c:pt idx="2328">
                  <c:v>0.25474652620139698</c:v>
                </c:pt>
                <c:pt idx="2329">
                  <c:v>0.255492315638635</c:v>
                </c:pt>
                <c:pt idx="2330">
                  <c:v>0.25553116694321698</c:v>
                </c:pt>
                <c:pt idx="2331">
                  <c:v>0.255350660264065</c:v>
                </c:pt>
                <c:pt idx="2332">
                  <c:v>0.25631942253252099</c:v>
                </c:pt>
                <c:pt idx="2333">
                  <c:v>0.25611625601975702</c:v>
                </c:pt>
                <c:pt idx="2334">
                  <c:v>0.25582726650385201</c:v>
                </c:pt>
                <c:pt idx="2335">
                  <c:v>0.25580283503317802</c:v>
                </c:pt>
                <c:pt idx="2336">
                  <c:v>0.25611567345560698</c:v>
                </c:pt>
                <c:pt idx="2337">
                  <c:v>0.25641556529994802</c:v>
                </c:pt>
                <c:pt idx="2338">
                  <c:v>0.25606110196106402</c:v>
                </c:pt>
                <c:pt idx="2339">
                  <c:v>0.25514777600549599</c:v>
                </c:pt>
                <c:pt idx="2340">
                  <c:v>0.25517997946916698</c:v>
                </c:pt>
                <c:pt idx="2341">
                  <c:v>0.25554994472477</c:v>
                </c:pt>
                <c:pt idx="2342">
                  <c:v>0.25616686439408098</c:v>
                </c:pt>
                <c:pt idx="2343">
                  <c:v>0.25520774176329403</c:v>
                </c:pt>
                <c:pt idx="2344">
                  <c:v>0.25594881137402198</c:v>
                </c:pt>
                <c:pt idx="2345">
                  <c:v>0.25700471945830899</c:v>
                </c:pt>
                <c:pt idx="2346">
                  <c:v>0.25692006426123298</c:v>
                </c:pt>
                <c:pt idx="2347">
                  <c:v>0.25804202718900399</c:v>
                </c:pt>
                <c:pt idx="2348">
                  <c:v>0.25728568847251498</c:v>
                </c:pt>
                <c:pt idx="2349">
                  <c:v>0.25705726941325802</c:v>
                </c:pt>
                <c:pt idx="2350">
                  <c:v>0.25843668966586197</c:v>
                </c:pt>
                <c:pt idx="2351">
                  <c:v>0.25716980137267498</c:v>
                </c:pt>
                <c:pt idx="2352">
                  <c:v>0.258367826708022</c:v>
                </c:pt>
                <c:pt idx="2353">
                  <c:v>0.25917999291315402</c:v>
                </c:pt>
                <c:pt idx="2354">
                  <c:v>0.25957649717720499</c:v>
                </c:pt>
                <c:pt idx="2355">
                  <c:v>0.260803358639216</c:v>
                </c:pt>
                <c:pt idx="2356">
                  <c:v>0.25982876463938298</c:v>
                </c:pt>
                <c:pt idx="2357">
                  <c:v>0.26007108723787797</c:v>
                </c:pt>
                <c:pt idx="2358">
                  <c:v>0.260718073514635</c:v>
                </c:pt>
                <c:pt idx="2359">
                  <c:v>0.260827108031505</c:v>
                </c:pt>
                <c:pt idx="2360">
                  <c:v>0.25999947605560803</c:v>
                </c:pt>
                <c:pt idx="2361">
                  <c:v>0.26177101964737598</c:v>
                </c:pt>
                <c:pt idx="2362">
                  <c:v>0.261099139631505</c:v>
                </c:pt>
                <c:pt idx="2363">
                  <c:v>0.26261416528755899</c:v>
                </c:pt>
                <c:pt idx="2364">
                  <c:v>0.263084722301898</c:v>
                </c:pt>
                <c:pt idx="2365">
                  <c:v>0.26281644462157799</c:v>
                </c:pt>
                <c:pt idx="2366">
                  <c:v>0.26410069508921402</c:v>
                </c:pt>
                <c:pt idx="2367">
                  <c:v>0.26397616302858201</c:v>
                </c:pt>
                <c:pt idx="2368">
                  <c:v>0.26493676565839003</c:v>
                </c:pt>
                <c:pt idx="2369">
                  <c:v>0.26607756491291801</c:v>
                </c:pt>
                <c:pt idx="2370">
                  <c:v>0.26621880769696599</c:v>
                </c:pt>
                <c:pt idx="2371">
                  <c:v>0.266915965096853</c:v>
                </c:pt>
                <c:pt idx="2372">
                  <c:v>0.26771159952248103</c:v>
                </c:pt>
                <c:pt idx="2373">
                  <c:v>0.26701652296998801</c:v>
                </c:pt>
                <c:pt idx="2374">
                  <c:v>0.26835293744014799</c:v>
                </c:pt>
                <c:pt idx="2375">
                  <c:v>0.268552682132214</c:v>
                </c:pt>
                <c:pt idx="2376">
                  <c:v>0.268854367661435</c:v>
                </c:pt>
                <c:pt idx="2377">
                  <c:v>0.26936480825789699</c:v>
                </c:pt>
                <c:pt idx="2378">
                  <c:v>0.27071343834644301</c:v>
                </c:pt>
                <c:pt idx="2379">
                  <c:v>0.27166884937340802</c:v>
                </c:pt>
                <c:pt idx="2380">
                  <c:v>0.27219576566299902</c:v>
                </c:pt>
                <c:pt idx="2381">
                  <c:v>0.27203359663714</c:v>
                </c:pt>
                <c:pt idx="2382">
                  <c:v>0.27293892915818802</c:v>
                </c:pt>
                <c:pt idx="2383">
                  <c:v>0.27349648713962799</c:v>
                </c:pt>
                <c:pt idx="2384">
                  <c:v>0.274052762197459</c:v>
                </c:pt>
                <c:pt idx="2385">
                  <c:v>0.27427768186659002</c:v>
                </c:pt>
                <c:pt idx="2386">
                  <c:v>0.27586815106323198</c:v>
                </c:pt>
                <c:pt idx="2387">
                  <c:v>0.275672729712999</c:v>
                </c:pt>
                <c:pt idx="2388">
                  <c:v>0.27753784869794101</c:v>
                </c:pt>
                <c:pt idx="2389">
                  <c:v>0.27814573973475398</c:v>
                </c:pt>
                <c:pt idx="2390">
                  <c:v>0.27902623539700799</c:v>
                </c:pt>
                <c:pt idx="2391">
                  <c:v>0.27949831040818202</c:v>
                </c:pt>
                <c:pt idx="2392">
                  <c:v>0.28087188695737503</c:v>
                </c:pt>
                <c:pt idx="2393">
                  <c:v>0.28192103259059997</c:v>
                </c:pt>
                <c:pt idx="2394">
                  <c:v>0.282194272865815</c:v>
                </c:pt>
                <c:pt idx="2395">
                  <c:v>0.283335019048648</c:v>
                </c:pt>
                <c:pt idx="2396">
                  <c:v>0.28409462344995601</c:v>
                </c:pt>
                <c:pt idx="2397">
                  <c:v>0.28592573278253602</c:v>
                </c:pt>
                <c:pt idx="2398">
                  <c:v>0.28552159731633298</c:v>
                </c:pt>
                <c:pt idx="2399">
                  <c:v>0.28722381189280199</c:v>
                </c:pt>
                <c:pt idx="2400">
                  <c:v>0.28779363512025802</c:v>
                </c:pt>
                <c:pt idx="2401">
                  <c:v>0.28818696134659599</c:v>
                </c:pt>
                <c:pt idx="2402">
                  <c:v>0.28927256703031701</c:v>
                </c:pt>
                <c:pt idx="2403">
                  <c:v>0.28899583640711202</c:v>
                </c:pt>
                <c:pt idx="2404">
                  <c:v>0.29027199819618099</c:v>
                </c:pt>
                <c:pt idx="2405">
                  <c:v>0.291302271803968</c:v>
                </c:pt>
                <c:pt idx="2406">
                  <c:v>0.29162263792862603</c:v>
                </c:pt>
                <c:pt idx="2407">
                  <c:v>0.29288161225050502</c:v>
                </c:pt>
                <c:pt idx="2408">
                  <c:v>0.29360479264792599</c:v>
                </c:pt>
                <c:pt idx="2409">
                  <c:v>0.29467904424048902</c:v>
                </c:pt>
                <c:pt idx="2410">
                  <c:v>0.29678149180469698</c:v>
                </c:pt>
                <c:pt idx="2411">
                  <c:v>0.29638971125351599</c:v>
                </c:pt>
                <c:pt idx="2412">
                  <c:v>0.29799274315656599</c:v>
                </c:pt>
                <c:pt idx="2413">
                  <c:v>0.29890521443065499</c:v>
                </c:pt>
                <c:pt idx="2414">
                  <c:v>0.299069485610236</c:v>
                </c:pt>
                <c:pt idx="2415">
                  <c:v>0.30015766133704602</c:v>
                </c:pt>
                <c:pt idx="2416">
                  <c:v>0.30080557909486699</c:v>
                </c:pt>
                <c:pt idx="2417">
                  <c:v>0.30226527051763302</c:v>
                </c:pt>
                <c:pt idx="2418">
                  <c:v>0.30215435797493001</c:v>
                </c:pt>
                <c:pt idx="2419">
                  <c:v>0.303771882704022</c:v>
                </c:pt>
                <c:pt idx="2420">
                  <c:v>0.304336210898773</c:v>
                </c:pt>
                <c:pt idx="2421">
                  <c:v>0.30591541697358698</c:v>
                </c:pt>
                <c:pt idx="2422">
                  <c:v>0.30539620186881999</c:v>
                </c:pt>
                <c:pt idx="2423">
                  <c:v>0.30686506967715499</c:v>
                </c:pt>
                <c:pt idx="2424">
                  <c:v>0.30765744884323099</c:v>
                </c:pt>
                <c:pt idx="2425">
                  <c:v>0.30796383137118899</c:v>
                </c:pt>
                <c:pt idx="2426">
                  <c:v>0.30950416683093801</c:v>
                </c:pt>
                <c:pt idx="2427">
                  <c:v>0.30983726400380301</c:v>
                </c:pt>
                <c:pt idx="2428">
                  <c:v>0.31130276651767402</c:v>
                </c:pt>
                <c:pt idx="2429">
                  <c:v>0.311268918323164</c:v>
                </c:pt>
                <c:pt idx="2430">
                  <c:v>0.31304069606850699</c:v>
                </c:pt>
                <c:pt idx="2431">
                  <c:v>0.31378121385591201</c:v>
                </c:pt>
                <c:pt idx="2432">
                  <c:v>0.31527727594302402</c:v>
                </c:pt>
                <c:pt idx="2433">
                  <c:v>0.31540352654119402</c:v>
                </c:pt>
                <c:pt idx="2434">
                  <c:v>0.31636406511959902</c:v>
                </c:pt>
                <c:pt idx="2435">
                  <c:v>0.31761675226903402</c:v>
                </c:pt>
                <c:pt idx="2436">
                  <c:v>0.31848580830124501</c:v>
                </c:pt>
                <c:pt idx="2437">
                  <c:v>0.319770997038821</c:v>
                </c:pt>
                <c:pt idx="2438">
                  <c:v>0.32023366772107797</c:v>
                </c:pt>
                <c:pt idx="2439">
                  <c:v>0.31998604292287902</c:v>
                </c:pt>
                <c:pt idx="2440">
                  <c:v>0.31990845804192097</c:v>
                </c:pt>
                <c:pt idx="2441">
                  <c:v>0.32131019729147903</c:v>
                </c:pt>
                <c:pt idx="2442">
                  <c:v>0.323249756682158</c:v>
                </c:pt>
                <c:pt idx="2443">
                  <c:v>0.32391392572554101</c:v>
                </c:pt>
                <c:pt idx="2444">
                  <c:v>0.324157813584452</c:v>
                </c:pt>
                <c:pt idx="2445">
                  <c:v>0.32384857711134002</c:v>
                </c:pt>
                <c:pt idx="2446">
                  <c:v>0.32471383054018998</c:v>
                </c:pt>
                <c:pt idx="2447">
                  <c:v>0.32629126368053202</c:v>
                </c:pt>
                <c:pt idx="2448">
                  <c:v>0.32760017237891798</c:v>
                </c:pt>
                <c:pt idx="2449">
                  <c:v>0.32876789272474499</c:v>
                </c:pt>
                <c:pt idx="2450">
                  <c:v>0.32833153224016698</c:v>
                </c:pt>
                <c:pt idx="2451">
                  <c:v>0.329309151563628</c:v>
                </c:pt>
                <c:pt idx="2452">
                  <c:v>0.32894919312110399</c:v>
                </c:pt>
                <c:pt idx="2453">
                  <c:v>0.33059734820328102</c:v>
                </c:pt>
                <c:pt idx="2454">
                  <c:v>0.33144912633540502</c:v>
                </c:pt>
                <c:pt idx="2455">
                  <c:v>0.33189502716545499</c:v>
                </c:pt>
                <c:pt idx="2456">
                  <c:v>0.33317292747900701</c:v>
                </c:pt>
                <c:pt idx="2457">
                  <c:v>0.33360691992157898</c:v>
                </c:pt>
                <c:pt idx="2458">
                  <c:v>0.33452591359170197</c:v>
                </c:pt>
                <c:pt idx="2459">
                  <c:v>0.33482515126194601</c:v>
                </c:pt>
                <c:pt idx="2460">
                  <c:v>0.33518939493870198</c:v>
                </c:pt>
                <c:pt idx="2461">
                  <c:v>0.33632383487531797</c:v>
                </c:pt>
                <c:pt idx="2462">
                  <c:v>0.33621526379593802</c:v>
                </c:pt>
                <c:pt idx="2463">
                  <c:v>0.33646108077355003</c:v>
                </c:pt>
                <c:pt idx="2464">
                  <c:v>0.337624812617837</c:v>
                </c:pt>
                <c:pt idx="2465">
                  <c:v>0.33995686362511002</c:v>
                </c:pt>
                <c:pt idx="2466">
                  <c:v>0.34027025796436999</c:v>
                </c:pt>
                <c:pt idx="2467">
                  <c:v>0.33986831714368598</c:v>
                </c:pt>
                <c:pt idx="2468">
                  <c:v>0.33957909370432998</c:v>
                </c:pt>
                <c:pt idx="2469">
                  <c:v>0.34149258706952601</c:v>
                </c:pt>
                <c:pt idx="2470">
                  <c:v>0.34256091379493803</c:v>
                </c:pt>
                <c:pt idx="2471">
                  <c:v>0.34200968894459199</c:v>
                </c:pt>
                <c:pt idx="2472">
                  <c:v>0.34227812363723298</c:v>
                </c:pt>
                <c:pt idx="2473">
                  <c:v>0.34202659153777698</c:v>
                </c:pt>
                <c:pt idx="2474">
                  <c:v>0.34332835214409402</c:v>
                </c:pt>
                <c:pt idx="2475">
                  <c:v>0.343518383150339</c:v>
                </c:pt>
                <c:pt idx="2476">
                  <c:v>0.344640863750588</c:v>
                </c:pt>
                <c:pt idx="2477">
                  <c:v>0.34428692095881402</c:v>
                </c:pt>
                <c:pt idx="2478">
                  <c:v>0.344311740323689</c:v>
                </c:pt>
                <c:pt idx="2479">
                  <c:v>0.34562282064077299</c:v>
                </c:pt>
                <c:pt idx="2480">
                  <c:v>0.34542199398152901</c:v>
                </c:pt>
                <c:pt idx="2481">
                  <c:v>0.34601178649824998</c:v>
                </c:pt>
                <c:pt idx="2482">
                  <c:v>0.34672819976246599</c:v>
                </c:pt>
                <c:pt idx="2483">
                  <c:v>0.34752814284347899</c:v>
                </c:pt>
                <c:pt idx="2484">
                  <c:v>0.34729218779642201</c:v>
                </c:pt>
                <c:pt idx="2485">
                  <c:v>0.34620716147328101</c:v>
                </c:pt>
                <c:pt idx="2486">
                  <c:v>0.34833904467215498</c:v>
                </c:pt>
                <c:pt idx="2487">
                  <c:v>0.34749732213602802</c:v>
                </c:pt>
                <c:pt idx="2488">
                  <c:v>0.34832129923754601</c:v>
                </c:pt>
                <c:pt idx="2489">
                  <c:v>0.34821107329140899</c:v>
                </c:pt>
                <c:pt idx="2490">
                  <c:v>0.34858850642413203</c:v>
                </c:pt>
                <c:pt idx="2491">
                  <c:v>0.348774968999496</c:v>
                </c:pt>
                <c:pt idx="2492">
                  <c:v>0.34925488305692098</c:v>
                </c:pt>
                <c:pt idx="2493">
                  <c:v>0.34978913720939597</c:v>
                </c:pt>
                <c:pt idx="2494">
                  <c:v>0.35015804263961098</c:v>
                </c:pt>
                <c:pt idx="2495">
                  <c:v>0.349398747198647</c:v>
                </c:pt>
                <c:pt idx="2496">
                  <c:v>0.35011209425303602</c:v>
                </c:pt>
                <c:pt idx="2497">
                  <c:v>0.34960449985436298</c:v>
                </c:pt>
                <c:pt idx="2498">
                  <c:v>0.35054288162854502</c:v>
                </c:pt>
                <c:pt idx="2499">
                  <c:v>0.35065584459032301</c:v>
                </c:pt>
                <c:pt idx="2500">
                  <c:v>0.35019414956858802</c:v>
                </c:pt>
                <c:pt idx="2501">
                  <c:v>0.35109227259914799</c:v>
                </c:pt>
                <c:pt idx="2502">
                  <c:v>0.35134682221839098</c:v>
                </c:pt>
                <c:pt idx="2503">
                  <c:v>0.35087709631519298</c:v>
                </c:pt>
                <c:pt idx="2504">
                  <c:v>0.35163576202140001</c:v>
                </c:pt>
                <c:pt idx="2505">
                  <c:v>0.35034885248668002</c:v>
                </c:pt>
                <c:pt idx="2506">
                  <c:v>0.35058463015962399</c:v>
                </c:pt>
                <c:pt idx="2507">
                  <c:v>0.35164523960741201</c:v>
                </c:pt>
                <c:pt idx="2508">
                  <c:v>0.35077848355705599</c:v>
                </c:pt>
                <c:pt idx="2509">
                  <c:v>0.35184383028511002</c:v>
                </c:pt>
                <c:pt idx="2510">
                  <c:v>0.351659160762477</c:v>
                </c:pt>
                <c:pt idx="2511">
                  <c:v>0.35085583443106499</c:v>
                </c:pt>
                <c:pt idx="2512">
                  <c:v>0.35082736611485699</c:v>
                </c:pt>
                <c:pt idx="2513">
                  <c:v>0.35116066515072503</c:v>
                </c:pt>
                <c:pt idx="2514">
                  <c:v>0.351353888065083</c:v>
                </c:pt>
                <c:pt idx="2515">
                  <c:v>0.350498644484389</c:v>
                </c:pt>
                <c:pt idx="2516">
                  <c:v>0.35043270179651498</c:v>
                </c:pt>
                <c:pt idx="2517">
                  <c:v>0.35132747653424201</c:v>
                </c:pt>
                <c:pt idx="2518">
                  <c:v>0.34975617295021</c:v>
                </c:pt>
                <c:pt idx="2519">
                  <c:v>0.34950480284990698</c:v>
                </c:pt>
                <c:pt idx="2520">
                  <c:v>0.34921868502526399</c:v>
                </c:pt>
                <c:pt idx="2521">
                  <c:v>0.34912557564553198</c:v>
                </c:pt>
                <c:pt idx="2522">
                  <c:v>0.34947525108835398</c:v>
                </c:pt>
                <c:pt idx="2523">
                  <c:v>0.34894680879033801</c:v>
                </c:pt>
                <c:pt idx="2524">
                  <c:v>0.34877097110692701</c:v>
                </c:pt>
                <c:pt idx="2525">
                  <c:v>0.34850608227977897</c:v>
                </c:pt>
                <c:pt idx="2526">
                  <c:v>0.347762061671061</c:v>
                </c:pt>
                <c:pt idx="2527">
                  <c:v>0.34817432442160201</c:v>
                </c:pt>
                <c:pt idx="2528">
                  <c:v>0.348308731856321</c:v>
                </c:pt>
                <c:pt idx="2529">
                  <c:v>0.34818305668062499</c:v>
                </c:pt>
                <c:pt idx="2530">
                  <c:v>0.34756489810844399</c:v>
                </c:pt>
                <c:pt idx="2531">
                  <c:v>0.347611368508362</c:v>
                </c:pt>
                <c:pt idx="2532">
                  <c:v>0.34700277394359202</c:v>
                </c:pt>
                <c:pt idx="2533">
                  <c:v>0.34719938526677602</c:v>
                </c:pt>
                <c:pt idx="2534">
                  <c:v>0.34863602962023099</c:v>
                </c:pt>
                <c:pt idx="2535">
                  <c:v>0.34587437267887999</c:v>
                </c:pt>
                <c:pt idx="2536">
                  <c:v>0.34594844634837502</c:v>
                </c:pt>
                <c:pt idx="2537">
                  <c:v>0.34564417748142601</c:v>
                </c:pt>
                <c:pt idx="2538">
                  <c:v>0.34579538023878498</c:v>
                </c:pt>
                <c:pt idx="2539">
                  <c:v>0.34517002487238801</c:v>
                </c:pt>
                <c:pt idx="2540">
                  <c:v>0.345790573340998</c:v>
                </c:pt>
                <c:pt idx="2541">
                  <c:v>0.34537882379325102</c:v>
                </c:pt>
                <c:pt idx="2542">
                  <c:v>0.34442445236220898</c:v>
                </c:pt>
                <c:pt idx="2543">
                  <c:v>0.344622106077903</c:v>
                </c:pt>
                <c:pt idx="2544">
                  <c:v>0.34502014648975998</c:v>
                </c:pt>
                <c:pt idx="2545">
                  <c:v>0.34527876690547699</c:v>
                </c:pt>
                <c:pt idx="2546">
                  <c:v>0.34414431457683298</c:v>
                </c:pt>
                <c:pt idx="2547">
                  <c:v>0.34382739390677802</c:v>
                </c:pt>
                <c:pt idx="2548">
                  <c:v>0.34436766112827499</c:v>
                </c:pt>
                <c:pt idx="2549">
                  <c:v>0.34320908219289697</c:v>
                </c:pt>
                <c:pt idx="2550">
                  <c:v>0.343270208361171</c:v>
                </c:pt>
                <c:pt idx="2551">
                  <c:v>0.34329817472105101</c:v>
                </c:pt>
                <c:pt idx="2552">
                  <c:v>0.342841734391438</c:v>
                </c:pt>
                <c:pt idx="2553">
                  <c:v>0.34394587176652103</c:v>
                </c:pt>
                <c:pt idx="2554">
                  <c:v>0.34223462534291899</c:v>
                </c:pt>
                <c:pt idx="2555">
                  <c:v>0.34216207850985197</c:v>
                </c:pt>
                <c:pt idx="2556">
                  <c:v>0.34207072799566102</c:v>
                </c:pt>
                <c:pt idx="2557">
                  <c:v>0.34168210333298299</c:v>
                </c:pt>
                <c:pt idx="2558">
                  <c:v>0.34034152287556702</c:v>
                </c:pt>
                <c:pt idx="2559">
                  <c:v>0.340569341783933</c:v>
                </c:pt>
                <c:pt idx="2560">
                  <c:v>0.34009061544956598</c:v>
                </c:pt>
                <c:pt idx="2561">
                  <c:v>0.34030576046842498</c:v>
                </c:pt>
                <c:pt idx="2562">
                  <c:v>0.34039974048175597</c:v>
                </c:pt>
                <c:pt idx="2563">
                  <c:v>0.34023493630815399</c:v>
                </c:pt>
                <c:pt idx="2564">
                  <c:v>0.33974339012774402</c:v>
                </c:pt>
                <c:pt idx="2565">
                  <c:v>0.33870522665999298</c:v>
                </c:pt>
                <c:pt idx="2566">
                  <c:v>0.33995046425554898</c:v>
                </c:pt>
                <c:pt idx="2567">
                  <c:v>0.33947843818643098</c:v>
                </c:pt>
                <c:pt idx="2568">
                  <c:v>0.33878884323741199</c:v>
                </c:pt>
                <c:pt idx="2569">
                  <c:v>0.33938434288777503</c:v>
                </c:pt>
                <c:pt idx="2570">
                  <c:v>0.33817376053543402</c:v>
                </c:pt>
                <c:pt idx="2571">
                  <c:v>0.33923369869238401</c:v>
                </c:pt>
                <c:pt idx="2572">
                  <c:v>0.339013110035709</c:v>
                </c:pt>
                <c:pt idx="2573">
                  <c:v>0.33714035207222698</c:v>
                </c:pt>
                <c:pt idx="2574">
                  <c:v>0.33731744864795599</c:v>
                </c:pt>
                <c:pt idx="2575">
                  <c:v>0.33716745083774402</c:v>
                </c:pt>
                <c:pt idx="2576">
                  <c:v>0.33643750514293402</c:v>
                </c:pt>
                <c:pt idx="2577">
                  <c:v>0.335632207480074</c:v>
                </c:pt>
                <c:pt idx="2578">
                  <c:v>0.33612611346177002</c:v>
                </c:pt>
                <c:pt idx="2579">
                  <c:v>0.33659589155943098</c:v>
                </c:pt>
                <c:pt idx="2580">
                  <c:v>0.33566851537624698</c:v>
                </c:pt>
                <c:pt idx="2581">
                  <c:v>0.335277728945922</c:v>
                </c:pt>
                <c:pt idx="2582">
                  <c:v>0.33476180550496498</c:v>
                </c:pt>
                <c:pt idx="2583">
                  <c:v>0.33550181752865899</c:v>
                </c:pt>
                <c:pt idx="2584">
                  <c:v>0.335569215118108</c:v>
                </c:pt>
                <c:pt idx="2585">
                  <c:v>0.33460887468203798</c:v>
                </c:pt>
                <c:pt idx="2586">
                  <c:v>0.33498160529872101</c:v>
                </c:pt>
                <c:pt idx="2587">
                  <c:v>0.33541994147966903</c:v>
                </c:pt>
                <c:pt idx="2588">
                  <c:v>0.335587473766702</c:v>
                </c:pt>
                <c:pt idx="2589">
                  <c:v>0.33429114770568302</c:v>
                </c:pt>
                <c:pt idx="2590">
                  <c:v>0.33434819206911198</c:v>
                </c:pt>
                <c:pt idx="2591">
                  <c:v>0.33396007734255201</c:v>
                </c:pt>
                <c:pt idx="2592">
                  <c:v>0.33376449310463402</c:v>
                </c:pt>
                <c:pt idx="2593">
                  <c:v>0.334618957648675</c:v>
                </c:pt>
                <c:pt idx="2594">
                  <c:v>0.33418416166485598</c:v>
                </c:pt>
                <c:pt idx="2595">
                  <c:v>0.334661260051411</c:v>
                </c:pt>
                <c:pt idx="2596">
                  <c:v>0.33408929613754701</c:v>
                </c:pt>
                <c:pt idx="2597">
                  <c:v>0.33314091390686001</c:v>
                </c:pt>
                <c:pt idx="2598">
                  <c:v>0.33326897450763898</c:v>
                </c:pt>
                <c:pt idx="2599">
                  <c:v>0.33405325456798302</c:v>
                </c:pt>
                <c:pt idx="2600">
                  <c:v>0.33414270116693501</c:v>
                </c:pt>
                <c:pt idx="2601">
                  <c:v>0.33317272227240302</c:v>
                </c:pt>
                <c:pt idx="2602">
                  <c:v>0.33439313038868801</c:v>
                </c:pt>
                <c:pt idx="2603">
                  <c:v>0.33498055548744798</c:v>
                </c:pt>
                <c:pt idx="2604">
                  <c:v>0.33542763333612702</c:v>
                </c:pt>
                <c:pt idx="2605">
                  <c:v>0.33482588836330202</c:v>
                </c:pt>
                <c:pt idx="2606">
                  <c:v>0.33419064275869298</c:v>
                </c:pt>
                <c:pt idx="2607">
                  <c:v>0.33402117273087401</c:v>
                </c:pt>
                <c:pt idx="2608">
                  <c:v>0.33313082127918398</c:v>
                </c:pt>
                <c:pt idx="2609">
                  <c:v>0.33500278740575101</c:v>
                </c:pt>
                <c:pt idx="2610">
                  <c:v>0.334817090073188</c:v>
                </c:pt>
                <c:pt idx="2611">
                  <c:v>0.335549617901929</c:v>
                </c:pt>
                <c:pt idx="2612">
                  <c:v>0.33599289162118801</c:v>
                </c:pt>
                <c:pt idx="2613">
                  <c:v>0.335134216322796</c:v>
                </c:pt>
                <c:pt idx="2614">
                  <c:v>0.33517190613210401</c:v>
                </c:pt>
                <c:pt idx="2615">
                  <c:v>0.33655116606746199</c:v>
                </c:pt>
                <c:pt idx="2616">
                  <c:v>0.33574635076140502</c:v>
                </c:pt>
                <c:pt idx="2617">
                  <c:v>0.33704824250959597</c:v>
                </c:pt>
                <c:pt idx="2618">
                  <c:v>0.336727129598409</c:v>
                </c:pt>
                <c:pt idx="2619">
                  <c:v>0.33715747616297698</c:v>
                </c:pt>
                <c:pt idx="2620">
                  <c:v>0.33739389993859198</c:v>
                </c:pt>
                <c:pt idx="2621">
                  <c:v>0.33699662268067598</c:v>
                </c:pt>
                <c:pt idx="2622">
                  <c:v>0.33787850165394601</c:v>
                </c:pt>
                <c:pt idx="2623">
                  <c:v>0.33894405498736102</c:v>
                </c:pt>
                <c:pt idx="2624">
                  <c:v>0.33878360559586601</c:v>
                </c:pt>
                <c:pt idx="2625">
                  <c:v>0.338398916711033</c:v>
                </c:pt>
                <c:pt idx="2626">
                  <c:v>0.33862503509279601</c:v>
                </c:pt>
                <c:pt idx="2627">
                  <c:v>0.33904646764436802</c:v>
                </c:pt>
                <c:pt idx="2628">
                  <c:v>0.33998968691695303</c:v>
                </c:pt>
                <c:pt idx="2629">
                  <c:v>0.338388984502562</c:v>
                </c:pt>
                <c:pt idx="2630">
                  <c:v>0.33952061673764</c:v>
                </c:pt>
                <c:pt idx="2631">
                  <c:v>0.34110089982000402</c:v>
                </c:pt>
                <c:pt idx="2632">
                  <c:v>0.33957674102412599</c:v>
                </c:pt>
                <c:pt idx="2633">
                  <c:v>0.341371296902719</c:v>
                </c:pt>
                <c:pt idx="2634">
                  <c:v>0.34168983214856602</c:v>
                </c:pt>
                <c:pt idx="2635">
                  <c:v>0.34286881737158598</c:v>
                </c:pt>
                <c:pt idx="2636">
                  <c:v>0.34393292340363502</c:v>
                </c:pt>
                <c:pt idx="2637">
                  <c:v>0.34261158496301303</c:v>
                </c:pt>
                <c:pt idx="2638">
                  <c:v>0.34299353280359601</c:v>
                </c:pt>
                <c:pt idx="2639">
                  <c:v>0.342530146961886</c:v>
                </c:pt>
                <c:pt idx="2640">
                  <c:v>0.34535856761190398</c:v>
                </c:pt>
                <c:pt idx="2641">
                  <c:v>0.34563693981559102</c:v>
                </c:pt>
                <c:pt idx="2642">
                  <c:v>0.34537916781732098</c:v>
                </c:pt>
                <c:pt idx="2643">
                  <c:v>0.34529109792819701</c:v>
                </c:pt>
                <c:pt idx="2644">
                  <c:v>0.34692118076137501</c:v>
                </c:pt>
                <c:pt idx="2645">
                  <c:v>0.34664110847617702</c:v>
                </c:pt>
                <c:pt idx="2646">
                  <c:v>0.34699453437411099</c:v>
                </c:pt>
                <c:pt idx="2647">
                  <c:v>0.347888945496589</c:v>
                </c:pt>
                <c:pt idx="2648">
                  <c:v>0.34824231982225401</c:v>
                </c:pt>
                <c:pt idx="2649">
                  <c:v>0.34853441377219602</c:v>
                </c:pt>
                <c:pt idx="2650">
                  <c:v>0.34944518978516897</c:v>
                </c:pt>
                <c:pt idx="2651">
                  <c:v>0.35006438917420901</c:v>
                </c:pt>
                <c:pt idx="2652">
                  <c:v>0.350832693379098</c:v>
                </c:pt>
                <c:pt idx="2653">
                  <c:v>0.35087510693834201</c:v>
                </c:pt>
                <c:pt idx="2654">
                  <c:v>0.35250892412015999</c:v>
                </c:pt>
                <c:pt idx="2655">
                  <c:v>0.35309877612245599</c:v>
                </c:pt>
                <c:pt idx="2656">
                  <c:v>0.35451633761920998</c:v>
                </c:pt>
                <c:pt idx="2657">
                  <c:v>0.35457987914397798</c:v>
                </c:pt>
                <c:pt idx="2658">
                  <c:v>0.355152079946643</c:v>
                </c:pt>
                <c:pt idx="2659">
                  <c:v>0.355791668648061</c:v>
                </c:pt>
                <c:pt idx="2660">
                  <c:v>0.356666584730082</c:v>
                </c:pt>
                <c:pt idx="2661">
                  <c:v>0.35662910601397102</c:v>
                </c:pt>
                <c:pt idx="2662">
                  <c:v>0.35691679509065499</c:v>
                </c:pt>
                <c:pt idx="2663">
                  <c:v>0.35713634203657002</c:v>
                </c:pt>
                <c:pt idx="2664">
                  <c:v>0.35863328022978003</c:v>
                </c:pt>
                <c:pt idx="2665">
                  <c:v>0.35931912840081598</c:v>
                </c:pt>
                <c:pt idx="2666">
                  <c:v>0.35903399602621699</c:v>
                </c:pt>
                <c:pt idx="2667">
                  <c:v>0.360619973336956</c:v>
                </c:pt>
                <c:pt idx="2668">
                  <c:v>0.36120436349067098</c:v>
                </c:pt>
                <c:pt idx="2669">
                  <c:v>0.36183032969446999</c:v>
                </c:pt>
                <c:pt idx="2670">
                  <c:v>0.36252511810369897</c:v>
                </c:pt>
                <c:pt idx="2671">
                  <c:v>0.36340820720836903</c:v>
                </c:pt>
                <c:pt idx="2672">
                  <c:v>0.36428350806008603</c:v>
                </c:pt>
                <c:pt idx="2673">
                  <c:v>0.36481802549306303</c:v>
                </c:pt>
                <c:pt idx="2674">
                  <c:v>0.36556825176594498</c:v>
                </c:pt>
                <c:pt idx="2675">
                  <c:v>0.36626965250758398</c:v>
                </c:pt>
                <c:pt idx="2676">
                  <c:v>0.36719429975738899</c:v>
                </c:pt>
                <c:pt idx="2677">
                  <c:v>0.36794487829059602</c:v>
                </c:pt>
                <c:pt idx="2678">
                  <c:v>0.36869404543491402</c:v>
                </c:pt>
                <c:pt idx="2679">
                  <c:v>0.36949099923694501</c:v>
                </c:pt>
                <c:pt idx="2680">
                  <c:v>0.37000067523923402</c:v>
                </c:pt>
                <c:pt idx="2681">
                  <c:v>0.37058651937154102</c:v>
                </c:pt>
                <c:pt idx="2682">
                  <c:v>0.371197130721232</c:v>
                </c:pt>
                <c:pt idx="2683">
                  <c:v>0.37194546567496101</c:v>
                </c:pt>
                <c:pt idx="2684">
                  <c:v>0.37273362479156802</c:v>
                </c:pt>
                <c:pt idx="2685">
                  <c:v>0.373711250189522</c:v>
                </c:pt>
                <c:pt idx="2686">
                  <c:v>0.37401097239396103</c:v>
                </c:pt>
                <c:pt idx="2687">
                  <c:v>0.37488436073011</c:v>
                </c:pt>
                <c:pt idx="2688">
                  <c:v>0.37549292788281202</c:v>
                </c:pt>
                <c:pt idx="2689">
                  <c:v>0.37599910380527102</c:v>
                </c:pt>
                <c:pt idx="2690">
                  <c:v>0.37720843004195198</c:v>
                </c:pt>
                <c:pt idx="2691">
                  <c:v>0.37768130413998702</c:v>
                </c:pt>
                <c:pt idx="2692">
                  <c:v>0.37782741744145598</c:v>
                </c:pt>
                <c:pt idx="2693">
                  <c:v>0.37895381109492898</c:v>
                </c:pt>
                <c:pt idx="2694">
                  <c:v>0.37933990130471101</c:v>
                </c:pt>
                <c:pt idx="2695">
                  <c:v>0.380917728238513</c:v>
                </c:pt>
                <c:pt idx="2696">
                  <c:v>0.38086973477504299</c:v>
                </c:pt>
                <c:pt idx="2697">
                  <c:v>0.38207355892290101</c:v>
                </c:pt>
                <c:pt idx="2698">
                  <c:v>0.38250757912476702</c:v>
                </c:pt>
                <c:pt idx="2699">
                  <c:v>0.38277765321922302</c:v>
                </c:pt>
                <c:pt idx="2700">
                  <c:v>0.38428734409963899</c:v>
                </c:pt>
                <c:pt idx="2701">
                  <c:v>0.38463239697790402</c:v>
                </c:pt>
                <c:pt idx="2702">
                  <c:v>0.38505281008519798</c:v>
                </c:pt>
                <c:pt idx="2703">
                  <c:v>0.38607222514668199</c:v>
                </c:pt>
                <c:pt idx="2704">
                  <c:v>0.38721251911188598</c:v>
                </c:pt>
                <c:pt idx="2705">
                  <c:v>0.38798552433955402</c:v>
                </c:pt>
                <c:pt idx="2706">
                  <c:v>0.38749978851655797</c:v>
                </c:pt>
                <c:pt idx="2707">
                  <c:v>0.38815494855076998</c:v>
                </c:pt>
                <c:pt idx="2708">
                  <c:v>0.38811312516035201</c:v>
                </c:pt>
                <c:pt idx="2709">
                  <c:v>0.38962882476000799</c:v>
                </c:pt>
                <c:pt idx="2710">
                  <c:v>0.39001575679236</c:v>
                </c:pt>
                <c:pt idx="2711">
                  <c:v>0.38985846738063201</c:v>
                </c:pt>
                <c:pt idx="2712">
                  <c:v>0.391021804831854</c:v>
                </c:pt>
                <c:pt idx="2713">
                  <c:v>0.39154268112212698</c:v>
                </c:pt>
                <c:pt idx="2714">
                  <c:v>0.39204228143639103</c:v>
                </c:pt>
                <c:pt idx="2715">
                  <c:v>0.39203828245350703</c:v>
                </c:pt>
                <c:pt idx="2716">
                  <c:v>0.392787943762963</c:v>
                </c:pt>
                <c:pt idx="2717">
                  <c:v>0.39336971510681001</c:v>
                </c:pt>
                <c:pt idx="2718">
                  <c:v>0.39293178944482499</c:v>
                </c:pt>
                <c:pt idx="2719">
                  <c:v>0.39394680449046399</c:v>
                </c:pt>
                <c:pt idx="2720">
                  <c:v>0.39388874680194502</c:v>
                </c:pt>
                <c:pt idx="2721">
                  <c:v>0.39539949827590898</c:v>
                </c:pt>
                <c:pt idx="2722">
                  <c:v>0.39500770367688398</c:v>
                </c:pt>
                <c:pt idx="2723">
                  <c:v>0.39595432181718698</c:v>
                </c:pt>
                <c:pt idx="2724">
                  <c:v>0.39594706351443898</c:v>
                </c:pt>
                <c:pt idx="2725">
                  <c:v>0.39588654136301199</c:v>
                </c:pt>
                <c:pt idx="2726">
                  <c:v>0.39610842905257199</c:v>
                </c:pt>
                <c:pt idx="2727">
                  <c:v>0.39679474196604098</c:v>
                </c:pt>
                <c:pt idx="2728">
                  <c:v>0.39708254453106101</c:v>
                </c:pt>
                <c:pt idx="2729">
                  <c:v>0.39722001938624502</c:v>
                </c:pt>
                <c:pt idx="2730">
                  <c:v>0.39831526963972802</c:v>
                </c:pt>
                <c:pt idx="2731">
                  <c:v>0.39771144173703799</c:v>
                </c:pt>
                <c:pt idx="2732">
                  <c:v>0.39719665486911199</c:v>
                </c:pt>
                <c:pt idx="2733">
                  <c:v>0.398708124916544</c:v>
                </c:pt>
                <c:pt idx="2734">
                  <c:v>0.39846636073421698</c:v>
                </c:pt>
                <c:pt idx="2735">
                  <c:v>0.39910518611969598</c:v>
                </c:pt>
                <c:pt idx="2736">
                  <c:v>0.39854360547019302</c:v>
                </c:pt>
                <c:pt idx="2737">
                  <c:v>0.39898072042333699</c:v>
                </c:pt>
                <c:pt idx="2738">
                  <c:v>0.39933516430397697</c:v>
                </c:pt>
                <c:pt idx="2739">
                  <c:v>0.399560521374139</c:v>
                </c:pt>
                <c:pt idx="2740">
                  <c:v>0.39964862719775401</c:v>
                </c:pt>
                <c:pt idx="2741">
                  <c:v>0.40042871328660501</c:v>
                </c:pt>
                <c:pt idx="2742">
                  <c:v>0.39899108654506199</c:v>
                </c:pt>
                <c:pt idx="2743">
                  <c:v>0.399215702839471</c:v>
                </c:pt>
                <c:pt idx="2744">
                  <c:v>0.39944138502998899</c:v>
                </c:pt>
                <c:pt idx="2745">
                  <c:v>0.39982249601070602</c:v>
                </c:pt>
                <c:pt idx="2746">
                  <c:v>0.39949423932963901</c:v>
                </c:pt>
                <c:pt idx="2747">
                  <c:v>0.39938092233852401</c:v>
                </c:pt>
                <c:pt idx="2748">
                  <c:v>0.39833082776637002</c:v>
                </c:pt>
                <c:pt idx="2749">
                  <c:v>0.39845537651843799</c:v>
                </c:pt>
                <c:pt idx="2750">
                  <c:v>0.39940271264541699</c:v>
                </c:pt>
                <c:pt idx="2751">
                  <c:v>0.39750994429217201</c:v>
                </c:pt>
                <c:pt idx="2752">
                  <c:v>0.39892654187790599</c:v>
                </c:pt>
                <c:pt idx="2753">
                  <c:v>0.39792228094642401</c:v>
                </c:pt>
                <c:pt idx="2754">
                  <c:v>0.39765951086589102</c:v>
                </c:pt>
                <c:pt idx="2755">
                  <c:v>0.39703168839922198</c:v>
                </c:pt>
                <c:pt idx="2756">
                  <c:v>0.396396848547305</c:v>
                </c:pt>
                <c:pt idx="2757">
                  <c:v>0.396586073725126</c:v>
                </c:pt>
                <c:pt idx="2758">
                  <c:v>0.39661055131595602</c:v>
                </c:pt>
                <c:pt idx="2759">
                  <c:v>0.39709597957967302</c:v>
                </c:pt>
                <c:pt idx="2760">
                  <c:v>0.395595247392446</c:v>
                </c:pt>
                <c:pt idx="2761">
                  <c:v>0.39566677300270597</c:v>
                </c:pt>
                <c:pt idx="2762">
                  <c:v>0.395363581076769</c:v>
                </c:pt>
                <c:pt idx="2763">
                  <c:v>0.39599148491969</c:v>
                </c:pt>
                <c:pt idx="2764">
                  <c:v>0.39385161197309698</c:v>
                </c:pt>
                <c:pt idx="2765">
                  <c:v>0.39494397334799197</c:v>
                </c:pt>
                <c:pt idx="2766">
                  <c:v>0.394495261828129</c:v>
                </c:pt>
                <c:pt idx="2767">
                  <c:v>0.39308417336204499</c:v>
                </c:pt>
                <c:pt idx="2768">
                  <c:v>0.39261809972976702</c:v>
                </c:pt>
                <c:pt idx="2769">
                  <c:v>0.39310890880055099</c:v>
                </c:pt>
                <c:pt idx="2770">
                  <c:v>0.39172341580497599</c:v>
                </c:pt>
                <c:pt idx="2771">
                  <c:v>0.39139880142400701</c:v>
                </c:pt>
                <c:pt idx="2772">
                  <c:v>0.39016431097586801</c:v>
                </c:pt>
                <c:pt idx="2773">
                  <c:v>0.390253297271896</c:v>
                </c:pt>
                <c:pt idx="2774">
                  <c:v>0.38992025351975401</c:v>
                </c:pt>
                <c:pt idx="2775">
                  <c:v>0.38855193779398101</c:v>
                </c:pt>
                <c:pt idx="2776">
                  <c:v>0.38907096005238101</c:v>
                </c:pt>
                <c:pt idx="2777">
                  <c:v>0.387447229828704</c:v>
                </c:pt>
                <c:pt idx="2778">
                  <c:v>0.38814301927106398</c:v>
                </c:pt>
                <c:pt idx="2779">
                  <c:v>0.38665814172946</c:v>
                </c:pt>
                <c:pt idx="2780">
                  <c:v>0.38526881579273498</c:v>
                </c:pt>
                <c:pt idx="2781">
                  <c:v>0.38482812170583902</c:v>
                </c:pt>
                <c:pt idx="2782">
                  <c:v>0.38358320285049002</c:v>
                </c:pt>
                <c:pt idx="2783">
                  <c:v>0.38247021837982698</c:v>
                </c:pt>
                <c:pt idx="2784">
                  <c:v>0.38171135696900999</c:v>
                </c:pt>
                <c:pt idx="2785">
                  <c:v>0.38241085648739198</c:v>
                </c:pt>
                <c:pt idx="2786">
                  <c:v>0.379844260162785</c:v>
                </c:pt>
                <c:pt idx="2787">
                  <c:v>0.379738492717904</c:v>
                </c:pt>
                <c:pt idx="2788">
                  <c:v>0.37920884255540199</c:v>
                </c:pt>
                <c:pt idx="2789">
                  <c:v>0.37724562280336998</c:v>
                </c:pt>
                <c:pt idx="2790">
                  <c:v>0.376555123853893</c:v>
                </c:pt>
                <c:pt idx="2791">
                  <c:v>0.377165991686922</c:v>
                </c:pt>
                <c:pt idx="2792">
                  <c:v>0.374398827435454</c:v>
                </c:pt>
                <c:pt idx="2793">
                  <c:v>0.37512833480089802</c:v>
                </c:pt>
                <c:pt idx="2794">
                  <c:v>0.37426958057569698</c:v>
                </c:pt>
                <c:pt idx="2795">
                  <c:v>0.37318511388167502</c:v>
                </c:pt>
                <c:pt idx="2796">
                  <c:v>0.37129243356981401</c:v>
                </c:pt>
                <c:pt idx="2797">
                  <c:v>0.37078690721323199</c:v>
                </c:pt>
                <c:pt idx="2798">
                  <c:v>0.36997885283055498</c:v>
                </c:pt>
                <c:pt idx="2799">
                  <c:v>0.36932957990176701</c:v>
                </c:pt>
                <c:pt idx="2800">
                  <c:v>0.368210398627899</c:v>
                </c:pt>
                <c:pt idx="2801">
                  <c:v>0.36694460994391398</c:v>
                </c:pt>
                <c:pt idx="2802">
                  <c:v>0.36617129887953698</c:v>
                </c:pt>
                <c:pt idx="2803">
                  <c:v>0.36429133667317398</c:v>
                </c:pt>
                <c:pt idx="2804">
                  <c:v>0.36319315633986599</c:v>
                </c:pt>
                <c:pt idx="2805">
                  <c:v>0.36277181055775598</c:v>
                </c:pt>
                <c:pt idx="2806">
                  <c:v>0.36203558443886502</c:v>
                </c:pt>
                <c:pt idx="2807">
                  <c:v>0.360885955899033</c:v>
                </c:pt>
                <c:pt idx="2808">
                  <c:v>0.36041768999770901</c:v>
                </c:pt>
                <c:pt idx="2809">
                  <c:v>0.35693055569847898</c:v>
                </c:pt>
                <c:pt idx="2810">
                  <c:v>0.357356004905588</c:v>
                </c:pt>
                <c:pt idx="2811">
                  <c:v>0.355567323513379</c:v>
                </c:pt>
                <c:pt idx="2812">
                  <c:v>0.35433866647102302</c:v>
                </c:pt>
                <c:pt idx="2813">
                  <c:v>0.35314788841642603</c:v>
                </c:pt>
                <c:pt idx="2814">
                  <c:v>0.35152889214656702</c:v>
                </c:pt>
                <c:pt idx="2815">
                  <c:v>0.34974910253293101</c:v>
                </c:pt>
                <c:pt idx="2816">
                  <c:v>0.34881474966185999</c:v>
                </c:pt>
                <c:pt idx="2817">
                  <c:v>0.34751861266575401</c:v>
                </c:pt>
                <c:pt idx="2818">
                  <c:v>0.345954241953363</c:v>
                </c:pt>
                <c:pt idx="2819">
                  <c:v>0.34493075670661</c:v>
                </c:pt>
                <c:pt idx="2820">
                  <c:v>0.34325054697998902</c:v>
                </c:pt>
                <c:pt idx="2821">
                  <c:v>0.34301071289767698</c:v>
                </c:pt>
                <c:pt idx="2822">
                  <c:v>0.34114828099945299</c:v>
                </c:pt>
                <c:pt idx="2823">
                  <c:v>0.34011352922573301</c:v>
                </c:pt>
                <c:pt idx="2824">
                  <c:v>0.33727343746131599</c:v>
                </c:pt>
                <c:pt idx="2825">
                  <c:v>0.33608342036849598</c:v>
                </c:pt>
                <c:pt idx="2826">
                  <c:v>0.33561896880836001</c:v>
                </c:pt>
                <c:pt idx="2827">
                  <c:v>0.33435152347312103</c:v>
                </c:pt>
                <c:pt idx="2828">
                  <c:v>0.33272951480882101</c:v>
                </c:pt>
                <c:pt idx="2829">
                  <c:v>0.33061413261508599</c:v>
                </c:pt>
                <c:pt idx="2830">
                  <c:v>0.32860327287589802</c:v>
                </c:pt>
                <c:pt idx="2831">
                  <c:v>0.32801609885015898</c:v>
                </c:pt>
                <c:pt idx="2832">
                  <c:v>0.327284897790655</c:v>
                </c:pt>
                <c:pt idx="2833">
                  <c:v>0.32573134566400802</c:v>
                </c:pt>
                <c:pt idx="2834">
                  <c:v>0.32389450768584499</c:v>
                </c:pt>
                <c:pt idx="2835">
                  <c:v>0.32204006592912199</c:v>
                </c:pt>
                <c:pt idx="2836">
                  <c:v>0.32055859915125201</c:v>
                </c:pt>
                <c:pt idx="2837">
                  <c:v>0.31937984865564201</c:v>
                </c:pt>
                <c:pt idx="2838">
                  <c:v>0.31841076133068802</c:v>
                </c:pt>
                <c:pt idx="2839">
                  <c:v>0.31644051966345099</c:v>
                </c:pt>
                <c:pt idx="2840">
                  <c:v>0.31498295148203698</c:v>
                </c:pt>
                <c:pt idx="2841">
                  <c:v>0.313834583346773</c:v>
                </c:pt>
                <c:pt idx="2842">
                  <c:v>0.31210165427745601</c:v>
                </c:pt>
                <c:pt idx="2843">
                  <c:v>0.31106646138720601</c:v>
                </c:pt>
                <c:pt idx="2844">
                  <c:v>0.30972695147707102</c:v>
                </c:pt>
                <c:pt idx="2845">
                  <c:v>0.30736597564374801</c:v>
                </c:pt>
                <c:pt idx="2846">
                  <c:v>0.30559745598972499</c:v>
                </c:pt>
                <c:pt idx="2847">
                  <c:v>0.30481746127378101</c:v>
                </c:pt>
                <c:pt idx="2848">
                  <c:v>0.30282084581148599</c:v>
                </c:pt>
                <c:pt idx="2849">
                  <c:v>0.301911436035882</c:v>
                </c:pt>
                <c:pt idx="2850">
                  <c:v>0.30062350373261698</c:v>
                </c:pt>
                <c:pt idx="2851">
                  <c:v>0.29914013431742997</c:v>
                </c:pt>
                <c:pt idx="2852">
                  <c:v>0.29717404828949801</c:v>
                </c:pt>
                <c:pt idx="2853">
                  <c:v>0.29556120466987101</c:v>
                </c:pt>
                <c:pt idx="2854">
                  <c:v>0.29515644238460798</c:v>
                </c:pt>
                <c:pt idx="2855">
                  <c:v>0.29407134496327603</c:v>
                </c:pt>
                <c:pt idx="2856">
                  <c:v>0.29209180633020099</c:v>
                </c:pt>
                <c:pt idx="2857">
                  <c:v>0.28989137070078502</c:v>
                </c:pt>
                <c:pt idx="2858">
                  <c:v>0.28914226720560599</c:v>
                </c:pt>
                <c:pt idx="2859">
                  <c:v>0.287083591349721</c:v>
                </c:pt>
                <c:pt idx="2860">
                  <c:v>0.286335212544785</c:v>
                </c:pt>
                <c:pt idx="2861">
                  <c:v>0.28513196059718499</c:v>
                </c:pt>
                <c:pt idx="2862">
                  <c:v>0.28343161015623503</c:v>
                </c:pt>
                <c:pt idx="2863">
                  <c:v>0.28220768058289197</c:v>
                </c:pt>
                <c:pt idx="2864">
                  <c:v>0.27995636079744801</c:v>
                </c:pt>
                <c:pt idx="2865">
                  <c:v>0.27843445903361802</c:v>
                </c:pt>
                <c:pt idx="2866">
                  <c:v>0.27698209863691498</c:v>
                </c:pt>
                <c:pt idx="2867">
                  <c:v>0.27656365265830202</c:v>
                </c:pt>
                <c:pt idx="2868">
                  <c:v>0.273929535267316</c:v>
                </c:pt>
                <c:pt idx="2869">
                  <c:v>0.27380181757454097</c:v>
                </c:pt>
                <c:pt idx="2870">
                  <c:v>0.27143066378693398</c:v>
                </c:pt>
                <c:pt idx="2871">
                  <c:v>0.270483657642627</c:v>
                </c:pt>
                <c:pt idx="2872">
                  <c:v>0.26891204922037398</c:v>
                </c:pt>
                <c:pt idx="2873">
                  <c:v>0.267465102298238</c:v>
                </c:pt>
                <c:pt idx="2874">
                  <c:v>0.26652406269214901</c:v>
                </c:pt>
                <c:pt idx="2875">
                  <c:v>0.26515183828202199</c:v>
                </c:pt>
                <c:pt idx="2876">
                  <c:v>0.26353153865171702</c:v>
                </c:pt>
                <c:pt idx="2877">
                  <c:v>0.26233355852623702</c:v>
                </c:pt>
                <c:pt idx="2878">
                  <c:v>0.26086596097945303</c:v>
                </c:pt>
                <c:pt idx="2879">
                  <c:v>0.25971724132727803</c:v>
                </c:pt>
                <c:pt idx="2880">
                  <c:v>0.25847541280529301</c:v>
                </c:pt>
                <c:pt idx="2881">
                  <c:v>0.25750469299583101</c:v>
                </c:pt>
                <c:pt idx="2882">
                  <c:v>0.25537495745397398</c:v>
                </c:pt>
                <c:pt idx="2883">
                  <c:v>0.25458379034406498</c:v>
                </c:pt>
                <c:pt idx="2884">
                  <c:v>0.25356725782290102</c:v>
                </c:pt>
                <c:pt idx="2885">
                  <c:v>0.25241382578003202</c:v>
                </c:pt>
                <c:pt idx="2886">
                  <c:v>0.25167859511611401</c:v>
                </c:pt>
                <c:pt idx="2887">
                  <c:v>0.25008884984222701</c:v>
                </c:pt>
                <c:pt idx="2888">
                  <c:v>0.24967218793934101</c:v>
                </c:pt>
                <c:pt idx="2889">
                  <c:v>0.248049023902423</c:v>
                </c:pt>
                <c:pt idx="2890">
                  <c:v>0.24748177540587499</c:v>
                </c:pt>
                <c:pt idx="2891">
                  <c:v>0.24485099036135699</c:v>
                </c:pt>
                <c:pt idx="2892">
                  <c:v>0.243295316076376</c:v>
                </c:pt>
                <c:pt idx="2893">
                  <c:v>0.24248662868540999</c:v>
                </c:pt>
                <c:pt idx="2894">
                  <c:v>0.242248056136843</c:v>
                </c:pt>
                <c:pt idx="2895">
                  <c:v>0.24001025242164301</c:v>
                </c:pt>
                <c:pt idx="2896">
                  <c:v>0.23937474265563799</c:v>
                </c:pt>
                <c:pt idx="2897">
                  <c:v>0.23764545785796301</c:v>
                </c:pt>
                <c:pt idx="2898">
                  <c:v>0.23700002136208201</c:v>
                </c:pt>
                <c:pt idx="2899">
                  <c:v>0.236591389256252</c:v>
                </c:pt>
                <c:pt idx="2900">
                  <c:v>0.23618943877755799</c:v>
                </c:pt>
                <c:pt idx="2901">
                  <c:v>0.23462973183392399</c:v>
                </c:pt>
                <c:pt idx="2902">
                  <c:v>0.23319595648701499</c:v>
                </c:pt>
                <c:pt idx="2903">
                  <c:v>0.23313669011718</c:v>
                </c:pt>
                <c:pt idx="2904">
                  <c:v>0.23167992291415501</c:v>
                </c:pt>
                <c:pt idx="2905">
                  <c:v>0.23012282679461299</c:v>
                </c:pt>
                <c:pt idx="2906">
                  <c:v>0.22938073898042299</c:v>
                </c:pt>
                <c:pt idx="2907">
                  <c:v>0.22734387616489499</c:v>
                </c:pt>
                <c:pt idx="2908">
                  <c:v>0.22735200734815</c:v>
                </c:pt>
                <c:pt idx="2909">
                  <c:v>0.22649263843734499</c:v>
                </c:pt>
                <c:pt idx="2910">
                  <c:v>0.224815732306373</c:v>
                </c:pt>
                <c:pt idx="2911">
                  <c:v>0.22388055859623701</c:v>
                </c:pt>
                <c:pt idx="2912">
                  <c:v>0.22273570583053001</c:v>
                </c:pt>
                <c:pt idx="2913">
                  <c:v>0.221613016862721</c:v>
                </c:pt>
                <c:pt idx="2914">
                  <c:v>0.221832385712213</c:v>
                </c:pt>
                <c:pt idx="2915">
                  <c:v>0.219320033667248</c:v>
                </c:pt>
                <c:pt idx="2916">
                  <c:v>0.220104643771039</c:v>
                </c:pt>
                <c:pt idx="2917">
                  <c:v>0.21862632983935801</c:v>
                </c:pt>
                <c:pt idx="2918">
                  <c:v>0.21662125185325901</c:v>
                </c:pt>
                <c:pt idx="2919">
                  <c:v>0.21632626581514799</c:v>
                </c:pt>
                <c:pt idx="2920">
                  <c:v>0.215852947658705</c:v>
                </c:pt>
                <c:pt idx="2921">
                  <c:v>0.21567959341027401</c:v>
                </c:pt>
                <c:pt idx="2922">
                  <c:v>0.21352009400290101</c:v>
                </c:pt>
                <c:pt idx="2923">
                  <c:v>0.21357464997672301</c:v>
                </c:pt>
                <c:pt idx="2924">
                  <c:v>0.21281561361526899</c:v>
                </c:pt>
                <c:pt idx="2925">
                  <c:v>0.21115986893507999</c:v>
                </c:pt>
                <c:pt idx="2926">
                  <c:v>0.21187096280970399</c:v>
                </c:pt>
                <c:pt idx="2927">
                  <c:v>0.21043502455542601</c:v>
                </c:pt>
                <c:pt idx="2928">
                  <c:v>0.20941134044325899</c:v>
                </c:pt>
                <c:pt idx="2929">
                  <c:v>0.20831999814195101</c:v>
                </c:pt>
                <c:pt idx="2930">
                  <c:v>0.20816239749478299</c:v>
                </c:pt>
                <c:pt idx="2931">
                  <c:v>0.208331038835365</c:v>
                </c:pt>
                <c:pt idx="2932">
                  <c:v>0.207395025363701</c:v>
                </c:pt>
                <c:pt idx="2933">
                  <c:v>0.20657384508257801</c:v>
                </c:pt>
                <c:pt idx="2934">
                  <c:v>0.20655178276260699</c:v>
                </c:pt>
                <c:pt idx="2935">
                  <c:v>0.206577924368508</c:v>
                </c:pt>
                <c:pt idx="2936">
                  <c:v>0.203929580840917</c:v>
                </c:pt>
                <c:pt idx="2937">
                  <c:v>0.20255021112532201</c:v>
                </c:pt>
                <c:pt idx="2938">
                  <c:v>0.202321288599317</c:v>
                </c:pt>
                <c:pt idx="2939">
                  <c:v>0.20305601238367299</c:v>
                </c:pt>
                <c:pt idx="2940">
                  <c:v>0.20177757211173</c:v>
                </c:pt>
                <c:pt idx="2941">
                  <c:v>0.20076089873446901</c:v>
                </c:pt>
                <c:pt idx="2942">
                  <c:v>0.201097550722665</c:v>
                </c:pt>
                <c:pt idx="2943">
                  <c:v>0.20046861989852</c:v>
                </c:pt>
                <c:pt idx="2944">
                  <c:v>0.19954497773646299</c:v>
                </c:pt>
                <c:pt idx="2945">
                  <c:v>0.19762290081085301</c:v>
                </c:pt>
                <c:pt idx="2946">
                  <c:v>0.19774810162394901</c:v>
                </c:pt>
                <c:pt idx="2947">
                  <c:v>0.196564888798332</c:v>
                </c:pt>
                <c:pt idx="2948">
                  <c:v>0.19700011786746499</c:v>
                </c:pt>
                <c:pt idx="2949">
                  <c:v>0.195472061917631</c:v>
                </c:pt>
                <c:pt idx="2950">
                  <c:v>0.195499271780322</c:v>
                </c:pt>
                <c:pt idx="2951">
                  <c:v>0.19516723477126299</c:v>
                </c:pt>
                <c:pt idx="2952">
                  <c:v>0.19468061934518199</c:v>
                </c:pt>
                <c:pt idx="2953">
                  <c:v>0.19439453183581301</c:v>
                </c:pt>
                <c:pt idx="2954">
                  <c:v>0.19262075767727199</c:v>
                </c:pt>
                <c:pt idx="2955">
                  <c:v>0.192814836149344</c:v>
                </c:pt>
                <c:pt idx="2956">
                  <c:v>0.19322896881985299</c:v>
                </c:pt>
                <c:pt idx="2957">
                  <c:v>0.19202533986676601</c:v>
                </c:pt>
                <c:pt idx="2958">
                  <c:v>0.19092290699564801</c:v>
                </c:pt>
                <c:pt idx="2959">
                  <c:v>0.19067046303923199</c:v>
                </c:pt>
                <c:pt idx="2960">
                  <c:v>0.189784930457497</c:v>
                </c:pt>
                <c:pt idx="2961">
                  <c:v>0.188440636452371</c:v>
                </c:pt>
                <c:pt idx="2962">
                  <c:v>0.18802093457913899</c:v>
                </c:pt>
                <c:pt idx="2963">
                  <c:v>0.187762443407821</c:v>
                </c:pt>
                <c:pt idx="2964">
                  <c:v>0.18731719529973601</c:v>
                </c:pt>
                <c:pt idx="2965">
                  <c:v>0.187088363108808</c:v>
                </c:pt>
                <c:pt idx="2966">
                  <c:v>0.18595340577359201</c:v>
                </c:pt>
                <c:pt idx="2967">
                  <c:v>0.18540188184883299</c:v>
                </c:pt>
                <c:pt idx="2968">
                  <c:v>0.18533559326115101</c:v>
                </c:pt>
                <c:pt idx="2969">
                  <c:v>0.18530069302980101</c:v>
                </c:pt>
                <c:pt idx="2970">
                  <c:v>0.18413942260285401</c:v>
                </c:pt>
                <c:pt idx="2971">
                  <c:v>0.18405960156530199</c:v>
                </c:pt>
                <c:pt idx="2972">
                  <c:v>0.183592878471877</c:v>
                </c:pt>
                <c:pt idx="2973">
                  <c:v>0.18177710444056</c:v>
                </c:pt>
                <c:pt idx="2974">
                  <c:v>0.182831405008995</c:v>
                </c:pt>
                <c:pt idx="2975">
                  <c:v>0.18080912181823</c:v>
                </c:pt>
                <c:pt idx="2976">
                  <c:v>0.180804484231118</c:v>
                </c:pt>
                <c:pt idx="2977">
                  <c:v>0.18067557766546999</c:v>
                </c:pt>
                <c:pt idx="2978">
                  <c:v>0.17968975683010599</c:v>
                </c:pt>
                <c:pt idx="2979">
                  <c:v>0.18056778963308201</c:v>
                </c:pt>
                <c:pt idx="2980">
                  <c:v>0.17942455921022199</c:v>
                </c:pt>
                <c:pt idx="2981">
                  <c:v>0.17758316583008901</c:v>
                </c:pt>
                <c:pt idx="2982">
                  <c:v>0.17879933021375699</c:v>
                </c:pt>
                <c:pt idx="2983">
                  <c:v>0.177775354662323</c:v>
                </c:pt>
                <c:pt idx="2984">
                  <c:v>0.17755981478366101</c:v>
                </c:pt>
                <c:pt idx="2985">
                  <c:v>0.17637597855392501</c:v>
                </c:pt>
                <c:pt idx="2986">
                  <c:v>0.17560174069433299</c:v>
                </c:pt>
                <c:pt idx="2987">
                  <c:v>0.17504684834381001</c:v>
                </c:pt>
                <c:pt idx="2988">
                  <c:v>0.17439731159294</c:v>
                </c:pt>
                <c:pt idx="2989">
                  <c:v>0.17411631344416201</c:v>
                </c:pt>
                <c:pt idx="2990">
                  <c:v>0.172529035402195</c:v>
                </c:pt>
                <c:pt idx="2991">
                  <c:v>0.17242125419519799</c:v>
                </c:pt>
                <c:pt idx="2992">
                  <c:v>0.17221210378512</c:v>
                </c:pt>
                <c:pt idx="2993">
                  <c:v>0.17166808023697999</c:v>
                </c:pt>
                <c:pt idx="2994">
                  <c:v>0.172119466304055</c:v>
                </c:pt>
                <c:pt idx="2995">
                  <c:v>0.17089396211732599</c:v>
                </c:pt>
                <c:pt idx="2996">
                  <c:v>0.17012215870172101</c:v>
                </c:pt>
                <c:pt idx="2997">
                  <c:v>0.168895610495578</c:v>
                </c:pt>
                <c:pt idx="2998">
                  <c:v>0.16852293200349</c:v>
                </c:pt>
                <c:pt idx="2999">
                  <c:v>0.16742230395369001</c:v>
                </c:pt>
                <c:pt idx="3000">
                  <c:v>0.167458556708764</c:v>
                </c:pt>
                <c:pt idx="3001">
                  <c:v>0.166706298822802</c:v>
                </c:pt>
                <c:pt idx="3002">
                  <c:v>0.165179504131025</c:v>
                </c:pt>
                <c:pt idx="3003">
                  <c:v>0.16539413642057399</c:v>
                </c:pt>
                <c:pt idx="3004">
                  <c:v>0.164701092019368</c:v>
                </c:pt>
                <c:pt idx="3005">
                  <c:v>0.1643711848877</c:v>
                </c:pt>
                <c:pt idx="3006">
                  <c:v>0.16247994957523201</c:v>
                </c:pt>
                <c:pt idx="3007">
                  <c:v>0.16264671008165901</c:v>
                </c:pt>
                <c:pt idx="3008">
                  <c:v>0.16120132971558501</c:v>
                </c:pt>
                <c:pt idx="3009">
                  <c:v>0.16094763161895201</c:v>
                </c:pt>
                <c:pt idx="3010">
                  <c:v>0.15981546030666499</c:v>
                </c:pt>
                <c:pt idx="3011">
                  <c:v>0.15923486369989401</c:v>
                </c:pt>
                <c:pt idx="3012">
                  <c:v>0.159385537726009</c:v>
                </c:pt>
                <c:pt idx="3013">
                  <c:v>0.15832464911609301</c:v>
                </c:pt>
                <c:pt idx="3014">
                  <c:v>0.156991716085572</c:v>
                </c:pt>
                <c:pt idx="3015">
                  <c:v>0.155905330705921</c:v>
                </c:pt>
                <c:pt idx="3016">
                  <c:v>0.15568686308076399</c:v>
                </c:pt>
                <c:pt idx="3017">
                  <c:v>0.15522604610375099</c:v>
                </c:pt>
                <c:pt idx="3018">
                  <c:v>0.15385623861484601</c:v>
                </c:pt>
                <c:pt idx="3019">
                  <c:v>0.152821902359317</c:v>
                </c:pt>
                <c:pt idx="3020">
                  <c:v>0.152389487726587</c:v>
                </c:pt>
                <c:pt idx="3021">
                  <c:v>0.1511649810457</c:v>
                </c:pt>
                <c:pt idx="3022">
                  <c:v>0.15116035079701901</c:v>
                </c:pt>
                <c:pt idx="3023">
                  <c:v>0.149799488520443</c:v>
                </c:pt>
                <c:pt idx="3024">
                  <c:v>0.14998038200139299</c:v>
                </c:pt>
                <c:pt idx="3025">
                  <c:v>0.14771639063960099</c:v>
                </c:pt>
                <c:pt idx="3026">
                  <c:v>0.14638601706498899</c:v>
                </c:pt>
                <c:pt idx="3027">
                  <c:v>0.14620553566209499</c:v>
                </c:pt>
                <c:pt idx="3028">
                  <c:v>0.14551665055971999</c:v>
                </c:pt>
                <c:pt idx="3029">
                  <c:v>0.14352953099452001</c:v>
                </c:pt>
                <c:pt idx="3030">
                  <c:v>0.141801596720777</c:v>
                </c:pt>
                <c:pt idx="3031">
                  <c:v>0.14191395682126901</c:v>
                </c:pt>
                <c:pt idx="3032">
                  <c:v>0.14125490631354101</c:v>
                </c:pt>
                <c:pt idx="3033">
                  <c:v>0.140250194252109</c:v>
                </c:pt>
                <c:pt idx="3034">
                  <c:v>0.13842951486432101</c:v>
                </c:pt>
                <c:pt idx="3035">
                  <c:v>0.13832607689418699</c:v>
                </c:pt>
                <c:pt idx="3036">
                  <c:v>0.13714114698698199</c:v>
                </c:pt>
                <c:pt idx="3037">
                  <c:v>0.135315483183196</c:v>
                </c:pt>
                <c:pt idx="3038">
                  <c:v>0.13338958722643801</c:v>
                </c:pt>
                <c:pt idx="3039">
                  <c:v>0.13383631102933599</c:v>
                </c:pt>
                <c:pt idx="3040">
                  <c:v>0.13149578523163499</c:v>
                </c:pt>
                <c:pt idx="3041">
                  <c:v>0.12997333788887899</c:v>
                </c:pt>
                <c:pt idx="3042">
                  <c:v>0.129263996044677</c:v>
                </c:pt>
                <c:pt idx="3043">
                  <c:v>0.12807116886791201</c:v>
                </c:pt>
                <c:pt idx="3044">
                  <c:v>0.12770648737597201</c:v>
                </c:pt>
                <c:pt idx="3045">
                  <c:v>0.12656384465686399</c:v>
                </c:pt>
                <c:pt idx="3046">
                  <c:v>0.124740345995196</c:v>
                </c:pt>
                <c:pt idx="3047">
                  <c:v>0.123884975594344</c:v>
                </c:pt>
                <c:pt idx="3048">
                  <c:v>0.122314394362269</c:v>
                </c:pt>
                <c:pt idx="3049">
                  <c:v>0.12201901437995701</c:v>
                </c:pt>
                <c:pt idx="3050">
                  <c:v>0.119588509141902</c:v>
                </c:pt>
                <c:pt idx="3051">
                  <c:v>0.118711488991217</c:v>
                </c:pt>
                <c:pt idx="3052">
                  <c:v>0.11838582445085701</c:v>
                </c:pt>
                <c:pt idx="3053">
                  <c:v>0.116839129681771</c:v>
                </c:pt>
                <c:pt idx="3054">
                  <c:v>0.11401396183971101</c:v>
                </c:pt>
                <c:pt idx="3055">
                  <c:v>0.11356370355503299</c:v>
                </c:pt>
                <c:pt idx="3056">
                  <c:v>0.11298304708458699</c:v>
                </c:pt>
                <c:pt idx="3057">
                  <c:v>0.111166221100335</c:v>
                </c:pt>
                <c:pt idx="3058">
                  <c:v>0.110073158882264</c:v>
                </c:pt>
                <c:pt idx="3059">
                  <c:v>0.10911693192628601</c:v>
                </c:pt>
                <c:pt idx="3060">
                  <c:v>0.107124123110288</c:v>
                </c:pt>
                <c:pt idx="3061">
                  <c:v>0.105106037481525</c:v>
                </c:pt>
                <c:pt idx="3062">
                  <c:v>0.103448076324005</c:v>
                </c:pt>
                <c:pt idx="3063">
                  <c:v>0.103266484084274</c:v>
                </c:pt>
                <c:pt idx="3064">
                  <c:v>0.100777176436202</c:v>
                </c:pt>
                <c:pt idx="3065">
                  <c:v>0.10016746902460601</c:v>
                </c:pt>
                <c:pt idx="3066">
                  <c:v>9.8968325126079601E-2</c:v>
                </c:pt>
                <c:pt idx="3067">
                  <c:v>9.8062295544250305E-2</c:v>
                </c:pt>
                <c:pt idx="3068">
                  <c:v>9.7515270358678297E-2</c:v>
                </c:pt>
                <c:pt idx="3069">
                  <c:v>9.5324068203522794E-2</c:v>
                </c:pt>
                <c:pt idx="3070">
                  <c:v>9.3633188631304098E-2</c:v>
                </c:pt>
                <c:pt idx="3071">
                  <c:v>9.1405984417231106E-2</c:v>
                </c:pt>
                <c:pt idx="3072">
                  <c:v>9.1853076860646796E-2</c:v>
                </c:pt>
                <c:pt idx="3073">
                  <c:v>8.9721309619073403E-2</c:v>
                </c:pt>
                <c:pt idx="3074">
                  <c:v>8.7930703953028003E-2</c:v>
                </c:pt>
                <c:pt idx="3075">
                  <c:v>8.5688054849138301E-2</c:v>
                </c:pt>
                <c:pt idx="3076">
                  <c:v>8.5023923290829501E-2</c:v>
                </c:pt>
                <c:pt idx="3077">
                  <c:v>8.3600411980891007E-2</c:v>
                </c:pt>
                <c:pt idx="3078">
                  <c:v>8.1359026793214995E-2</c:v>
                </c:pt>
                <c:pt idx="3079">
                  <c:v>8.09385258863181E-2</c:v>
                </c:pt>
                <c:pt idx="3080">
                  <c:v>7.9222474800012599E-2</c:v>
                </c:pt>
                <c:pt idx="3081">
                  <c:v>7.7644403961691297E-2</c:v>
                </c:pt>
                <c:pt idx="3082">
                  <c:v>7.6868355128117599E-2</c:v>
                </c:pt>
                <c:pt idx="3083">
                  <c:v>7.6023472849349405E-2</c:v>
                </c:pt>
                <c:pt idx="3084">
                  <c:v>7.4394090787927206E-2</c:v>
                </c:pt>
                <c:pt idx="3085">
                  <c:v>7.2236112700353197E-2</c:v>
                </c:pt>
                <c:pt idx="3086">
                  <c:v>7.1547016430615396E-2</c:v>
                </c:pt>
                <c:pt idx="3087">
                  <c:v>6.9697429400388602E-2</c:v>
                </c:pt>
                <c:pt idx="3088">
                  <c:v>6.7081533672735505E-2</c:v>
                </c:pt>
                <c:pt idx="3089">
                  <c:v>6.7230327377906698E-2</c:v>
                </c:pt>
                <c:pt idx="3090">
                  <c:v>6.45048139534143E-2</c:v>
                </c:pt>
                <c:pt idx="3091">
                  <c:v>6.3232606799672006E-2</c:v>
                </c:pt>
                <c:pt idx="3092">
                  <c:v>6.2003924391669199E-2</c:v>
                </c:pt>
                <c:pt idx="3093">
                  <c:v>5.9256329947191502E-2</c:v>
                </c:pt>
                <c:pt idx="3094">
                  <c:v>5.7990724078113398E-2</c:v>
                </c:pt>
                <c:pt idx="3095">
                  <c:v>5.58275258064755E-2</c:v>
                </c:pt>
                <c:pt idx="3096">
                  <c:v>5.6217831936984701E-2</c:v>
                </c:pt>
                <c:pt idx="3097">
                  <c:v>5.4712540044997898E-2</c:v>
                </c:pt>
                <c:pt idx="3098">
                  <c:v>5.3229077695170803E-2</c:v>
                </c:pt>
                <c:pt idx="3099">
                  <c:v>5.1132967843373303E-2</c:v>
                </c:pt>
                <c:pt idx="3100">
                  <c:v>4.93946705682567E-2</c:v>
                </c:pt>
                <c:pt idx="3101">
                  <c:v>4.7846096039718997E-2</c:v>
                </c:pt>
                <c:pt idx="3102">
                  <c:v>4.5974899357332497E-2</c:v>
                </c:pt>
                <c:pt idx="3103">
                  <c:v>4.5199568662070901E-2</c:v>
                </c:pt>
                <c:pt idx="3104">
                  <c:v>4.4306391293597099E-2</c:v>
                </c:pt>
                <c:pt idx="3105">
                  <c:v>4.3332846559474301E-2</c:v>
                </c:pt>
                <c:pt idx="3106">
                  <c:v>4.2366479112310299E-2</c:v>
                </c:pt>
                <c:pt idx="3107">
                  <c:v>4.0337689666438803E-2</c:v>
                </c:pt>
                <c:pt idx="3108">
                  <c:v>3.7734878599876197E-2</c:v>
                </c:pt>
                <c:pt idx="3109">
                  <c:v>3.6348246341206501E-2</c:v>
                </c:pt>
                <c:pt idx="3110">
                  <c:v>3.6039088546701202E-2</c:v>
                </c:pt>
                <c:pt idx="3111">
                  <c:v>3.4773000949968297E-2</c:v>
                </c:pt>
                <c:pt idx="3112">
                  <c:v>3.3370894992937702E-2</c:v>
                </c:pt>
                <c:pt idx="3113">
                  <c:v>3.1244414165991399E-2</c:v>
                </c:pt>
                <c:pt idx="3114">
                  <c:v>3.09870117735783E-2</c:v>
                </c:pt>
                <c:pt idx="3115">
                  <c:v>2.9350024206323301E-2</c:v>
                </c:pt>
                <c:pt idx="3116">
                  <c:v>2.72320130124553E-2</c:v>
                </c:pt>
                <c:pt idx="3117">
                  <c:v>2.4875760962498699E-2</c:v>
                </c:pt>
                <c:pt idx="3118">
                  <c:v>2.4497470620625201E-2</c:v>
                </c:pt>
                <c:pt idx="3119">
                  <c:v>2.2714285492541501E-2</c:v>
                </c:pt>
                <c:pt idx="3120">
                  <c:v>2.1725579428538502E-2</c:v>
                </c:pt>
                <c:pt idx="3121">
                  <c:v>2.0104777279322399E-2</c:v>
                </c:pt>
                <c:pt idx="3122">
                  <c:v>1.9283288888659302E-2</c:v>
                </c:pt>
                <c:pt idx="3123">
                  <c:v>1.77479676140649E-2</c:v>
                </c:pt>
                <c:pt idx="3124">
                  <c:v>1.63701708737925E-2</c:v>
                </c:pt>
                <c:pt idx="3125">
                  <c:v>1.5460631418071399E-2</c:v>
                </c:pt>
                <c:pt idx="3126">
                  <c:v>1.44209692575448E-2</c:v>
                </c:pt>
                <c:pt idx="3127">
                  <c:v>1.2389236495901301E-2</c:v>
                </c:pt>
                <c:pt idx="3128">
                  <c:v>1.1398818058131E-2</c:v>
                </c:pt>
                <c:pt idx="3129">
                  <c:v>1.0108567727690899E-2</c:v>
                </c:pt>
                <c:pt idx="3130">
                  <c:v>8.8275462333912702E-3</c:v>
                </c:pt>
                <c:pt idx="3131">
                  <c:v>8.9428706123337205E-3</c:v>
                </c:pt>
                <c:pt idx="3132">
                  <c:v>6.5395168677452103E-3</c:v>
                </c:pt>
                <c:pt idx="3133">
                  <c:v>5.2896644622663497E-3</c:v>
                </c:pt>
                <c:pt idx="3134">
                  <c:v>5.6706203713290798E-3</c:v>
                </c:pt>
                <c:pt idx="3135">
                  <c:v>3.046369858794E-3</c:v>
                </c:pt>
                <c:pt idx="3136">
                  <c:v>2.2214881476875299E-3</c:v>
                </c:pt>
                <c:pt idx="3137">
                  <c:v>1.19983045870115E-3</c:v>
                </c:pt>
                <c:pt idx="3138">
                  <c:v>4.1863950120925601E-4</c:v>
                </c:pt>
                <c:pt idx="3139">
                  <c:v>1.0345793160167599E-3</c:v>
                </c:pt>
                <c:pt idx="3140">
                  <c:v>2.4328505469410999E-3</c:v>
                </c:pt>
                <c:pt idx="3141">
                  <c:v>3.9705764061789498E-3</c:v>
                </c:pt>
                <c:pt idx="3142">
                  <c:v>4.7093808974749702E-3</c:v>
                </c:pt>
                <c:pt idx="3143">
                  <c:v>5.0093941855342897E-3</c:v>
                </c:pt>
                <c:pt idx="3144">
                  <c:v>6.9758500521947299E-3</c:v>
                </c:pt>
                <c:pt idx="3145">
                  <c:v>6.9613598019879E-3</c:v>
                </c:pt>
                <c:pt idx="3146">
                  <c:v>8.1111429054434407E-3</c:v>
                </c:pt>
                <c:pt idx="3147">
                  <c:v>9.7683527279435103E-3</c:v>
                </c:pt>
                <c:pt idx="3148">
                  <c:v>9.6729667605563105E-3</c:v>
                </c:pt>
                <c:pt idx="3149">
                  <c:v>1.1883035737449201E-2</c:v>
                </c:pt>
                <c:pt idx="3150">
                  <c:v>1.24653030010352E-2</c:v>
                </c:pt>
                <c:pt idx="3151">
                  <c:v>1.3420003335319199E-2</c:v>
                </c:pt>
                <c:pt idx="3152">
                  <c:v>1.3318962900686701E-2</c:v>
                </c:pt>
                <c:pt idx="3153">
                  <c:v>1.5075093213228301E-2</c:v>
                </c:pt>
                <c:pt idx="3154">
                  <c:v>1.5462208685265899E-2</c:v>
                </c:pt>
                <c:pt idx="3155">
                  <c:v>1.6764158202319801E-2</c:v>
                </c:pt>
                <c:pt idx="3156">
                  <c:v>1.6797939180711801E-2</c:v>
                </c:pt>
                <c:pt idx="3157">
                  <c:v>1.7592651011469701E-2</c:v>
                </c:pt>
                <c:pt idx="3158">
                  <c:v>1.9090663593590299E-2</c:v>
                </c:pt>
                <c:pt idx="3159">
                  <c:v>1.9433151653759199E-2</c:v>
                </c:pt>
                <c:pt idx="3160">
                  <c:v>1.9409242365071501E-2</c:v>
                </c:pt>
                <c:pt idx="3161">
                  <c:v>2.1376823535959901E-2</c:v>
                </c:pt>
                <c:pt idx="3162">
                  <c:v>2.0218060010504E-2</c:v>
                </c:pt>
                <c:pt idx="3163">
                  <c:v>2.1617558899431299E-2</c:v>
                </c:pt>
                <c:pt idx="3164">
                  <c:v>2.1932013727975201E-2</c:v>
                </c:pt>
                <c:pt idx="3165">
                  <c:v>2.24262084863001E-2</c:v>
                </c:pt>
                <c:pt idx="3166">
                  <c:v>2.26928534314545E-2</c:v>
                </c:pt>
                <c:pt idx="3167">
                  <c:v>2.3188738284639101E-2</c:v>
                </c:pt>
                <c:pt idx="3168">
                  <c:v>2.4525223619200998E-2</c:v>
                </c:pt>
                <c:pt idx="3169">
                  <c:v>2.4443660750304699E-2</c:v>
                </c:pt>
                <c:pt idx="3170">
                  <c:v>2.6790114049441701E-2</c:v>
                </c:pt>
                <c:pt idx="3171">
                  <c:v>2.5819979811903999E-2</c:v>
                </c:pt>
                <c:pt idx="3172">
                  <c:v>2.4758918404131199E-2</c:v>
                </c:pt>
                <c:pt idx="3173">
                  <c:v>2.7487529535965002E-2</c:v>
                </c:pt>
                <c:pt idx="3174">
                  <c:v>2.7763190911042401E-2</c:v>
                </c:pt>
                <c:pt idx="3175">
                  <c:v>2.8256875479441401E-2</c:v>
                </c:pt>
                <c:pt idx="3176">
                  <c:v>2.74746554696658E-2</c:v>
                </c:pt>
                <c:pt idx="3177">
                  <c:v>2.8353050483784701E-2</c:v>
                </c:pt>
                <c:pt idx="3178">
                  <c:v>2.8340076538643399E-2</c:v>
                </c:pt>
                <c:pt idx="3179">
                  <c:v>2.8311670075895402E-2</c:v>
                </c:pt>
                <c:pt idx="3180">
                  <c:v>2.9365433484068799E-2</c:v>
                </c:pt>
                <c:pt idx="3181">
                  <c:v>3.0033267356653199E-2</c:v>
                </c:pt>
                <c:pt idx="3182">
                  <c:v>3.0546952575269001E-2</c:v>
                </c:pt>
                <c:pt idx="3183">
                  <c:v>3.04506206430104E-2</c:v>
                </c:pt>
                <c:pt idx="3184">
                  <c:v>2.9689171384426401E-2</c:v>
                </c:pt>
                <c:pt idx="3185">
                  <c:v>2.98266107182979E-2</c:v>
                </c:pt>
                <c:pt idx="3186">
                  <c:v>2.9425366366128199E-2</c:v>
                </c:pt>
                <c:pt idx="3187">
                  <c:v>2.95721540950231E-2</c:v>
                </c:pt>
                <c:pt idx="3188">
                  <c:v>3.06666633548397E-2</c:v>
                </c:pt>
                <c:pt idx="3189">
                  <c:v>3.0372091074145902E-2</c:v>
                </c:pt>
                <c:pt idx="3190">
                  <c:v>3.05456611398453E-2</c:v>
                </c:pt>
                <c:pt idx="3191">
                  <c:v>3.1717374891571302E-2</c:v>
                </c:pt>
                <c:pt idx="3192">
                  <c:v>3.03304717443094E-2</c:v>
                </c:pt>
                <c:pt idx="3193">
                  <c:v>3.09418220754012E-2</c:v>
                </c:pt>
                <c:pt idx="3194">
                  <c:v>3.0827629452300599E-2</c:v>
                </c:pt>
                <c:pt idx="3195">
                  <c:v>3.0695747598286499E-2</c:v>
                </c:pt>
                <c:pt idx="3196">
                  <c:v>3.0595088609759999E-2</c:v>
                </c:pt>
                <c:pt idx="3197">
                  <c:v>3.0937157768946399E-2</c:v>
                </c:pt>
                <c:pt idx="3198">
                  <c:v>3.0429442289931399E-2</c:v>
                </c:pt>
                <c:pt idx="3199">
                  <c:v>3.0919917831540099E-2</c:v>
                </c:pt>
                <c:pt idx="3200">
                  <c:v>3.09184306615637E-2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263040"/>
        <c:axId val="250718848"/>
      </c:lineChart>
      <c:catAx>
        <c:axId val="250263040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250718848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250718848"/>
        <c:scaling>
          <c:orientation val="minMax"/>
          <c:max val="4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2502630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Sheet1!$H$1</c:f>
              <c:strCache>
                <c:ptCount val="1"/>
                <c:pt idx="0">
                  <c:v>u'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Sheet1!$H$2:$H$3202</c:f>
              <c:numCache>
                <c:formatCode>General</c:formatCode>
                <c:ptCount val="3201"/>
                <c:pt idx="0">
                  <c:v>124.04818071721</c:v>
                </c:pt>
                <c:pt idx="1">
                  <c:v>123.90623244512901</c:v>
                </c:pt>
                <c:pt idx="2">
                  <c:v>123.58501640916801</c:v>
                </c:pt>
                <c:pt idx="3">
                  <c:v>123.26772939350801</c:v>
                </c:pt>
                <c:pt idx="4">
                  <c:v>122.77861947830399</c:v>
                </c:pt>
                <c:pt idx="5">
                  <c:v>122.220351907325</c:v>
                </c:pt>
                <c:pt idx="6">
                  <c:v>121.659459624197</c:v>
                </c:pt>
                <c:pt idx="7">
                  <c:v>121.023502102104</c:v>
                </c:pt>
                <c:pt idx="8">
                  <c:v>120.346798250131</c:v>
                </c:pt>
                <c:pt idx="9">
                  <c:v>119.57549073638801</c:v>
                </c:pt>
                <c:pt idx="10">
                  <c:v>118.814095878183</c:v>
                </c:pt>
                <c:pt idx="11">
                  <c:v>117.996656129673</c:v>
                </c:pt>
                <c:pt idx="12">
                  <c:v>117.154152359668</c:v>
                </c:pt>
                <c:pt idx="13">
                  <c:v>116.310760039515</c:v>
                </c:pt>
                <c:pt idx="14">
                  <c:v>115.39802557401001</c:v>
                </c:pt>
                <c:pt idx="15">
                  <c:v>114.534854851305</c:v>
                </c:pt>
                <c:pt idx="16">
                  <c:v>113.672230222061</c:v>
                </c:pt>
                <c:pt idx="17">
                  <c:v>112.786270029414</c:v>
                </c:pt>
                <c:pt idx="18">
                  <c:v>111.961761230254</c:v>
                </c:pt>
                <c:pt idx="19">
                  <c:v>111.170352924325</c:v>
                </c:pt>
                <c:pt idx="20">
                  <c:v>110.365707541799</c:v>
                </c:pt>
                <c:pt idx="21">
                  <c:v>109.627845409592</c:v>
                </c:pt>
                <c:pt idx="22">
                  <c:v>108.90706230605601</c:v>
                </c:pt>
                <c:pt idx="23">
                  <c:v>108.21695227294801</c:v>
                </c:pt>
                <c:pt idx="24">
                  <c:v>107.568695147699</c:v>
                </c:pt>
                <c:pt idx="25">
                  <c:v>106.92769009215</c:v>
                </c:pt>
                <c:pt idx="26">
                  <c:v>106.32597650847001</c:v>
                </c:pt>
                <c:pt idx="27">
                  <c:v>105.754465947714</c:v>
                </c:pt>
                <c:pt idx="28">
                  <c:v>105.174052898855</c:v>
                </c:pt>
                <c:pt idx="29">
                  <c:v>104.594064662028</c:v>
                </c:pt>
                <c:pt idx="30">
                  <c:v>104.07700878677601</c:v>
                </c:pt>
                <c:pt idx="31">
                  <c:v>103.532264124547</c:v>
                </c:pt>
                <c:pt idx="32">
                  <c:v>103.007905976844</c:v>
                </c:pt>
                <c:pt idx="33">
                  <c:v>102.56018213145499</c:v>
                </c:pt>
                <c:pt idx="34">
                  <c:v>102.06323274882899</c:v>
                </c:pt>
                <c:pt idx="35">
                  <c:v>101.57335523637499</c:v>
                </c:pt>
                <c:pt idx="36">
                  <c:v>101.09767396556801</c:v>
                </c:pt>
                <c:pt idx="37">
                  <c:v>100.62401978813401</c:v>
                </c:pt>
                <c:pt idx="38">
                  <c:v>100.154711986961</c:v>
                </c:pt>
                <c:pt idx="39">
                  <c:v>99.724639326979997</c:v>
                </c:pt>
                <c:pt idx="40">
                  <c:v>99.251976630951205</c:v>
                </c:pt>
                <c:pt idx="41">
                  <c:v>98.771502439967904</c:v>
                </c:pt>
                <c:pt idx="42">
                  <c:v>98.318405453183303</c:v>
                </c:pt>
                <c:pt idx="43">
                  <c:v>97.908181623354807</c:v>
                </c:pt>
                <c:pt idx="44">
                  <c:v>97.422700263234205</c:v>
                </c:pt>
                <c:pt idx="45">
                  <c:v>96.998041291544595</c:v>
                </c:pt>
                <c:pt idx="46">
                  <c:v>96.525249444911296</c:v>
                </c:pt>
                <c:pt idx="47">
                  <c:v>96.046146411025106</c:v>
                </c:pt>
                <c:pt idx="48">
                  <c:v>95.6707695685229</c:v>
                </c:pt>
                <c:pt idx="49">
                  <c:v>95.089937918615803</c:v>
                </c:pt>
                <c:pt idx="50">
                  <c:v>94.661029419645104</c:v>
                </c:pt>
                <c:pt idx="51">
                  <c:v>94.2681356461826</c:v>
                </c:pt>
                <c:pt idx="52">
                  <c:v>93.761211229531597</c:v>
                </c:pt>
                <c:pt idx="53">
                  <c:v>93.352081892412002</c:v>
                </c:pt>
                <c:pt idx="54">
                  <c:v>92.897470467153795</c:v>
                </c:pt>
                <c:pt idx="55">
                  <c:v>92.408141415432596</c:v>
                </c:pt>
                <c:pt idx="56">
                  <c:v>91.994700578765205</c:v>
                </c:pt>
                <c:pt idx="57">
                  <c:v>91.5422746661025</c:v>
                </c:pt>
                <c:pt idx="58">
                  <c:v>90.995029291632804</c:v>
                </c:pt>
                <c:pt idx="59">
                  <c:v>90.571828175380602</c:v>
                </c:pt>
                <c:pt idx="60">
                  <c:v>90.060662023784303</c:v>
                </c:pt>
                <c:pt idx="61">
                  <c:v>89.651331537961994</c:v>
                </c:pt>
                <c:pt idx="62">
                  <c:v>89.209117166465006</c:v>
                </c:pt>
                <c:pt idx="63">
                  <c:v>88.662932819757401</c:v>
                </c:pt>
                <c:pt idx="64">
                  <c:v>88.274652116985607</c:v>
                </c:pt>
                <c:pt idx="65">
                  <c:v>87.797153675927106</c:v>
                </c:pt>
                <c:pt idx="66">
                  <c:v>87.350345967531894</c:v>
                </c:pt>
                <c:pt idx="67">
                  <c:v>86.884823209535398</c:v>
                </c:pt>
                <c:pt idx="68">
                  <c:v>86.400020914226104</c:v>
                </c:pt>
                <c:pt idx="69">
                  <c:v>85.967483886072003</c:v>
                </c:pt>
                <c:pt idx="70">
                  <c:v>85.520282881475694</c:v>
                </c:pt>
                <c:pt idx="71">
                  <c:v>85.065480206899807</c:v>
                </c:pt>
                <c:pt idx="72">
                  <c:v>84.570360006563703</c:v>
                </c:pt>
                <c:pt idx="73">
                  <c:v>84.118972691624904</c:v>
                </c:pt>
                <c:pt idx="74">
                  <c:v>83.680889595404807</c:v>
                </c:pt>
                <c:pt idx="75">
                  <c:v>83.239235403427102</c:v>
                </c:pt>
                <c:pt idx="76">
                  <c:v>82.727656433898403</c:v>
                </c:pt>
                <c:pt idx="77">
                  <c:v>82.321044965781994</c:v>
                </c:pt>
                <c:pt idx="78">
                  <c:v>81.877515775980399</c:v>
                </c:pt>
                <c:pt idx="79">
                  <c:v>81.411555031112698</c:v>
                </c:pt>
                <c:pt idx="80">
                  <c:v>80.964545294333803</c:v>
                </c:pt>
                <c:pt idx="81">
                  <c:v>80.535783601479295</c:v>
                </c:pt>
                <c:pt idx="82">
                  <c:v>80.0593223197084</c:v>
                </c:pt>
                <c:pt idx="83">
                  <c:v>79.631686892181094</c:v>
                </c:pt>
                <c:pt idx="84">
                  <c:v>79.194801356261195</c:v>
                </c:pt>
                <c:pt idx="85">
                  <c:v>78.718219350726898</c:v>
                </c:pt>
                <c:pt idx="86">
                  <c:v>78.338100644547296</c:v>
                </c:pt>
                <c:pt idx="87">
                  <c:v>77.886961921553507</c:v>
                </c:pt>
                <c:pt idx="88">
                  <c:v>77.439908951905494</c:v>
                </c:pt>
                <c:pt idx="89">
                  <c:v>76.960860226686094</c:v>
                </c:pt>
                <c:pt idx="90">
                  <c:v>76.579278085382199</c:v>
                </c:pt>
                <c:pt idx="91">
                  <c:v>76.097311582729503</c:v>
                </c:pt>
                <c:pt idx="92">
                  <c:v>75.671665298099697</c:v>
                </c:pt>
                <c:pt idx="93">
                  <c:v>75.245825678258598</c:v>
                </c:pt>
                <c:pt idx="94">
                  <c:v>74.836377829992102</c:v>
                </c:pt>
                <c:pt idx="95">
                  <c:v>74.395121394562807</c:v>
                </c:pt>
                <c:pt idx="96">
                  <c:v>73.971797956615404</c:v>
                </c:pt>
                <c:pt idx="97">
                  <c:v>73.517316297763998</c:v>
                </c:pt>
                <c:pt idx="98">
                  <c:v>73.079754975678995</c:v>
                </c:pt>
                <c:pt idx="99">
                  <c:v>72.650090552700107</c:v>
                </c:pt>
                <c:pt idx="100">
                  <c:v>72.282254987516097</c:v>
                </c:pt>
                <c:pt idx="101">
                  <c:v>71.840376297903205</c:v>
                </c:pt>
                <c:pt idx="102">
                  <c:v>71.423160197652393</c:v>
                </c:pt>
                <c:pt idx="103">
                  <c:v>70.9964650395208</c:v>
                </c:pt>
                <c:pt idx="104">
                  <c:v>70.584656413742707</c:v>
                </c:pt>
                <c:pt idx="105">
                  <c:v>70.161178852574196</c:v>
                </c:pt>
                <c:pt idx="106">
                  <c:v>69.757584925078106</c:v>
                </c:pt>
                <c:pt idx="107">
                  <c:v>69.328402459766906</c:v>
                </c:pt>
                <c:pt idx="108">
                  <c:v>68.916114857538105</c:v>
                </c:pt>
                <c:pt idx="109">
                  <c:v>68.494533851506603</c:v>
                </c:pt>
                <c:pt idx="110">
                  <c:v>68.081463906192397</c:v>
                </c:pt>
                <c:pt idx="111">
                  <c:v>67.694412529806698</c:v>
                </c:pt>
                <c:pt idx="112">
                  <c:v>67.266654078591799</c:v>
                </c:pt>
                <c:pt idx="113">
                  <c:v>66.858750197134697</c:v>
                </c:pt>
                <c:pt idx="114">
                  <c:v>66.440964926108606</c:v>
                </c:pt>
                <c:pt idx="115">
                  <c:v>66.0472381246162</c:v>
                </c:pt>
                <c:pt idx="116">
                  <c:v>65.657428110646805</c:v>
                </c:pt>
                <c:pt idx="117">
                  <c:v>65.245493060360303</c:v>
                </c:pt>
                <c:pt idx="118">
                  <c:v>64.8473121833307</c:v>
                </c:pt>
                <c:pt idx="119">
                  <c:v>64.437049445435207</c:v>
                </c:pt>
                <c:pt idx="120">
                  <c:v>64.058241001253705</c:v>
                </c:pt>
                <c:pt idx="121">
                  <c:v>63.651785871274797</c:v>
                </c:pt>
                <c:pt idx="122">
                  <c:v>63.249339564312699</c:v>
                </c:pt>
                <c:pt idx="123">
                  <c:v>62.869863209020401</c:v>
                </c:pt>
                <c:pt idx="124">
                  <c:v>62.478582522716998</c:v>
                </c:pt>
                <c:pt idx="125">
                  <c:v>62.085859524503</c:v>
                </c:pt>
                <c:pt idx="126">
                  <c:v>61.6991044099912</c:v>
                </c:pt>
                <c:pt idx="127">
                  <c:v>61.322455382035699</c:v>
                </c:pt>
                <c:pt idx="128">
                  <c:v>60.897010787186602</c:v>
                </c:pt>
                <c:pt idx="129">
                  <c:v>60.529672223158101</c:v>
                </c:pt>
                <c:pt idx="130">
                  <c:v>60.1307695075865</c:v>
                </c:pt>
                <c:pt idx="131">
                  <c:v>59.7780241831137</c:v>
                </c:pt>
                <c:pt idx="132">
                  <c:v>59.3637986302504</c:v>
                </c:pt>
                <c:pt idx="133">
                  <c:v>58.991879168570797</c:v>
                </c:pt>
                <c:pt idx="134">
                  <c:v>58.6395990925162</c:v>
                </c:pt>
                <c:pt idx="135">
                  <c:v>58.237929607510303</c:v>
                </c:pt>
                <c:pt idx="136">
                  <c:v>57.876905682956703</c:v>
                </c:pt>
                <c:pt idx="137">
                  <c:v>57.4857135021986</c:v>
                </c:pt>
                <c:pt idx="138">
                  <c:v>57.138679946188297</c:v>
                </c:pt>
                <c:pt idx="139">
                  <c:v>56.771889183357899</c:v>
                </c:pt>
                <c:pt idx="140">
                  <c:v>56.364849416704999</c:v>
                </c:pt>
                <c:pt idx="141">
                  <c:v>56.021198912499003</c:v>
                </c:pt>
                <c:pt idx="142">
                  <c:v>55.640701006774599</c:v>
                </c:pt>
                <c:pt idx="143">
                  <c:v>55.291367859232103</c:v>
                </c:pt>
                <c:pt idx="144">
                  <c:v>54.928839442576802</c:v>
                </c:pt>
                <c:pt idx="145">
                  <c:v>54.565429855401902</c:v>
                </c:pt>
                <c:pt idx="146">
                  <c:v>54.211832444892799</c:v>
                </c:pt>
                <c:pt idx="147">
                  <c:v>53.8588617955267</c:v>
                </c:pt>
                <c:pt idx="148">
                  <c:v>53.511515161358297</c:v>
                </c:pt>
                <c:pt idx="149">
                  <c:v>53.169457226141802</c:v>
                </c:pt>
                <c:pt idx="150">
                  <c:v>52.8070211731985</c:v>
                </c:pt>
                <c:pt idx="151">
                  <c:v>52.455456922709203</c:v>
                </c:pt>
                <c:pt idx="152">
                  <c:v>52.137773730830602</c:v>
                </c:pt>
                <c:pt idx="153">
                  <c:v>51.820160873698597</c:v>
                </c:pt>
                <c:pt idx="154">
                  <c:v>51.457510784524402</c:v>
                </c:pt>
                <c:pt idx="155">
                  <c:v>51.127766665620697</c:v>
                </c:pt>
                <c:pt idx="156">
                  <c:v>50.808215953758101</c:v>
                </c:pt>
                <c:pt idx="157">
                  <c:v>50.469846047494798</c:v>
                </c:pt>
                <c:pt idx="158">
                  <c:v>50.154883764867598</c:v>
                </c:pt>
                <c:pt idx="159">
                  <c:v>49.821879713493999</c:v>
                </c:pt>
                <c:pt idx="160">
                  <c:v>49.503021853128097</c:v>
                </c:pt>
                <c:pt idx="161">
                  <c:v>49.200277659996601</c:v>
                </c:pt>
                <c:pt idx="162">
                  <c:v>48.888495387081399</c:v>
                </c:pt>
                <c:pt idx="163">
                  <c:v>48.570627896234903</c:v>
                </c:pt>
                <c:pt idx="164">
                  <c:v>48.258696124607702</c:v>
                </c:pt>
                <c:pt idx="165">
                  <c:v>47.961166157663797</c:v>
                </c:pt>
                <c:pt idx="166">
                  <c:v>47.672168112766002</c:v>
                </c:pt>
                <c:pt idx="167">
                  <c:v>47.368808266841199</c:v>
                </c:pt>
                <c:pt idx="168">
                  <c:v>47.074556525748498</c:v>
                </c:pt>
                <c:pt idx="169">
                  <c:v>46.768716927382101</c:v>
                </c:pt>
                <c:pt idx="170">
                  <c:v>46.4755349358649</c:v>
                </c:pt>
                <c:pt idx="171">
                  <c:v>46.201688885624399</c:v>
                </c:pt>
                <c:pt idx="172">
                  <c:v>45.904143788314599</c:v>
                </c:pt>
                <c:pt idx="173">
                  <c:v>45.623515991506501</c:v>
                </c:pt>
                <c:pt idx="174">
                  <c:v>45.346059176172098</c:v>
                </c:pt>
                <c:pt idx="175">
                  <c:v>45.052540263555898</c:v>
                </c:pt>
                <c:pt idx="176">
                  <c:v>44.785320643505401</c:v>
                </c:pt>
                <c:pt idx="177">
                  <c:v>44.494005549843699</c:v>
                </c:pt>
                <c:pt idx="178">
                  <c:v>44.223598373494397</c:v>
                </c:pt>
                <c:pt idx="179">
                  <c:v>43.940332510027602</c:v>
                </c:pt>
                <c:pt idx="180">
                  <c:v>43.682383756138897</c:v>
                </c:pt>
                <c:pt idx="181">
                  <c:v>43.4182742120027</c:v>
                </c:pt>
                <c:pt idx="182">
                  <c:v>43.135881414328999</c:v>
                </c:pt>
                <c:pt idx="183">
                  <c:v>42.887434408043802</c:v>
                </c:pt>
                <c:pt idx="184">
                  <c:v>42.624894148068101</c:v>
                </c:pt>
                <c:pt idx="185">
                  <c:v>42.3553928965148</c:v>
                </c:pt>
                <c:pt idx="186">
                  <c:v>42.1033812916722</c:v>
                </c:pt>
                <c:pt idx="187">
                  <c:v>41.830360843400904</c:v>
                </c:pt>
                <c:pt idx="188">
                  <c:v>41.604311228447798</c:v>
                </c:pt>
                <c:pt idx="189">
                  <c:v>41.357227983476101</c:v>
                </c:pt>
                <c:pt idx="190">
                  <c:v>41.086650102045503</c:v>
                </c:pt>
                <c:pt idx="191">
                  <c:v>40.8574586957956</c:v>
                </c:pt>
                <c:pt idx="192">
                  <c:v>40.587069834568602</c:v>
                </c:pt>
                <c:pt idx="193">
                  <c:v>40.349687467029497</c:v>
                </c:pt>
                <c:pt idx="194">
                  <c:v>40.111175901126103</c:v>
                </c:pt>
                <c:pt idx="195">
                  <c:v>39.867175839481902</c:v>
                </c:pt>
                <c:pt idx="196">
                  <c:v>39.634509683252801</c:v>
                </c:pt>
                <c:pt idx="197">
                  <c:v>39.382600038829302</c:v>
                </c:pt>
                <c:pt idx="198">
                  <c:v>39.157739616112899</c:v>
                </c:pt>
                <c:pt idx="199">
                  <c:v>38.9350861870074</c:v>
                </c:pt>
                <c:pt idx="200">
                  <c:v>38.686291665635203</c:v>
                </c:pt>
                <c:pt idx="201">
                  <c:v>38.452282209728601</c:v>
                </c:pt>
                <c:pt idx="202">
                  <c:v>38.2076703308581</c:v>
                </c:pt>
                <c:pt idx="203">
                  <c:v>37.990132327844897</c:v>
                </c:pt>
                <c:pt idx="204">
                  <c:v>37.763198911953303</c:v>
                </c:pt>
                <c:pt idx="205">
                  <c:v>37.538956690787799</c:v>
                </c:pt>
                <c:pt idx="206">
                  <c:v>37.317343573866403</c:v>
                </c:pt>
                <c:pt idx="207">
                  <c:v>37.097059024864201</c:v>
                </c:pt>
                <c:pt idx="208">
                  <c:v>36.873922684240497</c:v>
                </c:pt>
                <c:pt idx="209">
                  <c:v>36.660408197489602</c:v>
                </c:pt>
                <c:pt idx="210">
                  <c:v>36.434119572333699</c:v>
                </c:pt>
                <c:pt idx="211">
                  <c:v>36.225779316929497</c:v>
                </c:pt>
                <c:pt idx="212">
                  <c:v>35.999127098955498</c:v>
                </c:pt>
                <c:pt idx="213">
                  <c:v>35.805429981065899</c:v>
                </c:pt>
                <c:pt idx="214">
                  <c:v>35.594223601857401</c:v>
                </c:pt>
                <c:pt idx="215">
                  <c:v>35.3732673408906</c:v>
                </c:pt>
                <c:pt idx="216">
                  <c:v>35.160880687243598</c:v>
                </c:pt>
                <c:pt idx="217">
                  <c:v>34.973423806428798</c:v>
                </c:pt>
                <c:pt idx="218">
                  <c:v>34.753092134069597</c:v>
                </c:pt>
                <c:pt idx="219">
                  <c:v>34.546271342631897</c:v>
                </c:pt>
                <c:pt idx="220">
                  <c:v>34.343351239358199</c:v>
                </c:pt>
                <c:pt idx="221">
                  <c:v>34.152614602305</c:v>
                </c:pt>
                <c:pt idx="222">
                  <c:v>33.949095105256603</c:v>
                </c:pt>
                <c:pt idx="223">
                  <c:v>33.742809195627302</c:v>
                </c:pt>
                <c:pt idx="224">
                  <c:v>33.550394011148803</c:v>
                </c:pt>
                <c:pt idx="225">
                  <c:v>33.354214002838603</c:v>
                </c:pt>
                <c:pt idx="226">
                  <c:v>33.179908938547896</c:v>
                </c:pt>
                <c:pt idx="227">
                  <c:v>32.972104035373903</c:v>
                </c:pt>
                <c:pt idx="228">
                  <c:v>32.780932565197801</c:v>
                </c:pt>
                <c:pt idx="229">
                  <c:v>32.594186420361403</c:v>
                </c:pt>
                <c:pt idx="230">
                  <c:v>32.406088054390899</c:v>
                </c:pt>
                <c:pt idx="231">
                  <c:v>32.221531649097898</c:v>
                </c:pt>
                <c:pt idx="232">
                  <c:v>32.041332883032297</c:v>
                </c:pt>
                <c:pt idx="233">
                  <c:v>31.850777437988398</c:v>
                </c:pt>
                <c:pt idx="234">
                  <c:v>31.674356734714301</c:v>
                </c:pt>
                <c:pt idx="235">
                  <c:v>31.480318522406801</c:v>
                </c:pt>
                <c:pt idx="236">
                  <c:v>31.3103975788759</c:v>
                </c:pt>
                <c:pt idx="237">
                  <c:v>31.1336440425783</c:v>
                </c:pt>
                <c:pt idx="238">
                  <c:v>30.9487779650003</c:v>
                </c:pt>
                <c:pt idx="239">
                  <c:v>30.774600566920199</c:v>
                </c:pt>
                <c:pt idx="240">
                  <c:v>30.606128454679599</c:v>
                </c:pt>
                <c:pt idx="241">
                  <c:v>30.428065670307198</c:v>
                </c:pt>
                <c:pt idx="242">
                  <c:v>30.2505340607131</c:v>
                </c:pt>
                <c:pt idx="243">
                  <c:v>30.084699699108501</c:v>
                </c:pt>
                <c:pt idx="244">
                  <c:v>29.911843466463601</c:v>
                </c:pt>
                <c:pt idx="245">
                  <c:v>29.7530150593611</c:v>
                </c:pt>
                <c:pt idx="246">
                  <c:v>29.584021070500299</c:v>
                </c:pt>
                <c:pt idx="247">
                  <c:v>29.410734029443901</c:v>
                </c:pt>
                <c:pt idx="248">
                  <c:v>29.250623720788301</c:v>
                </c:pt>
                <c:pt idx="249">
                  <c:v>29.0952108731788</c:v>
                </c:pt>
                <c:pt idx="250">
                  <c:v>28.934279980282501</c:v>
                </c:pt>
                <c:pt idx="251">
                  <c:v>28.7670169175382</c:v>
                </c:pt>
                <c:pt idx="252">
                  <c:v>28.609044830631898</c:v>
                </c:pt>
                <c:pt idx="253">
                  <c:v>28.4520417344309</c:v>
                </c:pt>
                <c:pt idx="254">
                  <c:v>28.289462771541199</c:v>
                </c:pt>
                <c:pt idx="255">
                  <c:v>28.130750149583001</c:v>
                </c:pt>
                <c:pt idx="256">
                  <c:v>27.977928567684899</c:v>
                </c:pt>
                <c:pt idx="257">
                  <c:v>27.817386160325899</c:v>
                </c:pt>
                <c:pt idx="258">
                  <c:v>27.670530304886501</c:v>
                </c:pt>
                <c:pt idx="259">
                  <c:v>27.5218822400862</c:v>
                </c:pt>
                <c:pt idx="260">
                  <c:v>27.369459634351699</c:v>
                </c:pt>
                <c:pt idx="261">
                  <c:v>27.218218324959601</c:v>
                </c:pt>
                <c:pt idx="262">
                  <c:v>27.0676644307568</c:v>
                </c:pt>
                <c:pt idx="263">
                  <c:v>26.921245073874001</c:v>
                </c:pt>
                <c:pt idx="264">
                  <c:v>26.776854056386401</c:v>
                </c:pt>
                <c:pt idx="265">
                  <c:v>26.632117178609398</c:v>
                </c:pt>
                <c:pt idx="266">
                  <c:v>26.4866677908201</c:v>
                </c:pt>
                <c:pt idx="267">
                  <c:v>26.344577027979099</c:v>
                </c:pt>
                <c:pt idx="268">
                  <c:v>26.198188584141199</c:v>
                </c:pt>
                <c:pt idx="269">
                  <c:v>26.0602162610205</c:v>
                </c:pt>
                <c:pt idx="270">
                  <c:v>25.916028029987501</c:v>
                </c:pt>
                <c:pt idx="271">
                  <c:v>25.781819627749002</c:v>
                </c:pt>
                <c:pt idx="272">
                  <c:v>25.6407523261094</c:v>
                </c:pt>
                <c:pt idx="273">
                  <c:v>25.502986312963699</c:v>
                </c:pt>
                <c:pt idx="274">
                  <c:v>25.367296585304</c:v>
                </c:pt>
                <c:pt idx="275">
                  <c:v>25.2269398633603</c:v>
                </c:pt>
                <c:pt idx="276">
                  <c:v>25.096809004591702</c:v>
                </c:pt>
                <c:pt idx="277">
                  <c:v>24.963761712830401</c:v>
                </c:pt>
                <c:pt idx="278">
                  <c:v>24.832336431276001</c:v>
                </c:pt>
                <c:pt idx="279">
                  <c:v>24.700113616247599</c:v>
                </c:pt>
                <c:pt idx="280">
                  <c:v>24.5696415563907</c:v>
                </c:pt>
                <c:pt idx="281">
                  <c:v>24.4357963614566</c:v>
                </c:pt>
                <c:pt idx="282">
                  <c:v>24.312223384628499</c:v>
                </c:pt>
                <c:pt idx="283">
                  <c:v>24.179858011665399</c:v>
                </c:pt>
                <c:pt idx="284">
                  <c:v>24.050568759255501</c:v>
                </c:pt>
                <c:pt idx="285">
                  <c:v>23.926540213600301</c:v>
                </c:pt>
                <c:pt idx="286">
                  <c:v>23.796904607681601</c:v>
                </c:pt>
                <c:pt idx="287">
                  <c:v>23.681408080780901</c:v>
                </c:pt>
                <c:pt idx="288">
                  <c:v>23.552631086557501</c:v>
                </c:pt>
                <c:pt idx="289">
                  <c:v>23.441762655837898</c:v>
                </c:pt>
                <c:pt idx="290">
                  <c:v>23.311775526384501</c:v>
                </c:pt>
                <c:pt idx="291">
                  <c:v>23.192334802671901</c:v>
                </c:pt>
                <c:pt idx="292">
                  <c:v>23.0733123009264</c:v>
                </c:pt>
                <c:pt idx="293">
                  <c:v>22.947907104845399</c:v>
                </c:pt>
                <c:pt idx="294">
                  <c:v>22.821885715489799</c:v>
                </c:pt>
                <c:pt idx="295">
                  <c:v>22.712402856568101</c:v>
                </c:pt>
                <c:pt idx="296">
                  <c:v>22.597477828766301</c:v>
                </c:pt>
                <c:pt idx="297">
                  <c:v>22.476404212402699</c:v>
                </c:pt>
                <c:pt idx="298">
                  <c:v>22.3638673645032</c:v>
                </c:pt>
                <c:pt idx="299">
                  <c:v>22.250353387042502</c:v>
                </c:pt>
                <c:pt idx="300">
                  <c:v>22.133850593431699</c:v>
                </c:pt>
                <c:pt idx="301">
                  <c:v>22.024764844407699</c:v>
                </c:pt>
                <c:pt idx="302">
                  <c:v>21.913883092696899</c:v>
                </c:pt>
                <c:pt idx="303">
                  <c:v>21.796049105489399</c:v>
                </c:pt>
                <c:pt idx="304">
                  <c:v>21.6901291282194</c:v>
                </c:pt>
                <c:pt idx="305">
                  <c:v>21.5768832164636</c:v>
                </c:pt>
                <c:pt idx="306">
                  <c:v>21.460019892731498</c:v>
                </c:pt>
                <c:pt idx="307">
                  <c:v>21.358212314118401</c:v>
                </c:pt>
                <c:pt idx="308">
                  <c:v>21.260909817420799</c:v>
                </c:pt>
                <c:pt idx="309">
                  <c:v>21.1439396158246</c:v>
                </c:pt>
                <c:pt idx="310">
                  <c:v>21.028786063356598</c:v>
                </c:pt>
                <c:pt idx="311">
                  <c:v>20.928263287568299</c:v>
                </c:pt>
                <c:pt idx="312">
                  <c:v>20.822355840332801</c:v>
                </c:pt>
                <c:pt idx="313">
                  <c:v>20.713946044183299</c:v>
                </c:pt>
                <c:pt idx="314">
                  <c:v>20.617236201841902</c:v>
                </c:pt>
                <c:pt idx="315">
                  <c:v>20.508788573820301</c:v>
                </c:pt>
                <c:pt idx="316">
                  <c:v>20.4039434885166</c:v>
                </c:pt>
                <c:pt idx="317">
                  <c:v>20.298991925417798</c:v>
                </c:pt>
                <c:pt idx="318">
                  <c:v>20.196491332224898</c:v>
                </c:pt>
                <c:pt idx="319">
                  <c:v>20.0996399390968</c:v>
                </c:pt>
                <c:pt idx="320">
                  <c:v>20.000634662779198</c:v>
                </c:pt>
                <c:pt idx="321">
                  <c:v>19.899916050953902</c:v>
                </c:pt>
                <c:pt idx="322">
                  <c:v>19.8011015793825</c:v>
                </c:pt>
                <c:pt idx="323">
                  <c:v>19.705808853579299</c:v>
                </c:pt>
                <c:pt idx="324">
                  <c:v>19.6084499827531</c:v>
                </c:pt>
                <c:pt idx="325">
                  <c:v>19.502506001879102</c:v>
                </c:pt>
                <c:pt idx="326">
                  <c:v>19.4155514666177</c:v>
                </c:pt>
                <c:pt idx="327">
                  <c:v>19.323910088901801</c:v>
                </c:pt>
                <c:pt idx="328">
                  <c:v>19.225278595684902</c:v>
                </c:pt>
                <c:pt idx="329">
                  <c:v>19.12597073689</c:v>
                </c:pt>
                <c:pt idx="330">
                  <c:v>19.0362590532478</c:v>
                </c:pt>
                <c:pt idx="331">
                  <c:v>18.934050123972298</c:v>
                </c:pt>
                <c:pt idx="332">
                  <c:v>18.8515650733518</c:v>
                </c:pt>
                <c:pt idx="333">
                  <c:v>18.745928615215899</c:v>
                </c:pt>
                <c:pt idx="334">
                  <c:v>18.656738519803799</c:v>
                </c:pt>
                <c:pt idx="335">
                  <c:v>18.570959317099099</c:v>
                </c:pt>
                <c:pt idx="336">
                  <c:v>18.478509264698999</c:v>
                </c:pt>
                <c:pt idx="337">
                  <c:v>18.387206567434198</c:v>
                </c:pt>
                <c:pt idx="338">
                  <c:v>18.298666845496701</c:v>
                </c:pt>
                <c:pt idx="339">
                  <c:v>18.209740140878601</c:v>
                </c:pt>
                <c:pt idx="340">
                  <c:v>18.123337170587</c:v>
                </c:pt>
                <c:pt idx="341">
                  <c:v>18.0365138422132</c:v>
                </c:pt>
                <c:pt idx="342">
                  <c:v>17.940272371025799</c:v>
                </c:pt>
                <c:pt idx="343">
                  <c:v>17.850886692576601</c:v>
                </c:pt>
                <c:pt idx="344">
                  <c:v>17.762762249492098</c:v>
                </c:pt>
                <c:pt idx="345">
                  <c:v>17.687285346283801</c:v>
                </c:pt>
                <c:pt idx="346">
                  <c:v>17.594154028025599</c:v>
                </c:pt>
                <c:pt idx="347">
                  <c:v>17.5092308673483</c:v>
                </c:pt>
                <c:pt idx="348">
                  <c:v>17.427641066015902</c:v>
                </c:pt>
                <c:pt idx="349">
                  <c:v>17.3472274752299</c:v>
                </c:pt>
                <c:pt idx="350">
                  <c:v>17.264184702212699</c:v>
                </c:pt>
                <c:pt idx="351">
                  <c:v>17.175981820752401</c:v>
                </c:pt>
                <c:pt idx="352">
                  <c:v>17.0915376596624</c:v>
                </c:pt>
                <c:pt idx="353">
                  <c:v>17.010385712536198</c:v>
                </c:pt>
                <c:pt idx="354">
                  <c:v>16.928338230305702</c:v>
                </c:pt>
                <c:pt idx="355">
                  <c:v>16.845831264252102</c:v>
                </c:pt>
                <c:pt idx="356">
                  <c:v>16.7622561994683</c:v>
                </c:pt>
                <c:pt idx="357">
                  <c:v>16.690677182348299</c:v>
                </c:pt>
                <c:pt idx="358">
                  <c:v>16.602896053774899</c:v>
                </c:pt>
                <c:pt idx="359">
                  <c:v>16.526286386717199</c:v>
                </c:pt>
                <c:pt idx="360">
                  <c:v>16.445003450874601</c:v>
                </c:pt>
                <c:pt idx="361">
                  <c:v>16.372004612804499</c:v>
                </c:pt>
                <c:pt idx="362">
                  <c:v>16.289950946754502</c:v>
                </c:pt>
                <c:pt idx="363">
                  <c:v>16.2166224949659</c:v>
                </c:pt>
                <c:pt idx="364">
                  <c:v>16.1364565485441</c:v>
                </c:pt>
                <c:pt idx="365">
                  <c:v>16.065056789328999</c:v>
                </c:pt>
                <c:pt idx="366">
                  <c:v>15.988618750735199</c:v>
                </c:pt>
                <c:pt idx="367">
                  <c:v>15.909213383048201</c:v>
                </c:pt>
                <c:pt idx="368">
                  <c:v>15.834919145620299</c:v>
                </c:pt>
                <c:pt idx="369">
                  <c:v>15.757458536402201</c:v>
                </c:pt>
                <c:pt idx="370">
                  <c:v>15.6852980515757</c:v>
                </c:pt>
                <c:pt idx="371">
                  <c:v>15.6056517079511</c:v>
                </c:pt>
                <c:pt idx="372">
                  <c:v>15.5355409549983</c:v>
                </c:pt>
                <c:pt idx="373">
                  <c:v>15.461236281710899</c:v>
                </c:pt>
                <c:pt idx="374">
                  <c:v>15.3936262857332</c:v>
                </c:pt>
                <c:pt idx="375">
                  <c:v>15.316140313985899</c:v>
                </c:pt>
                <c:pt idx="376">
                  <c:v>15.2417571158736</c:v>
                </c:pt>
                <c:pt idx="377">
                  <c:v>15.1726669611527</c:v>
                </c:pt>
                <c:pt idx="378">
                  <c:v>15.1082283458215</c:v>
                </c:pt>
                <c:pt idx="379">
                  <c:v>15.0335979259571</c:v>
                </c:pt>
                <c:pt idx="380">
                  <c:v>14.9615545691242</c:v>
                </c:pt>
                <c:pt idx="381">
                  <c:v>14.8930228998586</c:v>
                </c:pt>
                <c:pt idx="382">
                  <c:v>14.8236880582305</c:v>
                </c:pt>
                <c:pt idx="383">
                  <c:v>14.753561701985801</c:v>
                </c:pt>
                <c:pt idx="384">
                  <c:v>14.681963498887599</c:v>
                </c:pt>
                <c:pt idx="385">
                  <c:v>14.6143918078394</c:v>
                </c:pt>
                <c:pt idx="386">
                  <c:v>14.5525077143299</c:v>
                </c:pt>
                <c:pt idx="387">
                  <c:v>14.4800418987779</c:v>
                </c:pt>
                <c:pt idx="388">
                  <c:v>14.410210323888601</c:v>
                </c:pt>
                <c:pt idx="389">
                  <c:v>14.3481954360127</c:v>
                </c:pt>
                <c:pt idx="390">
                  <c:v>14.2803954692878</c:v>
                </c:pt>
                <c:pt idx="391">
                  <c:v>14.214278665735501</c:v>
                </c:pt>
                <c:pt idx="392">
                  <c:v>14.1483120169163</c:v>
                </c:pt>
                <c:pt idx="393">
                  <c:v>14.086735942293</c:v>
                </c:pt>
                <c:pt idx="394">
                  <c:v>14.022620054314901</c:v>
                </c:pt>
                <c:pt idx="395">
                  <c:v>13.954215940969499</c:v>
                </c:pt>
                <c:pt idx="396">
                  <c:v>13.8886320521635</c:v>
                </c:pt>
                <c:pt idx="397">
                  <c:v>13.828164810548699</c:v>
                </c:pt>
                <c:pt idx="398">
                  <c:v>13.762547010972</c:v>
                </c:pt>
                <c:pt idx="399">
                  <c:v>13.6961506094841</c:v>
                </c:pt>
                <c:pt idx="400">
                  <c:v>13.6386154973333</c:v>
                </c:pt>
                <c:pt idx="401">
                  <c:v>13.5714888672281</c:v>
                </c:pt>
                <c:pt idx="402">
                  <c:v>13.5154091704738</c:v>
                </c:pt>
                <c:pt idx="403">
                  <c:v>13.4518363645454</c:v>
                </c:pt>
                <c:pt idx="404">
                  <c:v>13.386291666287001</c:v>
                </c:pt>
                <c:pt idx="405">
                  <c:v>13.332812812567999</c:v>
                </c:pt>
                <c:pt idx="406">
                  <c:v>13.266709914559501</c:v>
                </c:pt>
                <c:pt idx="407">
                  <c:v>13.206983394827899</c:v>
                </c:pt>
                <c:pt idx="408">
                  <c:v>13.148406596272601</c:v>
                </c:pt>
                <c:pt idx="409">
                  <c:v>13.085528077860699</c:v>
                </c:pt>
                <c:pt idx="410">
                  <c:v>13.0313709736251</c:v>
                </c:pt>
                <c:pt idx="411">
                  <c:v>12.970960748899801</c:v>
                </c:pt>
                <c:pt idx="412">
                  <c:v>12.910949950750901</c:v>
                </c:pt>
                <c:pt idx="413">
                  <c:v>12.856798262751701</c:v>
                </c:pt>
                <c:pt idx="414">
                  <c:v>12.7966258628409</c:v>
                </c:pt>
                <c:pt idx="415">
                  <c:v>12.739539090239999</c:v>
                </c:pt>
                <c:pt idx="416">
                  <c:v>12.681691101973501</c:v>
                </c:pt>
                <c:pt idx="417">
                  <c:v>12.620770992897301</c:v>
                </c:pt>
                <c:pt idx="418">
                  <c:v>12.561757734312099</c:v>
                </c:pt>
                <c:pt idx="419">
                  <c:v>12.5131527840927</c:v>
                </c:pt>
                <c:pt idx="420">
                  <c:v>12.454628289702001</c:v>
                </c:pt>
                <c:pt idx="421">
                  <c:v>12.399609309392901</c:v>
                </c:pt>
                <c:pt idx="422">
                  <c:v>12.3413272538037</c:v>
                </c:pt>
                <c:pt idx="423">
                  <c:v>12.2908014870697</c:v>
                </c:pt>
                <c:pt idx="424">
                  <c:v>12.228866648579199</c:v>
                </c:pt>
                <c:pt idx="425">
                  <c:v>12.1800691221076</c:v>
                </c:pt>
                <c:pt idx="426">
                  <c:v>12.124943407630299</c:v>
                </c:pt>
                <c:pt idx="427">
                  <c:v>12.0736513619071</c:v>
                </c:pt>
                <c:pt idx="428">
                  <c:v>12.0214954985091</c:v>
                </c:pt>
                <c:pt idx="429">
                  <c:v>11.959316589834501</c:v>
                </c:pt>
                <c:pt idx="430">
                  <c:v>11.907720967731301</c:v>
                </c:pt>
                <c:pt idx="431">
                  <c:v>11.8533201234112</c:v>
                </c:pt>
                <c:pt idx="432">
                  <c:v>11.8102329379851</c:v>
                </c:pt>
                <c:pt idx="433">
                  <c:v>11.7595223348748</c:v>
                </c:pt>
                <c:pt idx="434">
                  <c:v>11.699654494351901</c:v>
                </c:pt>
                <c:pt idx="435">
                  <c:v>11.6533623546174</c:v>
                </c:pt>
                <c:pt idx="436">
                  <c:v>11.598039812309599</c:v>
                </c:pt>
                <c:pt idx="437">
                  <c:v>11.546050559749601</c:v>
                </c:pt>
                <c:pt idx="438">
                  <c:v>11.499467759477801</c:v>
                </c:pt>
                <c:pt idx="439">
                  <c:v>11.443874519958401</c:v>
                </c:pt>
                <c:pt idx="440">
                  <c:v>11.3961484864196</c:v>
                </c:pt>
                <c:pt idx="441">
                  <c:v>11.350194868960999</c:v>
                </c:pt>
                <c:pt idx="442">
                  <c:v>11.3011426547182</c:v>
                </c:pt>
                <c:pt idx="443">
                  <c:v>11.2526877635506</c:v>
                </c:pt>
                <c:pt idx="444">
                  <c:v>11.1992221917683</c:v>
                </c:pt>
                <c:pt idx="445">
                  <c:v>11.1505258845709</c:v>
                </c:pt>
                <c:pt idx="446">
                  <c:v>11.101532988745699</c:v>
                </c:pt>
                <c:pt idx="447">
                  <c:v>11.0553661284741</c:v>
                </c:pt>
                <c:pt idx="448">
                  <c:v>11.0098009980406</c:v>
                </c:pt>
                <c:pt idx="449">
                  <c:v>10.9559163299533</c:v>
                </c:pt>
                <c:pt idx="450">
                  <c:v>10.9147209586374</c:v>
                </c:pt>
                <c:pt idx="451">
                  <c:v>10.865913580531201</c:v>
                </c:pt>
                <c:pt idx="452">
                  <c:v>10.820254288512601</c:v>
                </c:pt>
                <c:pt idx="453">
                  <c:v>10.7732732416332</c:v>
                </c:pt>
                <c:pt idx="454">
                  <c:v>10.7243180975714</c:v>
                </c:pt>
                <c:pt idx="455">
                  <c:v>10.6789248246734</c:v>
                </c:pt>
                <c:pt idx="456">
                  <c:v>10.630026352855801</c:v>
                </c:pt>
                <c:pt idx="457">
                  <c:v>10.5906989061305</c:v>
                </c:pt>
                <c:pt idx="458">
                  <c:v>10.544329706024101</c:v>
                </c:pt>
                <c:pt idx="459">
                  <c:v>10.502730850399001</c:v>
                </c:pt>
                <c:pt idx="460">
                  <c:v>10.455599502995099</c:v>
                </c:pt>
                <c:pt idx="461">
                  <c:v>10.4084907597829</c:v>
                </c:pt>
                <c:pt idx="462">
                  <c:v>10.357409732828</c:v>
                </c:pt>
                <c:pt idx="463">
                  <c:v>10.3228422738893</c:v>
                </c:pt>
                <c:pt idx="464">
                  <c:v>10.2789836094025</c:v>
                </c:pt>
                <c:pt idx="465">
                  <c:v>10.2369182816939</c:v>
                </c:pt>
                <c:pt idx="466">
                  <c:v>10.196303298012101</c:v>
                </c:pt>
                <c:pt idx="467">
                  <c:v>10.146075128602099</c:v>
                </c:pt>
                <c:pt idx="468">
                  <c:v>10.101963727419299</c:v>
                </c:pt>
                <c:pt idx="469">
                  <c:v>10.0622035255239</c:v>
                </c:pt>
                <c:pt idx="470">
                  <c:v>10.0162322909502</c:v>
                </c:pt>
                <c:pt idx="471">
                  <c:v>9.9758013255898401</c:v>
                </c:pt>
                <c:pt idx="472">
                  <c:v>9.93047376891524</c:v>
                </c:pt>
                <c:pt idx="473">
                  <c:v>9.8949220300588205</c:v>
                </c:pt>
                <c:pt idx="474">
                  <c:v>9.8513979688296001</c:v>
                </c:pt>
                <c:pt idx="475">
                  <c:v>9.8089918272960706</c:v>
                </c:pt>
                <c:pt idx="476">
                  <c:v>9.76530329684973</c:v>
                </c:pt>
                <c:pt idx="477">
                  <c:v>9.7317700595813701</c:v>
                </c:pt>
                <c:pt idx="478">
                  <c:v>9.6878724130070708</c:v>
                </c:pt>
                <c:pt idx="479">
                  <c:v>9.64528507963721</c:v>
                </c:pt>
                <c:pt idx="480">
                  <c:v>9.60400092135521</c:v>
                </c:pt>
                <c:pt idx="481">
                  <c:v>9.5711813110218404</c:v>
                </c:pt>
                <c:pt idx="482">
                  <c:v>9.5289448212059291</c:v>
                </c:pt>
                <c:pt idx="483">
                  <c:v>9.4857186568584293</c:v>
                </c:pt>
                <c:pt idx="484">
                  <c:v>9.44821424953731</c:v>
                </c:pt>
                <c:pt idx="485">
                  <c:v>9.4108742043881399</c:v>
                </c:pt>
                <c:pt idx="486">
                  <c:v>9.3689059106740498</c:v>
                </c:pt>
                <c:pt idx="487">
                  <c:v>9.3283120913333999</c:v>
                </c:pt>
                <c:pt idx="488">
                  <c:v>9.2968380481522708</c:v>
                </c:pt>
                <c:pt idx="489">
                  <c:v>9.2514598586682499</c:v>
                </c:pt>
                <c:pt idx="490">
                  <c:v>9.2173643369363703</c:v>
                </c:pt>
                <c:pt idx="491">
                  <c:v>9.1802563376962105</c:v>
                </c:pt>
                <c:pt idx="492">
                  <c:v>9.1411858531698194</c:v>
                </c:pt>
                <c:pt idx="493">
                  <c:v>9.10086685698022</c:v>
                </c:pt>
                <c:pt idx="494">
                  <c:v>9.0694255762436402</c:v>
                </c:pt>
                <c:pt idx="495">
                  <c:v>9.0333486493247399</c:v>
                </c:pt>
                <c:pt idx="496">
                  <c:v>8.99305634356487</c:v>
                </c:pt>
                <c:pt idx="497">
                  <c:v>8.9572047117720306</c:v>
                </c:pt>
                <c:pt idx="498">
                  <c:v>8.9225982140827806</c:v>
                </c:pt>
                <c:pt idx="499">
                  <c:v>8.8880343101674999</c:v>
                </c:pt>
                <c:pt idx="500">
                  <c:v>8.8538201303183293</c:v>
                </c:pt>
                <c:pt idx="501">
                  <c:v>8.8146344121767299</c:v>
                </c:pt>
                <c:pt idx="502">
                  <c:v>8.78131258856064</c:v>
                </c:pt>
                <c:pt idx="503">
                  <c:v>8.7410380299608299</c:v>
                </c:pt>
                <c:pt idx="504">
                  <c:v>8.7067855637383396</c:v>
                </c:pt>
                <c:pt idx="505">
                  <c:v>8.6714776387018606</c:v>
                </c:pt>
                <c:pt idx="506">
                  <c:v>8.6378423992514506</c:v>
                </c:pt>
                <c:pt idx="507">
                  <c:v>8.6025440752370894</c:v>
                </c:pt>
                <c:pt idx="508">
                  <c:v>8.5672929003448495</c:v>
                </c:pt>
                <c:pt idx="509">
                  <c:v>8.5342341328587104</c:v>
                </c:pt>
                <c:pt idx="510">
                  <c:v>8.4963913473868207</c:v>
                </c:pt>
                <c:pt idx="511">
                  <c:v>8.4649060276544503</c:v>
                </c:pt>
                <c:pt idx="512">
                  <c:v>8.4335981737142998</c:v>
                </c:pt>
                <c:pt idx="513">
                  <c:v>8.3979266163156208</c:v>
                </c:pt>
                <c:pt idx="514">
                  <c:v>8.3651312955742192</c:v>
                </c:pt>
                <c:pt idx="515">
                  <c:v>8.3327151922954297</c:v>
                </c:pt>
                <c:pt idx="516">
                  <c:v>8.2970771389045499</c:v>
                </c:pt>
                <c:pt idx="517">
                  <c:v>8.2634581584449496</c:v>
                </c:pt>
                <c:pt idx="518">
                  <c:v>8.2317701446863598</c:v>
                </c:pt>
                <c:pt idx="519">
                  <c:v>8.1973862356352001</c:v>
                </c:pt>
                <c:pt idx="520">
                  <c:v>8.1681505418226692</c:v>
                </c:pt>
                <c:pt idx="521">
                  <c:v>8.13474032172374</c:v>
                </c:pt>
                <c:pt idx="522">
                  <c:v>8.1017120945049808</c:v>
                </c:pt>
                <c:pt idx="523">
                  <c:v>8.0747633460314496</c:v>
                </c:pt>
                <c:pt idx="524">
                  <c:v>8.0357691572066301</c:v>
                </c:pt>
                <c:pt idx="525">
                  <c:v>8.00691140670836</c:v>
                </c:pt>
                <c:pt idx="526">
                  <c:v>7.9721221896942396</c:v>
                </c:pt>
                <c:pt idx="527">
                  <c:v>7.9396954190966103</c:v>
                </c:pt>
                <c:pt idx="528">
                  <c:v>7.9163166756697896</c:v>
                </c:pt>
                <c:pt idx="529">
                  <c:v>7.8790669974384802</c:v>
                </c:pt>
                <c:pt idx="530">
                  <c:v>7.85310335844843</c:v>
                </c:pt>
                <c:pt idx="531">
                  <c:v>7.8181169165781599</c:v>
                </c:pt>
                <c:pt idx="532">
                  <c:v>7.7912483540593804</c:v>
                </c:pt>
                <c:pt idx="533">
                  <c:v>7.7594590631924003</c:v>
                </c:pt>
                <c:pt idx="534">
                  <c:v>7.73216000173952</c:v>
                </c:pt>
                <c:pt idx="535">
                  <c:v>7.7000375038306599</c:v>
                </c:pt>
                <c:pt idx="536">
                  <c:v>7.6683906808153797</c:v>
                </c:pt>
                <c:pt idx="537">
                  <c:v>7.6419241351600196</c:v>
                </c:pt>
                <c:pt idx="538">
                  <c:v>7.61406671565795</c:v>
                </c:pt>
                <c:pt idx="539">
                  <c:v>7.5844249040104401</c:v>
                </c:pt>
                <c:pt idx="540">
                  <c:v>7.5545958650752301</c:v>
                </c:pt>
                <c:pt idx="541">
                  <c:v>7.5273614011586503</c:v>
                </c:pt>
                <c:pt idx="542">
                  <c:v>7.5009966678793196</c:v>
                </c:pt>
                <c:pt idx="543">
                  <c:v>7.4656643982327697</c:v>
                </c:pt>
                <c:pt idx="544">
                  <c:v>7.44000299327592</c:v>
                </c:pt>
                <c:pt idx="545">
                  <c:v>7.4100768215316997</c:v>
                </c:pt>
                <c:pt idx="546">
                  <c:v>7.3789267546139703</c:v>
                </c:pt>
                <c:pt idx="547">
                  <c:v>7.3518699325798904</c:v>
                </c:pt>
                <c:pt idx="548">
                  <c:v>7.3257032527828096</c:v>
                </c:pt>
                <c:pt idx="549">
                  <c:v>7.2965160652221703</c:v>
                </c:pt>
                <c:pt idx="550">
                  <c:v>7.2709096753526703</c:v>
                </c:pt>
                <c:pt idx="551">
                  <c:v>7.2403367176052402</c:v>
                </c:pt>
                <c:pt idx="552">
                  <c:v>7.2158434669784803</c:v>
                </c:pt>
                <c:pt idx="553">
                  <c:v>7.18718115523638</c:v>
                </c:pt>
                <c:pt idx="554">
                  <c:v>7.1596371741488998</c:v>
                </c:pt>
                <c:pt idx="555">
                  <c:v>7.1326638032894998</c:v>
                </c:pt>
                <c:pt idx="556">
                  <c:v>7.10589103569394</c:v>
                </c:pt>
                <c:pt idx="557">
                  <c:v>7.0805723472816604</c:v>
                </c:pt>
                <c:pt idx="558">
                  <c:v>7.0534457722117603</c:v>
                </c:pt>
                <c:pt idx="559">
                  <c:v>7.0245997329122396</c:v>
                </c:pt>
                <c:pt idx="560">
                  <c:v>7.0017257946335896</c:v>
                </c:pt>
                <c:pt idx="561">
                  <c:v>6.9721284897612303</c:v>
                </c:pt>
                <c:pt idx="562">
                  <c:v>6.9462129999522801</c:v>
                </c:pt>
                <c:pt idx="563">
                  <c:v>6.9185002507014897</c:v>
                </c:pt>
                <c:pt idx="564">
                  <c:v>6.8950366438501902</c:v>
                </c:pt>
                <c:pt idx="565">
                  <c:v>6.8687018835059597</c:v>
                </c:pt>
                <c:pt idx="566">
                  <c:v>6.8443347170169204</c:v>
                </c:pt>
                <c:pt idx="567">
                  <c:v>6.8217320285057497</c:v>
                </c:pt>
                <c:pt idx="568">
                  <c:v>6.7928146164911896</c:v>
                </c:pt>
                <c:pt idx="569">
                  <c:v>6.7717042026929697</c:v>
                </c:pt>
                <c:pt idx="570">
                  <c:v>6.7455542384571903</c:v>
                </c:pt>
                <c:pt idx="571">
                  <c:v>6.7245652412861503</c:v>
                </c:pt>
                <c:pt idx="572">
                  <c:v>6.6997881107567396</c:v>
                </c:pt>
                <c:pt idx="573">
                  <c:v>6.6736560407485799</c:v>
                </c:pt>
                <c:pt idx="574">
                  <c:v>6.6458853900831798</c:v>
                </c:pt>
                <c:pt idx="575">
                  <c:v>6.6190698978773002</c:v>
                </c:pt>
                <c:pt idx="576">
                  <c:v>6.5981133193061599</c:v>
                </c:pt>
                <c:pt idx="577">
                  <c:v>6.57286070467313</c:v>
                </c:pt>
                <c:pt idx="578">
                  <c:v>6.5484177479092702</c:v>
                </c:pt>
                <c:pt idx="579">
                  <c:v>6.5282856744887701</c:v>
                </c:pt>
                <c:pt idx="580">
                  <c:v>6.5079588432283302</c:v>
                </c:pt>
                <c:pt idx="581">
                  <c:v>6.4785566398454097</c:v>
                </c:pt>
                <c:pt idx="582">
                  <c:v>6.4553009832886197</c:v>
                </c:pt>
                <c:pt idx="583">
                  <c:v>6.43137204052318</c:v>
                </c:pt>
                <c:pt idx="584">
                  <c:v>6.4104808545666598</c:v>
                </c:pt>
                <c:pt idx="585">
                  <c:v>6.38674210929703</c:v>
                </c:pt>
                <c:pt idx="586">
                  <c:v>6.3648531005487898</c:v>
                </c:pt>
                <c:pt idx="587">
                  <c:v>6.3430653952016698</c:v>
                </c:pt>
                <c:pt idx="588">
                  <c:v>6.3182687358237697</c:v>
                </c:pt>
                <c:pt idx="589">
                  <c:v>6.3010954033860003</c:v>
                </c:pt>
                <c:pt idx="590">
                  <c:v>6.2715426455703396</c:v>
                </c:pt>
                <c:pt idx="591">
                  <c:v>6.2525784213351701</c:v>
                </c:pt>
                <c:pt idx="592">
                  <c:v>6.2309443863155201</c:v>
                </c:pt>
                <c:pt idx="593">
                  <c:v>6.2115104363273304</c:v>
                </c:pt>
                <c:pt idx="594">
                  <c:v>6.1862789746665001</c:v>
                </c:pt>
                <c:pt idx="595">
                  <c:v>6.16542581506648</c:v>
                </c:pt>
                <c:pt idx="596">
                  <c:v>6.1430392455683904</c:v>
                </c:pt>
                <c:pt idx="597">
                  <c:v>6.1188827455989703</c:v>
                </c:pt>
                <c:pt idx="598">
                  <c:v>6.0984915052112303</c:v>
                </c:pt>
                <c:pt idx="599">
                  <c:v>6.0778856147918399</c:v>
                </c:pt>
                <c:pt idx="600">
                  <c:v>6.0562959902978104</c:v>
                </c:pt>
                <c:pt idx="601">
                  <c:v>6.0372543174547504</c:v>
                </c:pt>
                <c:pt idx="602">
                  <c:v>6.0146285370924399</c:v>
                </c:pt>
                <c:pt idx="603">
                  <c:v>5.9961031035751597</c:v>
                </c:pt>
                <c:pt idx="604">
                  <c:v>5.9747497269852401</c:v>
                </c:pt>
                <c:pt idx="605">
                  <c:v>5.9499360858957999</c:v>
                </c:pt>
                <c:pt idx="606">
                  <c:v>5.9331930268543998</c:v>
                </c:pt>
                <c:pt idx="607">
                  <c:v>5.9155587375487597</c:v>
                </c:pt>
                <c:pt idx="608">
                  <c:v>5.8912909068427401</c:v>
                </c:pt>
                <c:pt idx="609">
                  <c:v>5.8706905377753298</c:v>
                </c:pt>
                <c:pt idx="610">
                  <c:v>5.8516029203904001</c:v>
                </c:pt>
                <c:pt idx="611">
                  <c:v>5.8330984437757403</c:v>
                </c:pt>
                <c:pt idx="612">
                  <c:v>5.8146800515563797</c:v>
                </c:pt>
                <c:pt idx="613">
                  <c:v>5.7924785038859801</c:v>
                </c:pt>
                <c:pt idx="614">
                  <c:v>5.7755614348332296</c:v>
                </c:pt>
                <c:pt idx="615">
                  <c:v>5.7563924748634401</c:v>
                </c:pt>
                <c:pt idx="616">
                  <c:v>5.7379271048811002</c:v>
                </c:pt>
                <c:pt idx="617">
                  <c:v>5.7139741551849799</c:v>
                </c:pt>
                <c:pt idx="618">
                  <c:v>5.6958485140292598</c:v>
                </c:pt>
                <c:pt idx="619">
                  <c:v>5.6767468655311699</c:v>
                </c:pt>
                <c:pt idx="620">
                  <c:v>5.66151607848537</c:v>
                </c:pt>
                <c:pt idx="621">
                  <c:v>5.6417421001398003</c:v>
                </c:pt>
                <c:pt idx="622">
                  <c:v>5.6228956794061897</c:v>
                </c:pt>
                <c:pt idx="623">
                  <c:v>5.6030851426086103</c:v>
                </c:pt>
                <c:pt idx="624">
                  <c:v>5.5874704205254098</c:v>
                </c:pt>
                <c:pt idx="625">
                  <c:v>5.5684647732189001</c:v>
                </c:pt>
                <c:pt idx="626">
                  <c:v>5.5504755622420596</c:v>
                </c:pt>
                <c:pt idx="627">
                  <c:v>5.5297343856696797</c:v>
                </c:pt>
                <c:pt idx="628">
                  <c:v>5.5136045074763604</c:v>
                </c:pt>
                <c:pt idx="629">
                  <c:v>5.4957359481606298</c:v>
                </c:pt>
                <c:pt idx="630">
                  <c:v>5.4780840659418502</c:v>
                </c:pt>
                <c:pt idx="631">
                  <c:v>5.4607373396485102</c:v>
                </c:pt>
                <c:pt idx="632">
                  <c:v>5.4434584636826902</c:v>
                </c:pt>
                <c:pt idx="633">
                  <c:v>5.4260913602051399</c:v>
                </c:pt>
                <c:pt idx="634">
                  <c:v>5.40980535090074</c:v>
                </c:pt>
                <c:pt idx="635">
                  <c:v>5.3915532660568299</c:v>
                </c:pt>
                <c:pt idx="636">
                  <c:v>5.3740469112611597</c:v>
                </c:pt>
                <c:pt idx="637">
                  <c:v>5.3547916520790899</c:v>
                </c:pt>
                <c:pt idx="638">
                  <c:v>5.3424030104434097</c:v>
                </c:pt>
                <c:pt idx="639">
                  <c:v>5.3227570530279698</c:v>
                </c:pt>
                <c:pt idx="640">
                  <c:v>5.3057163309703697</c:v>
                </c:pt>
                <c:pt idx="641">
                  <c:v>5.2931505154335801</c:v>
                </c:pt>
                <c:pt idx="642">
                  <c:v>5.27548505104585</c:v>
                </c:pt>
                <c:pt idx="643">
                  <c:v>5.2583052992884296</c:v>
                </c:pt>
                <c:pt idx="644">
                  <c:v>5.2451375527088899</c:v>
                </c:pt>
                <c:pt idx="645">
                  <c:v>5.2251460645847798</c:v>
                </c:pt>
                <c:pt idx="646">
                  <c:v>5.2086370334910903</c:v>
                </c:pt>
                <c:pt idx="647">
                  <c:v>5.1942317409954502</c:v>
                </c:pt>
                <c:pt idx="648">
                  <c:v>5.17804161103426</c:v>
                </c:pt>
                <c:pt idx="649">
                  <c:v>5.1627472226292497</c:v>
                </c:pt>
                <c:pt idx="650">
                  <c:v>5.1460112935326903</c:v>
                </c:pt>
                <c:pt idx="651">
                  <c:v>5.1318392312079002</c:v>
                </c:pt>
                <c:pt idx="652">
                  <c:v>5.1178415772341896</c:v>
                </c:pt>
                <c:pt idx="653">
                  <c:v>5.1015117288986396</c:v>
                </c:pt>
                <c:pt idx="654">
                  <c:v>5.0840523202418497</c:v>
                </c:pt>
                <c:pt idx="655">
                  <c:v>5.0697467943379504</c:v>
                </c:pt>
                <c:pt idx="656">
                  <c:v>5.0550386261872999</c:v>
                </c:pt>
                <c:pt idx="657">
                  <c:v>5.0412343644131301</c:v>
                </c:pt>
                <c:pt idx="658">
                  <c:v>5.0250893194897897</c:v>
                </c:pt>
                <c:pt idx="659">
                  <c:v>5.0103145088113603</c:v>
                </c:pt>
                <c:pt idx="660">
                  <c:v>4.9970185375447</c:v>
                </c:pt>
                <c:pt idx="661">
                  <c:v>4.98063043444043</c:v>
                </c:pt>
                <c:pt idx="662">
                  <c:v>4.9652915186305497</c:v>
                </c:pt>
                <c:pt idx="663">
                  <c:v>4.9528180887950501</c:v>
                </c:pt>
                <c:pt idx="664">
                  <c:v>4.9396562140911602</c:v>
                </c:pt>
                <c:pt idx="665">
                  <c:v>4.9230960265180004</c:v>
                </c:pt>
                <c:pt idx="666">
                  <c:v>4.9111749701357503</c:v>
                </c:pt>
                <c:pt idx="667">
                  <c:v>4.8964242417421699</c:v>
                </c:pt>
                <c:pt idx="668">
                  <c:v>4.8816576592418004</c:v>
                </c:pt>
                <c:pt idx="669">
                  <c:v>4.8701065703039497</c:v>
                </c:pt>
                <c:pt idx="670">
                  <c:v>4.8531765315666204</c:v>
                </c:pt>
                <c:pt idx="671">
                  <c:v>4.8389671366548503</c:v>
                </c:pt>
                <c:pt idx="672">
                  <c:v>4.8256482865027799</c:v>
                </c:pt>
                <c:pt idx="673">
                  <c:v>4.8121770412268701</c:v>
                </c:pt>
                <c:pt idx="674">
                  <c:v>4.8015809502351399</c:v>
                </c:pt>
                <c:pt idx="675">
                  <c:v>4.7864506958921602</c:v>
                </c:pt>
                <c:pt idx="676">
                  <c:v>4.7724191162647296</c:v>
                </c:pt>
                <c:pt idx="677">
                  <c:v>4.7639669851892901</c:v>
                </c:pt>
                <c:pt idx="678">
                  <c:v>4.7449103680468596</c:v>
                </c:pt>
                <c:pt idx="679">
                  <c:v>4.73338327137186</c:v>
                </c:pt>
                <c:pt idx="680">
                  <c:v>4.7221425497912497</c:v>
                </c:pt>
                <c:pt idx="681">
                  <c:v>4.7087414537638397</c:v>
                </c:pt>
                <c:pt idx="682">
                  <c:v>4.6952115051635204</c:v>
                </c:pt>
                <c:pt idx="683">
                  <c:v>4.6834756591561204</c:v>
                </c:pt>
                <c:pt idx="684">
                  <c:v>4.6700749154317904</c:v>
                </c:pt>
                <c:pt idx="685">
                  <c:v>4.6578952448255801</c:v>
                </c:pt>
                <c:pt idx="686">
                  <c:v>4.6455623169632396</c:v>
                </c:pt>
                <c:pt idx="687">
                  <c:v>4.6289823583259997</c:v>
                </c:pt>
                <c:pt idx="688">
                  <c:v>4.6200681280750899</c:v>
                </c:pt>
                <c:pt idx="689">
                  <c:v>4.6085953611934203</c:v>
                </c:pt>
                <c:pt idx="690">
                  <c:v>4.5955496988361899</c:v>
                </c:pt>
                <c:pt idx="691">
                  <c:v>4.5812756840698698</c:v>
                </c:pt>
                <c:pt idx="692">
                  <c:v>4.5713462761426404</c:v>
                </c:pt>
                <c:pt idx="693">
                  <c:v>4.55976237822036</c:v>
                </c:pt>
                <c:pt idx="694">
                  <c:v>4.54630041221718</c:v>
                </c:pt>
                <c:pt idx="695">
                  <c:v>4.5363335098682498</c:v>
                </c:pt>
                <c:pt idx="696">
                  <c:v>4.5259815226133604</c:v>
                </c:pt>
                <c:pt idx="697">
                  <c:v>4.5123324858662901</c:v>
                </c:pt>
                <c:pt idx="698">
                  <c:v>4.4992620752754497</c:v>
                </c:pt>
                <c:pt idx="699">
                  <c:v>4.48926493906849</c:v>
                </c:pt>
                <c:pt idx="700">
                  <c:v>4.4769241864854097</c:v>
                </c:pt>
                <c:pt idx="701">
                  <c:v>4.4650549275908196</c:v>
                </c:pt>
                <c:pt idx="702">
                  <c:v>4.4557074989421199</c:v>
                </c:pt>
                <c:pt idx="703">
                  <c:v>4.4408562654039603</c:v>
                </c:pt>
                <c:pt idx="704">
                  <c:v>4.4337584781781896</c:v>
                </c:pt>
                <c:pt idx="705">
                  <c:v>4.4208288780742899</c:v>
                </c:pt>
                <c:pt idx="706">
                  <c:v>4.4129697172269502</c:v>
                </c:pt>
                <c:pt idx="707">
                  <c:v>4.4031868373146903</c:v>
                </c:pt>
                <c:pt idx="708">
                  <c:v>4.3890723105851999</c:v>
                </c:pt>
                <c:pt idx="709">
                  <c:v>4.3780321310125201</c:v>
                </c:pt>
                <c:pt idx="710">
                  <c:v>4.3668760851029003</c:v>
                </c:pt>
                <c:pt idx="711">
                  <c:v>4.3579683505064004</c:v>
                </c:pt>
                <c:pt idx="712">
                  <c:v>4.3499278476681402</c:v>
                </c:pt>
                <c:pt idx="713">
                  <c:v>4.3384117527982102</c:v>
                </c:pt>
                <c:pt idx="714">
                  <c:v>4.3276139838285399</c:v>
                </c:pt>
                <c:pt idx="715">
                  <c:v>4.3145509952188901</c:v>
                </c:pt>
                <c:pt idx="716">
                  <c:v>4.3058702679409704</c:v>
                </c:pt>
                <c:pt idx="717">
                  <c:v>4.29688251892666</c:v>
                </c:pt>
                <c:pt idx="718">
                  <c:v>4.2865679343391898</c:v>
                </c:pt>
                <c:pt idx="719">
                  <c:v>4.2737162090134797</c:v>
                </c:pt>
                <c:pt idx="720">
                  <c:v>4.2634681841190698</c:v>
                </c:pt>
                <c:pt idx="721">
                  <c:v>4.2553458734662701</c:v>
                </c:pt>
                <c:pt idx="722">
                  <c:v>4.2448138798434902</c:v>
                </c:pt>
                <c:pt idx="723">
                  <c:v>4.2349299211812701</c:v>
                </c:pt>
                <c:pt idx="724">
                  <c:v>4.2239179295694704</c:v>
                </c:pt>
                <c:pt idx="725">
                  <c:v>4.2160247160619502</c:v>
                </c:pt>
                <c:pt idx="726">
                  <c:v>4.2031643770890197</c:v>
                </c:pt>
                <c:pt idx="727">
                  <c:v>4.1961827217807901</c:v>
                </c:pt>
                <c:pt idx="728">
                  <c:v>4.1864290285847403</c:v>
                </c:pt>
                <c:pt idx="729">
                  <c:v>4.1764786191452803</c:v>
                </c:pt>
                <c:pt idx="730">
                  <c:v>4.16807517964582</c:v>
                </c:pt>
                <c:pt idx="731">
                  <c:v>4.1564508510961504</c:v>
                </c:pt>
                <c:pt idx="732">
                  <c:v>4.1488115016684901</c:v>
                </c:pt>
                <c:pt idx="733">
                  <c:v>4.1390957627778402</c:v>
                </c:pt>
                <c:pt idx="734">
                  <c:v>4.1259385014150496</c:v>
                </c:pt>
                <c:pt idx="735">
                  <c:v>4.1229090946512397</c:v>
                </c:pt>
                <c:pt idx="736">
                  <c:v>4.1091303580453999</c:v>
                </c:pt>
                <c:pt idx="737">
                  <c:v>4.1012624557366797</c:v>
                </c:pt>
                <c:pt idx="738">
                  <c:v>4.0915350008112501</c:v>
                </c:pt>
                <c:pt idx="739">
                  <c:v>4.0835629522923798</c:v>
                </c:pt>
                <c:pt idx="740">
                  <c:v>4.0752328314506396</c:v>
                </c:pt>
                <c:pt idx="741">
                  <c:v>4.0646670533987699</c:v>
                </c:pt>
                <c:pt idx="742">
                  <c:v>4.0549925471683101</c:v>
                </c:pt>
                <c:pt idx="743">
                  <c:v>4.0479808291919497</c:v>
                </c:pt>
                <c:pt idx="744">
                  <c:v>4.0405537001349403</c:v>
                </c:pt>
                <c:pt idx="745">
                  <c:v>4.0295004090047604</c:v>
                </c:pt>
                <c:pt idx="746">
                  <c:v>4.0216231378726901</c:v>
                </c:pt>
                <c:pt idx="747">
                  <c:v>4.0127641452144696</c:v>
                </c:pt>
                <c:pt idx="748">
                  <c:v>4.0040467149336099</c:v>
                </c:pt>
                <c:pt idx="749">
                  <c:v>3.9966669494397999</c:v>
                </c:pt>
                <c:pt idx="750">
                  <c:v>3.98602388293956</c:v>
                </c:pt>
                <c:pt idx="751">
                  <c:v>3.9795504287944099</c:v>
                </c:pt>
                <c:pt idx="752">
                  <c:v>3.96736582076446</c:v>
                </c:pt>
                <c:pt idx="753">
                  <c:v>3.9603524187795598</c:v>
                </c:pt>
                <c:pt idx="754">
                  <c:v>3.9532973868957</c:v>
                </c:pt>
                <c:pt idx="755">
                  <c:v>3.9439491807551401</c:v>
                </c:pt>
                <c:pt idx="756">
                  <c:v>3.93468159848153</c:v>
                </c:pt>
                <c:pt idx="757">
                  <c:v>3.9275562257791501</c:v>
                </c:pt>
                <c:pt idx="758">
                  <c:v>3.9188230819124299</c:v>
                </c:pt>
                <c:pt idx="759">
                  <c:v>3.9084833125355298</c:v>
                </c:pt>
                <c:pt idx="760">
                  <c:v>3.9037641794515401</c:v>
                </c:pt>
                <c:pt idx="761">
                  <c:v>3.8954593628348499</c:v>
                </c:pt>
                <c:pt idx="762">
                  <c:v>3.8857409585542602</c:v>
                </c:pt>
                <c:pt idx="763">
                  <c:v>3.8797276544049302</c:v>
                </c:pt>
                <c:pt idx="764">
                  <c:v>3.8700732598082599</c:v>
                </c:pt>
                <c:pt idx="765">
                  <c:v>3.8629240184250899</c:v>
                </c:pt>
                <c:pt idx="766">
                  <c:v>3.8551587690662199</c:v>
                </c:pt>
                <c:pt idx="767">
                  <c:v>3.84748229555063</c:v>
                </c:pt>
                <c:pt idx="768">
                  <c:v>3.8395538933802098</c:v>
                </c:pt>
                <c:pt idx="769">
                  <c:v>3.83142224726349</c:v>
                </c:pt>
                <c:pt idx="770">
                  <c:v>3.82220409389853</c:v>
                </c:pt>
                <c:pt idx="771">
                  <c:v>3.8149222210327798</c:v>
                </c:pt>
                <c:pt idx="772">
                  <c:v>3.8055086350667602</c:v>
                </c:pt>
                <c:pt idx="773">
                  <c:v>3.7996881940853999</c:v>
                </c:pt>
                <c:pt idx="774">
                  <c:v>3.7918205823485902</c:v>
                </c:pt>
                <c:pt idx="775">
                  <c:v>3.7826631566393099</c:v>
                </c:pt>
                <c:pt idx="776">
                  <c:v>3.7742681428803402</c:v>
                </c:pt>
                <c:pt idx="777">
                  <c:v>3.7688792240974101</c:v>
                </c:pt>
                <c:pt idx="778">
                  <c:v>3.7594600279411301</c:v>
                </c:pt>
                <c:pt idx="779">
                  <c:v>3.7548791517175801</c:v>
                </c:pt>
                <c:pt idx="780">
                  <c:v>3.7435346160316501</c:v>
                </c:pt>
                <c:pt idx="781">
                  <c:v>3.7362873217952002</c:v>
                </c:pt>
                <c:pt idx="782">
                  <c:v>3.7307939806881998</c:v>
                </c:pt>
                <c:pt idx="783">
                  <c:v>3.7236910580493801</c:v>
                </c:pt>
                <c:pt idx="784">
                  <c:v>3.7155387399419402</c:v>
                </c:pt>
                <c:pt idx="785">
                  <c:v>3.7076956655581599</c:v>
                </c:pt>
                <c:pt idx="786">
                  <c:v>3.7006547989040701</c:v>
                </c:pt>
                <c:pt idx="787">
                  <c:v>3.6924544149768201</c:v>
                </c:pt>
                <c:pt idx="788">
                  <c:v>3.6857186418231902</c:v>
                </c:pt>
                <c:pt idx="789">
                  <c:v>3.6805813911766201</c:v>
                </c:pt>
                <c:pt idx="790">
                  <c:v>3.6695953377941501</c:v>
                </c:pt>
                <c:pt idx="791">
                  <c:v>3.6626631536838499</c:v>
                </c:pt>
                <c:pt idx="792">
                  <c:v>3.6548217569758501</c:v>
                </c:pt>
                <c:pt idx="793">
                  <c:v>3.6483653846282902</c:v>
                </c:pt>
                <c:pt idx="794">
                  <c:v>3.6406652955030001</c:v>
                </c:pt>
                <c:pt idx="795">
                  <c:v>3.63476350515286</c:v>
                </c:pt>
                <c:pt idx="796">
                  <c:v>3.6275623029928599</c:v>
                </c:pt>
                <c:pt idx="797">
                  <c:v>3.6219275508772801</c:v>
                </c:pt>
                <c:pt idx="798">
                  <c:v>3.6139946667485598</c:v>
                </c:pt>
                <c:pt idx="799">
                  <c:v>3.6057349571171899</c:v>
                </c:pt>
                <c:pt idx="800">
                  <c:v>3.5991352621493098</c:v>
                </c:pt>
                <c:pt idx="801">
                  <c:v>3.5923320615187602</c:v>
                </c:pt>
                <c:pt idx="802">
                  <c:v>3.5844498139344099</c:v>
                </c:pt>
                <c:pt idx="803">
                  <c:v>3.5770751054222298</c:v>
                </c:pt>
                <c:pt idx="804">
                  <c:v>3.5683692936826001</c:v>
                </c:pt>
                <c:pt idx="805">
                  <c:v>3.5634994964339501</c:v>
                </c:pt>
                <c:pt idx="806">
                  <c:v>3.55565693128709</c:v>
                </c:pt>
                <c:pt idx="807">
                  <c:v>3.5504215669399399</c:v>
                </c:pt>
                <c:pt idx="808">
                  <c:v>3.5407990808199501</c:v>
                </c:pt>
                <c:pt idx="809">
                  <c:v>3.53392634302979</c:v>
                </c:pt>
                <c:pt idx="810">
                  <c:v>3.5246577369350498</c:v>
                </c:pt>
                <c:pt idx="811">
                  <c:v>3.5194544422357499</c:v>
                </c:pt>
                <c:pt idx="812">
                  <c:v>3.5145609901744899</c:v>
                </c:pt>
                <c:pt idx="813">
                  <c:v>3.50699611017729</c:v>
                </c:pt>
                <c:pt idx="814">
                  <c:v>3.4999087119320702</c:v>
                </c:pt>
                <c:pt idx="815">
                  <c:v>3.4943596924282798</c:v>
                </c:pt>
                <c:pt idx="816">
                  <c:v>3.4860202681474801</c:v>
                </c:pt>
                <c:pt idx="817">
                  <c:v>3.48005969593477</c:v>
                </c:pt>
                <c:pt idx="818">
                  <c:v>3.4717874821185202</c:v>
                </c:pt>
                <c:pt idx="819">
                  <c:v>3.4658322768310001</c:v>
                </c:pt>
                <c:pt idx="820">
                  <c:v>3.4574546780042201</c:v>
                </c:pt>
                <c:pt idx="821">
                  <c:v>3.4522797133744798</c:v>
                </c:pt>
                <c:pt idx="822">
                  <c:v>3.4464055008619101</c:v>
                </c:pt>
                <c:pt idx="823">
                  <c:v>3.4407001876558199</c:v>
                </c:pt>
                <c:pt idx="824">
                  <c:v>3.43231948734336</c:v>
                </c:pt>
                <c:pt idx="825">
                  <c:v>3.4255303433253999</c:v>
                </c:pt>
                <c:pt idx="826">
                  <c:v>3.4197464555791002</c:v>
                </c:pt>
                <c:pt idx="827">
                  <c:v>3.4119068838603002</c:v>
                </c:pt>
                <c:pt idx="828">
                  <c:v>3.4063605845855198</c:v>
                </c:pt>
                <c:pt idx="829">
                  <c:v>3.40035582109051</c:v>
                </c:pt>
                <c:pt idx="830">
                  <c:v>3.3918107789219198</c:v>
                </c:pt>
                <c:pt idx="831">
                  <c:v>3.3862097727703002</c:v>
                </c:pt>
                <c:pt idx="832">
                  <c:v>3.3785926499944501</c:v>
                </c:pt>
                <c:pt idx="833">
                  <c:v>3.3758339858033302</c:v>
                </c:pt>
                <c:pt idx="834">
                  <c:v>3.3674091827094599</c:v>
                </c:pt>
                <c:pt idx="835">
                  <c:v>3.3602588749162399</c:v>
                </c:pt>
                <c:pt idx="836">
                  <c:v>3.3549782750931398</c:v>
                </c:pt>
                <c:pt idx="837">
                  <c:v>3.3487073796455098</c:v>
                </c:pt>
                <c:pt idx="838">
                  <c:v>3.3424495339772</c:v>
                </c:pt>
                <c:pt idx="839">
                  <c:v>3.3313650083357</c:v>
                </c:pt>
                <c:pt idx="840">
                  <c:v>3.3266341687542602</c:v>
                </c:pt>
                <c:pt idx="841">
                  <c:v>3.3216340661846302</c:v>
                </c:pt>
                <c:pt idx="842">
                  <c:v>3.3144069511351799</c:v>
                </c:pt>
                <c:pt idx="843">
                  <c:v>3.3067956305213402</c:v>
                </c:pt>
                <c:pt idx="844">
                  <c:v>3.3045510201266399</c:v>
                </c:pt>
                <c:pt idx="845">
                  <c:v>3.2951050656840999</c:v>
                </c:pt>
                <c:pt idx="846">
                  <c:v>3.2894843085855801</c:v>
                </c:pt>
                <c:pt idx="847">
                  <c:v>3.2848538439667401</c:v>
                </c:pt>
                <c:pt idx="848">
                  <c:v>3.2788535460507799</c:v>
                </c:pt>
                <c:pt idx="849">
                  <c:v>3.2728423050201498</c:v>
                </c:pt>
                <c:pt idx="850">
                  <c:v>3.2635110268642</c:v>
                </c:pt>
                <c:pt idx="851">
                  <c:v>3.2583414928113399</c:v>
                </c:pt>
                <c:pt idx="852">
                  <c:v>3.2548895955117398</c:v>
                </c:pt>
                <c:pt idx="853">
                  <c:v>3.2441334371943098</c:v>
                </c:pt>
                <c:pt idx="854">
                  <c:v>3.2411127663834902</c:v>
                </c:pt>
                <c:pt idx="855">
                  <c:v>3.2328939731441499</c:v>
                </c:pt>
                <c:pt idx="856">
                  <c:v>3.22794566650939</c:v>
                </c:pt>
                <c:pt idx="857">
                  <c:v>3.2218371190800998</c:v>
                </c:pt>
                <c:pt idx="858">
                  <c:v>3.2154713530164298</c:v>
                </c:pt>
                <c:pt idx="859">
                  <c:v>3.2102084305296001</c:v>
                </c:pt>
                <c:pt idx="860">
                  <c:v>3.2039024183662099</c:v>
                </c:pt>
                <c:pt idx="861">
                  <c:v>3.1967590460900599</c:v>
                </c:pt>
                <c:pt idx="862">
                  <c:v>3.1929732799327999</c:v>
                </c:pt>
                <c:pt idx="863">
                  <c:v>3.1833198328359602</c:v>
                </c:pt>
                <c:pt idx="864">
                  <c:v>3.1776280846515301</c:v>
                </c:pt>
                <c:pt idx="865">
                  <c:v>3.1729932094083799</c:v>
                </c:pt>
                <c:pt idx="866">
                  <c:v>3.1662904515803301</c:v>
                </c:pt>
                <c:pt idx="867">
                  <c:v>3.1612169180988401</c:v>
                </c:pt>
                <c:pt idx="868">
                  <c:v>3.1550973155127902</c:v>
                </c:pt>
                <c:pt idx="869">
                  <c:v>3.15064103622518</c:v>
                </c:pt>
                <c:pt idx="870">
                  <c:v>3.14316435410873</c:v>
                </c:pt>
                <c:pt idx="871">
                  <c:v>3.1349596166639402</c:v>
                </c:pt>
                <c:pt idx="872">
                  <c:v>3.1312112426661298</c:v>
                </c:pt>
                <c:pt idx="873">
                  <c:v>3.1253744329320599</c:v>
                </c:pt>
                <c:pt idx="874">
                  <c:v>3.1178815351429399</c:v>
                </c:pt>
                <c:pt idx="875">
                  <c:v>3.1130136624943399</c:v>
                </c:pt>
                <c:pt idx="876">
                  <c:v>3.1081444557786102</c:v>
                </c:pt>
                <c:pt idx="877">
                  <c:v>3.10210621631848</c:v>
                </c:pt>
                <c:pt idx="878">
                  <c:v>3.0975859572458302</c:v>
                </c:pt>
                <c:pt idx="879">
                  <c:v>3.0905217678652201</c:v>
                </c:pt>
                <c:pt idx="880">
                  <c:v>3.0862326121430401</c:v>
                </c:pt>
                <c:pt idx="881">
                  <c:v>3.0802064407318701</c:v>
                </c:pt>
                <c:pt idx="882">
                  <c:v>3.0739024365105698</c:v>
                </c:pt>
                <c:pt idx="883">
                  <c:v>3.0676038210666499</c:v>
                </c:pt>
                <c:pt idx="884">
                  <c:v>3.0635405863176399</c:v>
                </c:pt>
                <c:pt idx="885">
                  <c:v>3.05701707541344</c:v>
                </c:pt>
                <c:pt idx="886">
                  <c:v>3.0524529365440398</c:v>
                </c:pt>
                <c:pt idx="887">
                  <c:v>3.0473542745006701</c:v>
                </c:pt>
                <c:pt idx="888">
                  <c:v>3.0418288309014301</c:v>
                </c:pt>
                <c:pt idx="889">
                  <c:v>3.03409440310626</c:v>
                </c:pt>
                <c:pt idx="890">
                  <c:v>3.0300246440182201</c:v>
                </c:pt>
                <c:pt idx="891">
                  <c:v>3.0236290187066199</c:v>
                </c:pt>
                <c:pt idx="892">
                  <c:v>3.0194834735572198</c:v>
                </c:pt>
                <c:pt idx="893">
                  <c:v>3.0154570345566101</c:v>
                </c:pt>
                <c:pt idx="894">
                  <c:v>3.0085622245480201</c:v>
                </c:pt>
                <c:pt idx="895">
                  <c:v>3.0027708515775502</c:v>
                </c:pt>
                <c:pt idx="896">
                  <c:v>2.9990378846094199</c:v>
                </c:pt>
                <c:pt idx="897">
                  <c:v>2.9922176794658899</c:v>
                </c:pt>
                <c:pt idx="898">
                  <c:v>2.98734038492969</c:v>
                </c:pt>
                <c:pt idx="899">
                  <c:v>2.98315156863737</c:v>
                </c:pt>
                <c:pt idx="900">
                  <c:v>2.97694988455327</c:v>
                </c:pt>
                <c:pt idx="901">
                  <c:v>2.9720582087157399</c:v>
                </c:pt>
                <c:pt idx="902">
                  <c:v>2.9674817070735</c:v>
                </c:pt>
                <c:pt idx="903">
                  <c:v>2.9621243648062299</c:v>
                </c:pt>
                <c:pt idx="904">
                  <c:v>2.9558120487394701</c:v>
                </c:pt>
                <c:pt idx="905">
                  <c:v>2.9509802305607198</c:v>
                </c:pt>
                <c:pt idx="906">
                  <c:v>2.9470323061616699</c:v>
                </c:pt>
                <c:pt idx="907">
                  <c:v>2.9418158181283198</c:v>
                </c:pt>
                <c:pt idx="908">
                  <c:v>2.9364067187633398</c:v>
                </c:pt>
                <c:pt idx="909">
                  <c:v>2.9333298029363402</c:v>
                </c:pt>
                <c:pt idx="910">
                  <c:v>2.9266165671514899</c:v>
                </c:pt>
                <c:pt idx="911">
                  <c:v>2.9221062760752301</c:v>
                </c:pt>
                <c:pt idx="912">
                  <c:v>2.9170782511651301</c:v>
                </c:pt>
                <c:pt idx="913">
                  <c:v>2.9114476443052202</c:v>
                </c:pt>
                <c:pt idx="914">
                  <c:v>2.9070190184941702</c:v>
                </c:pt>
                <c:pt idx="915">
                  <c:v>2.9038723351023998</c:v>
                </c:pt>
                <c:pt idx="916">
                  <c:v>2.8990948163055301</c:v>
                </c:pt>
                <c:pt idx="917">
                  <c:v>2.8939853920275298</c:v>
                </c:pt>
                <c:pt idx="918">
                  <c:v>2.88913551760524</c:v>
                </c:pt>
                <c:pt idx="919">
                  <c:v>2.8849488857642398</c:v>
                </c:pt>
                <c:pt idx="920">
                  <c:v>2.8812522427318501</c:v>
                </c:pt>
                <c:pt idx="921">
                  <c:v>2.87603147428691</c:v>
                </c:pt>
                <c:pt idx="922">
                  <c:v>2.8713145648868998</c:v>
                </c:pt>
                <c:pt idx="923">
                  <c:v>2.8653381939817302</c:v>
                </c:pt>
                <c:pt idx="924">
                  <c:v>2.8633140128545702</c:v>
                </c:pt>
                <c:pt idx="925">
                  <c:v>2.85647503624745</c:v>
                </c:pt>
                <c:pt idx="926">
                  <c:v>2.8516536782135602</c:v>
                </c:pt>
                <c:pt idx="927">
                  <c:v>2.8480561331427099</c:v>
                </c:pt>
                <c:pt idx="928">
                  <c:v>2.8442374426847201</c:v>
                </c:pt>
                <c:pt idx="929">
                  <c:v>2.8376891891856499</c:v>
                </c:pt>
                <c:pt idx="930">
                  <c:v>2.8347134414894901</c:v>
                </c:pt>
                <c:pt idx="931">
                  <c:v>2.8311202317499702</c:v>
                </c:pt>
                <c:pt idx="932">
                  <c:v>2.8253741079000099</c:v>
                </c:pt>
                <c:pt idx="933">
                  <c:v>2.8227321574531499</c:v>
                </c:pt>
                <c:pt idx="934">
                  <c:v>2.8160527923043199</c:v>
                </c:pt>
                <c:pt idx="935">
                  <c:v>2.81338264244792</c:v>
                </c:pt>
                <c:pt idx="936">
                  <c:v>2.8083218779023702</c:v>
                </c:pt>
                <c:pt idx="937">
                  <c:v>2.8050962060640798</c:v>
                </c:pt>
                <c:pt idx="938">
                  <c:v>2.7986231330543698</c:v>
                </c:pt>
                <c:pt idx="939">
                  <c:v>2.7986434944231902</c:v>
                </c:pt>
                <c:pt idx="940">
                  <c:v>2.7932844728225099</c:v>
                </c:pt>
                <c:pt idx="941">
                  <c:v>2.7894774611520599</c:v>
                </c:pt>
                <c:pt idx="942">
                  <c:v>2.7839969415608601</c:v>
                </c:pt>
                <c:pt idx="943">
                  <c:v>2.7818481244719</c:v>
                </c:pt>
                <c:pt idx="944">
                  <c:v>2.7781715751215801</c:v>
                </c:pt>
                <c:pt idx="945">
                  <c:v>2.77316464838712</c:v>
                </c:pt>
                <c:pt idx="946">
                  <c:v>2.76787750023197</c:v>
                </c:pt>
                <c:pt idx="947">
                  <c:v>2.76469628124309</c:v>
                </c:pt>
                <c:pt idx="948">
                  <c:v>2.7604977158850001</c:v>
                </c:pt>
                <c:pt idx="949">
                  <c:v>2.7549910387397598</c:v>
                </c:pt>
                <c:pt idx="950">
                  <c:v>2.7552361375476901</c:v>
                </c:pt>
                <c:pt idx="951">
                  <c:v>2.74908583471777</c:v>
                </c:pt>
                <c:pt idx="952">
                  <c:v>2.7455926745097399</c:v>
                </c:pt>
                <c:pt idx="953">
                  <c:v>2.7424295404319099</c:v>
                </c:pt>
                <c:pt idx="954">
                  <c:v>2.7388936693368402</c:v>
                </c:pt>
                <c:pt idx="955">
                  <c:v>2.7358023908625699</c:v>
                </c:pt>
                <c:pt idx="956">
                  <c:v>2.7313863838370498</c:v>
                </c:pt>
                <c:pt idx="957">
                  <c:v>2.7281234030505801</c:v>
                </c:pt>
                <c:pt idx="958">
                  <c:v>2.7225895348103499</c:v>
                </c:pt>
                <c:pt idx="959">
                  <c:v>2.71965286502894</c:v>
                </c:pt>
                <c:pt idx="960">
                  <c:v>2.71461525667634</c:v>
                </c:pt>
                <c:pt idx="961">
                  <c:v>2.71299224343415</c:v>
                </c:pt>
                <c:pt idx="962">
                  <c:v>2.7092969811102701</c:v>
                </c:pt>
                <c:pt idx="963">
                  <c:v>2.7050687215200799</c:v>
                </c:pt>
                <c:pt idx="964">
                  <c:v>2.7034470412576499</c:v>
                </c:pt>
                <c:pt idx="965">
                  <c:v>2.6984294339819002</c:v>
                </c:pt>
                <c:pt idx="966">
                  <c:v>2.69740837477879</c:v>
                </c:pt>
                <c:pt idx="967">
                  <c:v>2.6904766984269801</c:v>
                </c:pt>
                <c:pt idx="968">
                  <c:v>2.6869733435354601</c:v>
                </c:pt>
                <c:pt idx="969">
                  <c:v>2.6838736473296199</c:v>
                </c:pt>
                <c:pt idx="970">
                  <c:v>2.6792983956510401</c:v>
                </c:pt>
                <c:pt idx="971">
                  <c:v>2.6779174979984899</c:v>
                </c:pt>
                <c:pt idx="972">
                  <c:v>2.6745861074032402</c:v>
                </c:pt>
                <c:pt idx="973">
                  <c:v>2.6710690577064602</c:v>
                </c:pt>
                <c:pt idx="974">
                  <c:v>2.66667042454461</c:v>
                </c:pt>
                <c:pt idx="975">
                  <c:v>2.6640131571194701</c:v>
                </c:pt>
                <c:pt idx="976">
                  <c:v>2.6592707831173699</c:v>
                </c:pt>
                <c:pt idx="977">
                  <c:v>2.6572640507526302</c:v>
                </c:pt>
                <c:pt idx="978">
                  <c:v>2.6534143554914702</c:v>
                </c:pt>
                <c:pt idx="979">
                  <c:v>2.6507113746572699</c:v>
                </c:pt>
                <c:pt idx="980">
                  <c:v>2.6471177635174601</c:v>
                </c:pt>
                <c:pt idx="981">
                  <c:v>2.6439985820479999</c:v>
                </c:pt>
                <c:pt idx="982">
                  <c:v>2.64067250515195</c:v>
                </c:pt>
                <c:pt idx="983">
                  <c:v>2.63842446625674</c:v>
                </c:pt>
                <c:pt idx="984">
                  <c:v>2.6350022335501899</c:v>
                </c:pt>
                <c:pt idx="985">
                  <c:v>2.6305086814653098</c:v>
                </c:pt>
                <c:pt idx="986">
                  <c:v>2.62776446917603</c:v>
                </c:pt>
                <c:pt idx="987">
                  <c:v>2.62601711387599</c:v>
                </c:pt>
                <c:pt idx="988">
                  <c:v>2.62147551524418</c:v>
                </c:pt>
                <c:pt idx="989">
                  <c:v>2.61781686974052</c:v>
                </c:pt>
                <c:pt idx="990">
                  <c:v>2.6156008200300001</c:v>
                </c:pt>
                <c:pt idx="991">
                  <c:v>2.6103945285729999</c:v>
                </c:pt>
                <c:pt idx="992">
                  <c:v>2.6094165249822101</c:v>
                </c:pt>
                <c:pt idx="993">
                  <c:v>2.6066467085251199</c:v>
                </c:pt>
                <c:pt idx="994">
                  <c:v>2.6037234957429001</c:v>
                </c:pt>
                <c:pt idx="995">
                  <c:v>2.6009173681371198</c:v>
                </c:pt>
                <c:pt idx="996">
                  <c:v>2.5971467212205201</c:v>
                </c:pt>
                <c:pt idx="997">
                  <c:v>2.5957540386677498</c:v>
                </c:pt>
                <c:pt idx="998">
                  <c:v>2.5920165734385501</c:v>
                </c:pt>
                <c:pt idx="999">
                  <c:v>2.5879939402785501</c:v>
                </c:pt>
                <c:pt idx="1000">
                  <c:v>2.5852817695243302</c:v>
                </c:pt>
                <c:pt idx="1001">
                  <c:v>2.5836884228797499</c:v>
                </c:pt>
                <c:pt idx="1002">
                  <c:v>2.5795368116141399</c:v>
                </c:pt>
                <c:pt idx="1003">
                  <c:v>2.57644697072354</c:v>
                </c:pt>
                <c:pt idx="1004">
                  <c:v>2.5735743941528901</c:v>
                </c:pt>
                <c:pt idx="1005">
                  <c:v>2.5697240338230198</c:v>
                </c:pt>
                <c:pt idx="1006">
                  <c:v>2.56856505867245</c:v>
                </c:pt>
                <c:pt idx="1007">
                  <c:v>2.56585275633695</c:v>
                </c:pt>
                <c:pt idx="1008">
                  <c:v>2.5620950713558202</c:v>
                </c:pt>
                <c:pt idx="1009">
                  <c:v>2.5586905124290902</c:v>
                </c:pt>
                <c:pt idx="1010">
                  <c:v>2.5561328844981199</c:v>
                </c:pt>
                <c:pt idx="1011">
                  <c:v>2.5553811373710902</c:v>
                </c:pt>
                <c:pt idx="1012">
                  <c:v>2.5500461555051701</c:v>
                </c:pt>
                <c:pt idx="1013">
                  <c:v>2.5470230061941801</c:v>
                </c:pt>
                <c:pt idx="1014">
                  <c:v>2.5454757246041102</c:v>
                </c:pt>
                <c:pt idx="1015">
                  <c:v>2.5429930679631698</c:v>
                </c:pt>
                <c:pt idx="1016">
                  <c:v>2.5397084568314998</c:v>
                </c:pt>
                <c:pt idx="1017">
                  <c:v>2.53741224202837</c:v>
                </c:pt>
                <c:pt idx="1018">
                  <c:v>2.53376114889224</c:v>
                </c:pt>
                <c:pt idx="1019">
                  <c:v>2.5311402328820298</c:v>
                </c:pt>
                <c:pt idx="1020">
                  <c:v>2.52674628891539</c:v>
                </c:pt>
                <c:pt idx="1021">
                  <c:v>2.5262783682057299</c:v>
                </c:pt>
                <c:pt idx="1022">
                  <c:v>2.5245188021972398</c:v>
                </c:pt>
                <c:pt idx="1023">
                  <c:v>2.5200836213424398</c:v>
                </c:pt>
                <c:pt idx="1024">
                  <c:v>2.5170416298603202</c:v>
                </c:pt>
                <c:pt idx="1025">
                  <c:v>2.5147342319597601</c:v>
                </c:pt>
                <c:pt idx="1026">
                  <c:v>2.51131888508267</c:v>
                </c:pt>
                <c:pt idx="1027">
                  <c:v>2.5092011224811399</c:v>
                </c:pt>
                <c:pt idx="1028">
                  <c:v>2.5052955791500802</c:v>
                </c:pt>
                <c:pt idx="1029">
                  <c:v>2.5035899393302299</c:v>
                </c:pt>
                <c:pt idx="1030">
                  <c:v>2.5002768360076999</c:v>
                </c:pt>
                <c:pt idx="1031">
                  <c:v>2.4985489004563801</c:v>
                </c:pt>
                <c:pt idx="1032">
                  <c:v>2.4931761835948199</c:v>
                </c:pt>
                <c:pt idx="1033">
                  <c:v>2.4918856873528599</c:v>
                </c:pt>
                <c:pt idx="1034">
                  <c:v>2.4892151836866501</c:v>
                </c:pt>
                <c:pt idx="1035">
                  <c:v>2.48676579633418</c:v>
                </c:pt>
                <c:pt idx="1036">
                  <c:v>2.4831965734217198</c:v>
                </c:pt>
                <c:pt idx="1037">
                  <c:v>2.4809553300709801</c:v>
                </c:pt>
                <c:pt idx="1038">
                  <c:v>2.4777587311880001</c:v>
                </c:pt>
                <c:pt idx="1039">
                  <c:v>2.4754687716131598</c:v>
                </c:pt>
                <c:pt idx="1040">
                  <c:v>2.4729390640244402</c:v>
                </c:pt>
                <c:pt idx="1041">
                  <c:v>2.4693401732858802</c:v>
                </c:pt>
                <c:pt idx="1042">
                  <c:v>2.4663801943683499</c:v>
                </c:pt>
                <c:pt idx="1043">
                  <c:v>2.4642771739221101</c:v>
                </c:pt>
                <c:pt idx="1044">
                  <c:v>2.4603249811510501</c:v>
                </c:pt>
                <c:pt idx="1045">
                  <c:v>2.4590308423142502</c:v>
                </c:pt>
                <c:pt idx="1046">
                  <c:v>2.4554636545972901</c:v>
                </c:pt>
                <c:pt idx="1047">
                  <c:v>2.4521884162008298</c:v>
                </c:pt>
                <c:pt idx="1048">
                  <c:v>2.4488125915973802</c:v>
                </c:pt>
                <c:pt idx="1049">
                  <c:v>2.4467708916355302</c:v>
                </c:pt>
                <c:pt idx="1050">
                  <c:v>2.4440016312405799</c:v>
                </c:pt>
                <c:pt idx="1051">
                  <c:v>2.4419541116610102</c:v>
                </c:pt>
                <c:pt idx="1052">
                  <c:v>2.4384532551266398</c:v>
                </c:pt>
                <c:pt idx="1053">
                  <c:v>2.4364927021306602</c:v>
                </c:pt>
                <c:pt idx="1054">
                  <c:v>2.4329438259734402</c:v>
                </c:pt>
                <c:pt idx="1055">
                  <c:v>2.4305161890544502</c:v>
                </c:pt>
                <c:pt idx="1056">
                  <c:v>2.4271487993939198</c:v>
                </c:pt>
                <c:pt idx="1057">
                  <c:v>2.42423044942807</c:v>
                </c:pt>
                <c:pt idx="1058">
                  <c:v>2.4196345650894999</c:v>
                </c:pt>
                <c:pt idx="1059">
                  <c:v>2.4172963119100999</c:v>
                </c:pt>
                <c:pt idx="1060">
                  <c:v>2.4147137512235801</c:v>
                </c:pt>
                <c:pt idx="1061">
                  <c:v>2.4114770513258601</c:v>
                </c:pt>
                <c:pt idx="1062">
                  <c:v>2.4092338342900201</c:v>
                </c:pt>
                <c:pt idx="1063">
                  <c:v>2.4056040296358199</c:v>
                </c:pt>
                <c:pt idx="1064">
                  <c:v>2.40337185780785</c:v>
                </c:pt>
                <c:pt idx="1065">
                  <c:v>2.3998115811763499</c:v>
                </c:pt>
                <c:pt idx="1066">
                  <c:v>2.39589421408495</c:v>
                </c:pt>
                <c:pt idx="1067">
                  <c:v>2.3944400202401899</c:v>
                </c:pt>
                <c:pt idx="1068">
                  <c:v>2.3903205852151199</c:v>
                </c:pt>
                <c:pt idx="1069">
                  <c:v>2.3879743094497901</c:v>
                </c:pt>
                <c:pt idx="1070">
                  <c:v>2.38431841567846</c:v>
                </c:pt>
                <c:pt idx="1071">
                  <c:v>2.3822688601306501</c:v>
                </c:pt>
                <c:pt idx="1072">
                  <c:v>2.3798083356848201</c:v>
                </c:pt>
                <c:pt idx="1073">
                  <c:v>2.3759668220507901</c:v>
                </c:pt>
                <c:pt idx="1074">
                  <c:v>2.3735757851660302</c:v>
                </c:pt>
                <c:pt idx="1075">
                  <c:v>2.3705575081513799</c:v>
                </c:pt>
                <c:pt idx="1076">
                  <c:v>2.3671106695974502</c:v>
                </c:pt>
                <c:pt idx="1077">
                  <c:v>2.3639084154094898</c:v>
                </c:pt>
                <c:pt idx="1078">
                  <c:v>2.3598309017441501</c:v>
                </c:pt>
                <c:pt idx="1079">
                  <c:v>2.3570195682475599</c:v>
                </c:pt>
                <c:pt idx="1080">
                  <c:v>2.3535566478080998</c:v>
                </c:pt>
                <c:pt idx="1081">
                  <c:v>2.35232915240507</c:v>
                </c:pt>
                <c:pt idx="1082">
                  <c:v>2.3491531428760601</c:v>
                </c:pt>
                <c:pt idx="1083">
                  <c:v>2.3442524052892599</c:v>
                </c:pt>
                <c:pt idx="1084">
                  <c:v>2.3414559539994402</c:v>
                </c:pt>
                <c:pt idx="1085">
                  <c:v>2.33776027221074</c:v>
                </c:pt>
                <c:pt idx="1086">
                  <c:v>2.3342340946477602</c:v>
                </c:pt>
                <c:pt idx="1087">
                  <c:v>2.3338742901930698</c:v>
                </c:pt>
                <c:pt idx="1088">
                  <c:v>2.3297656103968101</c:v>
                </c:pt>
                <c:pt idx="1089">
                  <c:v>2.3257892274069301</c:v>
                </c:pt>
                <c:pt idx="1090">
                  <c:v>2.3238405477319599</c:v>
                </c:pt>
                <c:pt idx="1091">
                  <c:v>2.31870781340373</c:v>
                </c:pt>
                <c:pt idx="1092">
                  <c:v>2.3153871859449602</c:v>
                </c:pt>
                <c:pt idx="1093">
                  <c:v>2.3129572925111401</c:v>
                </c:pt>
                <c:pt idx="1094">
                  <c:v>2.3104234676481501</c:v>
                </c:pt>
                <c:pt idx="1095">
                  <c:v>2.30551705091951</c:v>
                </c:pt>
                <c:pt idx="1096">
                  <c:v>2.3031372806696999</c:v>
                </c:pt>
                <c:pt idx="1097">
                  <c:v>2.2995399571602202</c:v>
                </c:pt>
                <c:pt idx="1098">
                  <c:v>2.2972158914423302</c:v>
                </c:pt>
                <c:pt idx="1099">
                  <c:v>2.2932267007088201</c:v>
                </c:pt>
                <c:pt idx="1100">
                  <c:v>2.29039805292147</c:v>
                </c:pt>
                <c:pt idx="1101">
                  <c:v>2.2896791891602</c:v>
                </c:pt>
                <c:pt idx="1102">
                  <c:v>2.2835958800483498</c:v>
                </c:pt>
                <c:pt idx="1103">
                  <c:v>2.2823622161011801</c:v>
                </c:pt>
                <c:pt idx="1104">
                  <c:v>2.2781678977687299</c:v>
                </c:pt>
                <c:pt idx="1105">
                  <c:v>2.2750373078016799</c:v>
                </c:pt>
                <c:pt idx="1106">
                  <c:v>2.2721133965953202</c:v>
                </c:pt>
                <c:pt idx="1107">
                  <c:v>2.2686934850932299</c:v>
                </c:pt>
                <c:pt idx="1108">
                  <c:v>2.2641586793231401</c:v>
                </c:pt>
                <c:pt idx="1109">
                  <c:v>2.26212073732676</c:v>
                </c:pt>
                <c:pt idx="1110">
                  <c:v>2.2582910315806801</c:v>
                </c:pt>
                <c:pt idx="1111">
                  <c:v>2.2549375973707799</c:v>
                </c:pt>
                <c:pt idx="1112">
                  <c:v>2.2521267869628701</c:v>
                </c:pt>
                <c:pt idx="1113">
                  <c:v>2.2471926076013502</c:v>
                </c:pt>
                <c:pt idx="1114">
                  <c:v>2.2446706882174099</c:v>
                </c:pt>
                <c:pt idx="1115">
                  <c:v>2.2438921494653798</c:v>
                </c:pt>
                <c:pt idx="1116">
                  <c:v>2.2406325901906499</c:v>
                </c:pt>
                <c:pt idx="1117">
                  <c:v>2.2368756152153901</c:v>
                </c:pt>
                <c:pt idx="1118">
                  <c:v>2.23274745726901</c:v>
                </c:pt>
                <c:pt idx="1119">
                  <c:v>2.2280012140107099</c:v>
                </c:pt>
                <c:pt idx="1120">
                  <c:v>2.2233309954190399</c:v>
                </c:pt>
                <c:pt idx="1121">
                  <c:v>2.22069496082158</c:v>
                </c:pt>
                <c:pt idx="1122">
                  <c:v>2.2190603463059002</c:v>
                </c:pt>
                <c:pt idx="1123">
                  <c:v>2.2153559549644402</c:v>
                </c:pt>
                <c:pt idx="1124">
                  <c:v>2.2109948519323201</c:v>
                </c:pt>
                <c:pt idx="1125">
                  <c:v>2.2074297061286199</c:v>
                </c:pt>
                <c:pt idx="1126">
                  <c:v>2.2067853496325598</c:v>
                </c:pt>
                <c:pt idx="1127">
                  <c:v>2.2009531795341202</c:v>
                </c:pt>
                <c:pt idx="1128">
                  <c:v>2.1974380404163401</c:v>
                </c:pt>
                <c:pt idx="1129">
                  <c:v>2.1960491503407602</c:v>
                </c:pt>
                <c:pt idx="1130">
                  <c:v>2.19077125737939</c:v>
                </c:pt>
                <c:pt idx="1131">
                  <c:v>2.1886298146032899</c:v>
                </c:pt>
                <c:pt idx="1132">
                  <c:v>2.1862699314528098</c:v>
                </c:pt>
                <c:pt idx="1133">
                  <c:v>2.18210846273838</c:v>
                </c:pt>
                <c:pt idx="1134">
                  <c:v>2.1789464448285298</c:v>
                </c:pt>
                <c:pt idx="1135">
                  <c:v>2.1756894607367201</c:v>
                </c:pt>
                <c:pt idx="1136">
                  <c:v>2.17204032174127</c:v>
                </c:pt>
                <c:pt idx="1137">
                  <c:v>2.1688531471564199</c:v>
                </c:pt>
                <c:pt idx="1138">
                  <c:v>2.1648514694258698</c:v>
                </c:pt>
                <c:pt idx="1139">
                  <c:v>2.1639017411610602</c:v>
                </c:pt>
                <c:pt idx="1140">
                  <c:v>2.15864256513402</c:v>
                </c:pt>
                <c:pt idx="1141">
                  <c:v>2.15497749924325</c:v>
                </c:pt>
                <c:pt idx="1142">
                  <c:v>2.15245448285037</c:v>
                </c:pt>
                <c:pt idx="1143">
                  <c:v>2.1496965675365698</c:v>
                </c:pt>
                <c:pt idx="1144">
                  <c:v>2.1479434758601199</c:v>
                </c:pt>
                <c:pt idx="1145">
                  <c:v>2.1436905626513201</c:v>
                </c:pt>
                <c:pt idx="1146">
                  <c:v>2.1403673217780499</c:v>
                </c:pt>
                <c:pt idx="1147">
                  <c:v>2.1358716577911698</c:v>
                </c:pt>
                <c:pt idx="1148">
                  <c:v>2.1321742126652099</c:v>
                </c:pt>
                <c:pt idx="1149">
                  <c:v>2.1313686744543898</c:v>
                </c:pt>
                <c:pt idx="1150">
                  <c:v>2.1262323864163202</c:v>
                </c:pt>
                <c:pt idx="1151">
                  <c:v>2.1241210416629599</c:v>
                </c:pt>
                <c:pt idx="1152">
                  <c:v>2.1214468598212899</c:v>
                </c:pt>
                <c:pt idx="1153">
                  <c:v>2.11826986828755</c:v>
                </c:pt>
                <c:pt idx="1154">
                  <c:v>2.1152492617339602</c:v>
                </c:pt>
                <c:pt idx="1155">
                  <c:v>2.1112467141701301</c:v>
                </c:pt>
                <c:pt idx="1156">
                  <c:v>2.1071698670022299</c:v>
                </c:pt>
                <c:pt idx="1157">
                  <c:v>2.1047637441473999</c:v>
                </c:pt>
                <c:pt idx="1158">
                  <c:v>2.1022807726728501</c:v>
                </c:pt>
                <c:pt idx="1159">
                  <c:v>2.09901029156662</c:v>
                </c:pt>
                <c:pt idx="1160">
                  <c:v>2.09571128349062</c:v>
                </c:pt>
                <c:pt idx="1161">
                  <c:v>2.0926563024760299</c:v>
                </c:pt>
                <c:pt idx="1162">
                  <c:v>2.0884616094726098</c:v>
                </c:pt>
                <c:pt idx="1163">
                  <c:v>2.08600645994037</c:v>
                </c:pt>
                <c:pt idx="1164">
                  <c:v>2.0839289287663298</c:v>
                </c:pt>
                <c:pt idx="1165">
                  <c:v>2.08025357528002</c:v>
                </c:pt>
                <c:pt idx="1166">
                  <c:v>2.0776063411973</c:v>
                </c:pt>
                <c:pt idx="1167">
                  <c:v>2.07383946527237</c:v>
                </c:pt>
                <c:pt idx="1168">
                  <c:v>2.0706180667335699</c:v>
                </c:pt>
                <c:pt idx="1169">
                  <c:v>2.0669129979609799</c:v>
                </c:pt>
                <c:pt idx="1170">
                  <c:v>2.0643754760039101</c:v>
                </c:pt>
                <c:pt idx="1171">
                  <c:v>2.06094310571428</c:v>
                </c:pt>
                <c:pt idx="1172">
                  <c:v>2.0582903589358899</c:v>
                </c:pt>
                <c:pt idx="1173">
                  <c:v>2.0546810364660302</c:v>
                </c:pt>
                <c:pt idx="1174">
                  <c:v>2.0518892729795901</c:v>
                </c:pt>
                <c:pt idx="1175">
                  <c:v>2.0494172212464399</c:v>
                </c:pt>
                <c:pt idx="1176">
                  <c:v>2.0456672424720499</c:v>
                </c:pt>
                <c:pt idx="1177">
                  <c:v>2.0436269174396702</c:v>
                </c:pt>
                <c:pt idx="1178">
                  <c:v>2.0407140960171901</c:v>
                </c:pt>
                <c:pt idx="1179">
                  <c:v>2.0372156037862301</c:v>
                </c:pt>
                <c:pt idx="1180">
                  <c:v>2.0348022056623698</c:v>
                </c:pt>
                <c:pt idx="1181">
                  <c:v>2.0308709779679299</c:v>
                </c:pt>
                <c:pt idx="1182">
                  <c:v>2.0284342017306298</c:v>
                </c:pt>
                <c:pt idx="1183">
                  <c:v>2.0263678078519698</c:v>
                </c:pt>
                <c:pt idx="1184">
                  <c:v>2.0230633424008899</c:v>
                </c:pt>
                <c:pt idx="1185">
                  <c:v>2.0193535939288401</c:v>
                </c:pt>
                <c:pt idx="1186">
                  <c:v>2.0170425066781799</c:v>
                </c:pt>
                <c:pt idx="1187">
                  <c:v>2.0146996042613199</c:v>
                </c:pt>
                <c:pt idx="1188">
                  <c:v>2.0112534702253799</c:v>
                </c:pt>
                <c:pt idx="1189">
                  <c:v>2.0089823131408302</c:v>
                </c:pt>
                <c:pt idx="1190">
                  <c:v>2.0054703031394201</c:v>
                </c:pt>
                <c:pt idx="1191">
                  <c:v>2.0036880298713</c:v>
                </c:pt>
                <c:pt idx="1192">
                  <c:v>2.0001069303423802</c:v>
                </c:pt>
                <c:pt idx="1193">
                  <c:v>1.99778413401836</c:v>
                </c:pt>
                <c:pt idx="1194">
                  <c:v>1.9957003502753501</c:v>
                </c:pt>
                <c:pt idx="1195">
                  <c:v>1.9927263775311701</c:v>
                </c:pt>
                <c:pt idx="1196">
                  <c:v>1.9902156997385501</c:v>
                </c:pt>
                <c:pt idx="1197">
                  <c:v>1.9867560786607299</c:v>
                </c:pt>
                <c:pt idx="1198">
                  <c:v>1.98437468869245</c:v>
                </c:pt>
                <c:pt idx="1199">
                  <c:v>1.9817801278834699</c:v>
                </c:pt>
                <c:pt idx="1200">
                  <c:v>1.97893548739755</c:v>
                </c:pt>
                <c:pt idx="1201">
                  <c:v>1.97687154315705</c:v>
                </c:pt>
                <c:pt idx="1202">
                  <c:v>1.9744261816351001</c:v>
                </c:pt>
                <c:pt idx="1203">
                  <c:v>1.97153920660514</c:v>
                </c:pt>
                <c:pt idx="1204">
                  <c:v>1.9690235585625999</c:v>
                </c:pt>
                <c:pt idx="1205">
                  <c:v>1.9663968590651999</c:v>
                </c:pt>
                <c:pt idx="1206">
                  <c:v>1.9642519578725099</c:v>
                </c:pt>
                <c:pt idx="1207">
                  <c:v>1.9607607387808299</c:v>
                </c:pt>
                <c:pt idx="1208">
                  <c:v>1.9590764301955601</c:v>
                </c:pt>
                <c:pt idx="1209">
                  <c:v>1.9561337386922699</c:v>
                </c:pt>
                <c:pt idx="1210">
                  <c:v>1.9545184332895</c:v>
                </c:pt>
                <c:pt idx="1211">
                  <c:v>1.9518718183936601</c:v>
                </c:pt>
                <c:pt idx="1212">
                  <c:v>1.9489476367412299</c:v>
                </c:pt>
                <c:pt idx="1213">
                  <c:v>1.94738478627973</c:v>
                </c:pt>
                <c:pt idx="1214">
                  <c:v>1.9443066241484701</c:v>
                </c:pt>
                <c:pt idx="1215">
                  <c:v>1.94207039363404</c:v>
                </c:pt>
                <c:pt idx="1216">
                  <c:v>1.9414175863524901</c:v>
                </c:pt>
                <c:pt idx="1217">
                  <c:v>1.9381364819856299</c:v>
                </c:pt>
                <c:pt idx="1218">
                  <c:v>1.9359590556295401</c:v>
                </c:pt>
                <c:pt idx="1219">
                  <c:v>1.93334373352424</c:v>
                </c:pt>
                <c:pt idx="1220">
                  <c:v>1.9308734184141301</c:v>
                </c:pt>
                <c:pt idx="1221">
                  <c:v>1.9287353328327701</c:v>
                </c:pt>
                <c:pt idx="1222">
                  <c:v>1.9273562909213</c:v>
                </c:pt>
                <c:pt idx="1223">
                  <c:v>1.9250245863986499</c:v>
                </c:pt>
                <c:pt idx="1224">
                  <c:v>1.92202167599884</c:v>
                </c:pt>
                <c:pt idx="1225">
                  <c:v>1.9201759489372301</c:v>
                </c:pt>
                <c:pt idx="1226">
                  <c:v>1.91742253471306</c:v>
                </c:pt>
                <c:pt idx="1227">
                  <c:v>1.9160713600677599</c:v>
                </c:pt>
                <c:pt idx="1228">
                  <c:v>1.91341632898847</c:v>
                </c:pt>
                <c:pt idx="1229">
                  <c:v>1.9109954022046001</c:v>
                </c:pt>
                <c:pt idx="1230">
                  <c:v>1.9095820072706799</c:v>
                </c:pt>
                <c:pt idx="1231">
                  <c:v>1.90794767809893</c:v>
                </c:pt>
                <c:pt idx="1232">
                  <c:v>1.9046509870739601</c:v>
                </c:pt>
                <c:pt idx="1233">
                  <c:v>1.90259530487766</c:v>
                </c:pt>
                <c:pt idx="1234">
                  <c:v>1.90092600301242</c:v>
                </c:pt>
                <c:pt idx="1235">
                  <c:v>1.8988473242922901</c:v>
                </c:pt>
                <c:pt idx="1236">
                  <c:v>1.89627613890584</c:v>
                </c:pt>
                <c:pt idx="1237">
                  <c:v>1.89491130831026</c:v>
                </c:pt>
                <c:pt idx="1238">
                  <c:v>1.8931002717871499</c:v>
                </c:pt>
                <c:pt idx="1239">
                  <c:v>1.8914296655109399</c:v>
                </c:pt>
                <c:pt idx="1240">
                  <c:v>1.88794781384958</c:v>
                </c:pt>
                <c:pt idx="1241">
                  <c:v>1.88701469196183</c:v>
                </c:pt>
                <c:pt idx="1242">
                  <c:v>1.8847473076583201</c:v>
                </c:pt>
                <c:pt idx="1243">
                  <c:v>1.8828208029789899</c:v>
                </c:pt>
                <c:pt idx="1244">
                  <c:v>1.88197015606356</c:v>
                </c:pt>
                <c:pt idx="1245">
                  <c:v>1.87910284176668</c:v>
                </c:pt>
                <c:pt idx="1246">
                  <c:v>1.87758102806753</c:v>
                </c:pt>
                <c:pt idx="1247">
                  <c:v>1.8745056257102299</c:v>
                </c:pt>
                <c:pt idx="1248">
                  <c:v>1.8730868910710401</c:v>
                </c:pt>
                <c:pt idx="1249">
                  <c:v>1.8717294329787699</c:v>
                </c:pt>
                <c:pt idx="1250">
                  <c:v>1.87004999067621</c:v>
                </c:pt>
                <c:pt idx="1251">
                  <c:v>1.86831035191831</c:v>
                </c:pt>
                <c:pt idx="1252">
                  <c:v>1.8676695682375599</c:v>
                </c:pt>
                <c:pt idx="1253">
                  <c:v>1.8658913859959401</c:v>
                </c:pt>
                <c:pt idx="1254">
                  <c:v>1.86227493171451</c:v>
                </c:pt>
                <c:pt idx="1255">
                  <c:v>1.8612483055306499</c:v>
                </c:pt>
                <c:pt idx="1256">
                  <c:v>1.8589130893824499</c:v>
                </c:pt>
                <c:pt idx="1257">
                  <c:v>1.85714819015914</c:v>
                </c:pt>
                <c:pt idx="1258">
                  <c:v>1.85628296467784</c:v>
                </c:pt>
                <c:pt idx="1259">
                  <c:v>1.8546117511367599</c:v>
                </c:pt>
                <c:pt idx="1260">
                  <c:v>1.8521940268450301</c:v>
                </c:pt>
                <c:pt idx="1261">
                  <c:v>1.8506390184922601</c:v>
                </c:pt>
                <c:pt idx="1262">
                  <c:v>1.84862435432392</c:v>
                </c:pt>
                <c:pt idx="1263">
                  <c:v>1.8467625814959601</c:v>
                </c:pt>
                <c:pt idx="1264">
                  <c:v>1.84620888489365</c:v>
                </c:pt>
                <c:pt idx="1265">
                  <c:v>1.8438046734386899</c:v>
                </c:pt>
                <c:pt idx="1266">
                  <c:v>1.8423543811651699</c:v>
                </c:pt>
                <c:pt idx="1267">
                  <c:v>1.8411371515591901</c:v>
                </c:pt>
                <c:pt idx="1268">
                  <c:v>1.83928894089294</c:v>
                </c:pt>
                <c:pt idx="1269">
                  <c:v>1.8369776176524899</c:v>
                </c:pt>
                <c:pt idx="1270">
                  <c:v>1.8368142382078201</c:v>
                </c:pt>
                <c:pt idx="1271">
                  <c:v>1.83499049763245</c:v>
                </c:pt>
                <c:pt idx="1272">
                  <c:v>1.8330772686802701</c:v>
                </c:pt>
                <c:pt idx="1273">
                  <c:v>1.8324624492869199</c:v>
                </c:pt>
                <c:pt idx="1274">
                  <c:v>1.82902772377187</c:v>
                </c:pt>
                <c:pt idx="1275">
                  <c:v>1.8277941756179801</c:v>
                </c:pt>
                <c:pt idx="1276">
                  <c:v>1.82675100126207</c:v>
                </c:pt>
                <c:pt idx="1277">
                  <c:v>1.82488086363285</c:v>
                </c:pt>
                <c:pt idx="1278">
                  <c:v>1.8236370548546801</c:v>
                </c:pt>
                <c:pt idx="1279">
                  <c:v>1.82218770045724</c:v>
                </c:pt>
                <c:pt idx="1280">
                  <c:v>1.81994588647195</c:v>
                </c:pt>
                <c:pt idx="1281">
                  <c:v>1.8186578456784099</c:v>
                </c:pt>
                <c:pt idx="1282">
                  <c:v>1.81708009912139</c:v>
                </c:pt>
                <c:pt idx="1283">
                  <c:v>1.8154629977546199</c:v>
                </c:pt>
                <c:pt idx="1284">
                  <c:v>1.8136770499797901</c:v>
                </c:pt>
                <c:pt idx="1285">
                  <c:v>1.81219916243222</c:v>
                </c:pt>
                <c:pt idx="1286">
                  <c:v>1.8120486849578099</c:v>
                </c:pt>
                <c:pt idx="1287">
                  <c:v>1.80942852529916</c:v>
                </c:pt>
                <c:pt idx="1288">
                  <c:v>1.8076790113090599</c:v>
                </c:pt>
                <c:pt idx="1289">
                  <c:v>1.8074920359124</c:v>
                </c:pt>
                <c:pt idx="1290">
                  <c:v>1.80533958711281</c:v>
                </c:pt>
                <c:pt idx="1291">
                  <c:v>1.80428461800846</c:v>
                </c:pt>
                <c:pt idx="1292">
                  <c:v>1.80261313055797</c:v>
                </c:pt>
                <c:pt idx="1293">
                  <c:v>1.8005691332857201</c:v>
                </c:pt>
                <c:pt idx="1294">
                  <c:v>1.80022033175317</c:v>
                </c:pt>
                <c:pt idx="1295">
                  <c:v>1.7982680089463099</c:v>
                </c:pt>
                <c:pt idx="1296">
                  <c:v>1.79630438299205</c:v>
                </c:pt>
                <c:pt idx="1297">
                  <c:v>1.7950990517649099</c:v>
                </c:pt>
                <c:pt idx="1298">
                  <c:v>1.79297990031335</c:v>
                </c:pt>
                <c:pt idx="1299">
                  <c:v>1.7915996170059001</c:v>
                </c:pt>
                <c:pt idx="1300">
                  <c:v>1.7903567856279601</c:v>
                </c:pt>
                <c:pt idx="1301">
                  <c:v>1.7891899786511301</c:v>
                </c:pt>
                <c:pt idx="1302">
                  <c:v>1.7880927901625501</c:v>
                </c:pt>
                <c:pt idx="1303">
                  <c:v>1.78549510093799</c:v>
                </c:pt>
                <c:pt idx="1304">
                  <c:v>1.78445339320111</c:v>
                </c:pt>
                <c:pt idx="1305">
                  <c:v>1.78257596457131</c:v>
                </c:pt>
                <c:pt idx="1306">
                  <c:v>1.78184729140648</c:v>
                </c:pt>
                <c:pt idx="1307">
                  <c:v>1.78127643269381</c:v>
                </c:pt>
                <c:pt idx="1308">
                  <c:v>1.7787192105954399</c:v>
                </c:pt>
                <c:pt idx="1309">
                  <c:v>1.77690856959216</c:v>
                </c:pt>
                <c:pt idx="1310">
                  <c:v>1.77552424300331</c:v>
                </c:pt>
                <c:pt idx="1311">
                  <c:v>1.7742238305559499</c:v>
                </c:pt>
                <c:pt idx="1312">
                  <c:v>1.77223879862427</c:v>
                </c:pt>
                <c:pt idx="1313">
                  <c:v>1.7710894994523001</c:v>
                </c:pt>
                <c:pt idx="1314">
                  <c:v>1.7696607317131601</c:v>
                </c:pt>
                <c:pt idx="1315">
                  <c:v>1.7691367664478499</c:v>
                </c:pt>
                <c:pt idx="1316">
                  <c:v>1.76669856128323</c:v>
                </c:pt>
                <c:pt idx="1317">
                  <c:v>1.7641210753863601</c:v>
                </c:pt>
                <c:pt idx="1318">
                  <c:v>1.76353503228954</c:v>
                </c:pt>
                <c:pt idx="1319">
                  <c:v>1.76262055593018</c:v>
                </c:pt>
                <c:pt idx="1320">
                  <c:v>1.7606125830242201</c:v>
                </c:pt>
                <c:pt idx="1321">
                  <c:v>1.7590809344187499</c:v>
                </c:pt>
                <c:pt idx="1322">
                  <c:v>1.75706927284515</c:v>
                </c:pt>
                <c:pt idx="1323">
                  <c:v>1.75634263586699</c:v>
                </c:pt>
                <c:pt idx="1324">
                  <c:v>1.7549217777474599</c:v>
                </c:pt>
                <c:pt idx="1325">
                  <c:v>1.75321991102051</c:v>
                </c:pt>
                <c:pt idx="1326">
                  <c:v>1.75210497779692</c:v>
                </c:pt>
                <c:pt idx="1327">
                  <c:v>1.74975662815788</c:v>
                </c:pt>
                <c:pt idx="1328">
                  <c:v>1.74823900882385</c:v>
                </c:pt>
                <c:pt idx="1329">
                  <c:v>1.74623740138548</c:v>
                </c:pt>
                <c:pt idx="1330">
                  <c:v>1.7442028294882499</c:v>
                </c:pt>
                <c:pt idx="1331">
                  <c:v>1.74349991410706</c:v>
                </c:pt>
                <c:pt idx="1332">
                  <c:v>1.74116554922884</c:v>
                </c:pt>
                <c:pt idx="1333">
                  <c:v>1.7396020890593</c:v>
                </c:pt>
                <c:pt idx="1334">
                  <c:v>1.7387422301567499</c:v>
                </c:pt>
                <c:pt idx="1335">
                  <c:v>1.73639755638808</c:v>
                </c:pt>
                <c:pt idx="1336">
                  <c:v>1.73552524292315</c:v>
                </c:pt>
                <c:pt idx="1337">
                  <c:v>1.7335829450204701</c:v>
                </c:pt>
                <c:pt idx="1338">
                  <c:v>1.7314055302267299</c:v>
                </c:pt>
                <c:pt idx="1339">
                  <c:v>1.7303153429098801</c:v>
                </c:pt>
                <c:pt idx="1340">
                  <c:v>1.72774043041292</c:v>
                </c:pt>
                <c:pt idx="1341">
                  <c:v>1.7256305993053001</c:v>
                </c:pt>
                <c:pt idx="1342">
                  <c:v>1.7249937163307401</c:v>
                </c:pt>
                <c:pt idx="1343">
                  <c:v>1.7237880272055</c:v>
                </c:pt>
                <c:pt idx="1344">
                  <c:v>1.7214491261265901</c:v>
                </c:pt>
                <c:pt idx="1345">
                  <c:v>1.7200342649229099</c:v>
                </c:pt>
                <c:pt idx="1346">
                  <c:v>1.7180030963561701</c:v>
                </c:pt>
                <c:pt idx="1347">
                  <c:v>1.7165007979656901</c:v>
                </c:pt>
                <c:pt idx="1348">
                  <c:v>1.7144606283720301</c:v>
                </c:pt>
                <c:pt idx="1349">
                  <c:v>1.7134092084044099</c:v>
                </c:pt>
                <c:pt idx="1350">
                  <c:v>1.7102425285624201</c:v>
                </c:pt>
                <c:pt idx="1351">
                  <c:v>1.7096686733781199</c:v>
                </c:pt>
                <c:pt idx="1352">
                  <c:v>1.70762822485038</c:v>
                </c:pt>
                <c:pt idx="1353">
                  <c:v>1.7063420936092799</c:v>
                </c:pt>
                <c:pt idx="1354">
                  <c:v>1.7030871653678299</c:v>
                </c:pt>
                <c:pt idx="1355">
                  <c:v>1.7010444167793799</c:v>
                </c:pt>
                <c:pt idx="1356">
                  <c:v>1.6992433686816999</c:v>
                </c:pt>
                <c:pt idx="1357">
                  <c:v>1.6985117396987699</c:v>
                </c:pt>
                <c:pt idx="1358">
                  <c:v>1.69581295510571</c:v>
                </c:pt>
                <c:pt idx="1359">
                  <c:v>1.6949067143154399</c:v>
                </c:pt>
                <c:pt idx="1360">
                  <c:v>1.69296165548775</c:v>
                </c:pt>
                <c:pt idx="1361">
                  <c:v>1.6909121485693099</c:v>
                </c:pt>
                <c:pt idx="1362">
                  <c:v>1.69021850415269</c:v>
                </c:pt>
                <c:pt idx="1363">
                  <c:v>1.68789533919971</c:v>
                </c:pt>
                <c:pt idx="1364">
                  <c:v>1.6860200223508399</c:v>
                </c:pt>
                <c:pt idx="1365">
                  <c:v>1.6838667221460299</c:v>
                </c:pt>
                <c:pt idx="1366">
                  <c:v>1.6814980806077</c:v>
                </c:pt>
                <c:pt idx="1367">
                  <c:v>1.6801915725238901</c:v>
                </c:pt>
                <c:pt idx="1368">
                  <c:v>1.6782599358652801</c:v>
                </c:pt>
                <c:pt idx="1369">
                  <c:v>1.67609343124747</c:v>
                </c:pt>
                <c:pt idx="1370">
                  <c:v>1.6740175268431201</c:v>
                </c:pt>
                <c:pt idx="1371">
                  <c:v>1.671448506637</c:v>
                </c:pt>
                <c:pt idx="1372">
                  <c:v>1.66963124833642</c:v>
                </c:pt>
                <c:pt idx="1373">
                  <c:v>1.6672452886353799</c:v>
                </c:pt>
                <c:pt idx="1374">
                  <c:v>1.6654923887272799</c:v>
                </c:pt>
                <c:pt idx="1375">
                  <c:v>1.66412049596272</c:v>
                </c:pt>
                <c:pt idx="1376">
                  <c:v>1.66202835253124</c:v>
                </c:pt>
                <c:pt idx="1377">
                  <c:v>1.6602334627167401</c:v>
                </c:pt>
                <c:pt idx="1378">
                  <c:v>1.6574217572541501</c:v>
                </c:pt>
                <c:pt idx="1379">
                  <c:v>1.6561681352367901</c:v>
                </c:pt>
                <c:pt idx="1380">
                  <c:v>1.6530511115201301</c:v>
                </c:pt>
                <c:pt idx="1381">
                  <c:v>1.65214640675194</c:v>
                </c:pt>
                <c:pt idx="1382">
                  <c:v>1.6498743763319701</c:v>
                </c:pt>
                <c:pt idx="1383">
                  <c:v>1.6476378700888601</c:v>
                </c:pt>
                <c:pt idx="1384">
                  <c:v>1.6455063402573999</c:v>
                </c:pt>
                <c:pt idx="1385">
                  <c:v>1.6429462004581099</c:v>
                </c:pt>
                <c:pt idx="1386">
                  <c:v>1.6412864006472301</c:v>
                </c:pt>
                <c:pt idx="1387">
                  <c:v>1.63954320642719</c:v>
                </c:pt>
                <c:pt idx="1388">
                  <c:v>1.6380524354844701</c:v>
                </c:pt>
                <c:pt idx="1389">
                  <c:v>1.63547516651282</c:v>
                </c:pt>
                <c:pt idx="1390">
                  <c:v>1.63298489577438</c:v>
                </c:pt>
                <c:pt idx="1391">
                  <c:v>1.6313262721052999</c:v>
                </c:pt>
                <c:pt idx="1392">
                  <c:v>1.6286632523681499</c:v>
                </c:pt>
                <c:pt idx="1393">
                  <c:v>1.6272478399557899</c:v>
                </c:pt>
                <c:pt idx="1394">
                  <c:v>1.62460294093588</c:v>
                </c:pt>
                <c:pt idx="1395">
                  <c:v>1.6218594857458</c:v>
                </c:pt>
                <c:pt idx="1396">
                  <c:v>1.62029725757267</c:v>
                </c:pt>
                <c:pt idx="1397">
                  <c:v>1.6196629595573699</c:v>
                </c:pt>
                <c:pt idx="1398">
                  <c:v>1.6162880105030799</c:v>
                </c:pt>
                <c:pt idx="1399">
                  <c:v>1.61469663530484</c:v>
                </c:pt>
                <c:pt idx="1400">
                  <c:v>1.6113228500125401</c:v>
                </c:pt>
                <c:pt idx="1401">
                  <c:v>1.6092073203863699</c:v>
                </c:pt>
                <c:pt idx="1402">
                  <c:v>1.60694833617736</c:v>
                </c:pt>
                <c:pt idx="1403">
                  <c:v>1.60471406581762</c:v>
                </c:pt>
                <c:pt idx="1404">
                  <c:v>1.60211682751044</c:v>
                </c:pt>
                <c:pt idx="1405">
                  <c:v>1.60128451442707</c:v>
                </c:pt>
                <c:pt idx="1406">
                  <c:v>1.5984075922377099</c:v>
                </c:pt>
                <c:pt idx="1407">
                  <c:v>1.5955123469174199</c:v>
                </c:pt>
                <c:pt idx="1408">
                  <c:v>1.5941665907134299</c:v>
                </c:pt>
                <c:pt idx="1409">
                  <c:v>1.5915993683013701</c:v>
                </c:pt>
                <c:pt idx="1410">
                  <c:v>1.5895382830059499</c:v>
                </c:pt>
                <c:pt idx="1411">
                  <c:v>1.58784577451649</c:v>
                </c:pt>
                <c:pt idx="1412">
                  <c:v>1.5859845963351</c:v>
                </c:pt>
                <c:pt idx="1413">
                  <c:v>1.5837365482583601</c:v>
                </c:pt>
                <c:pt idx="1414">
                  <c:v>1.5810308063517799</c:v>
                </c:pt>
                <c:pt idx="1415">
                  <c:v>1.57880214165022</c:v>
                </c:pt>
                <c:pt idx="1416">
                  <c:v>1.57633989338769</c:v>
                </c:pt>
                <c:pt idx="1417">
                  <c:v>1.57360390583027</c:v>
                </c:pt>
                <c:pt idx="1418">
                  <c:v>1.5710233874467401</c:v>
                </c:pt>
                <c:pt idx="1419">
                  <c:v>1.5697089176515</c:v>
                </c:pt>
                <c:pt idx="1420">
                  <c:v>1.5671718281489699</c:v>
                </c:pt>
                <c:pt idx="1421">
                  <c:v>1.56571140838825</c:v>
                </c:pt>
                <c:pt idx="1422">
                  <c:v>1.5635441554788401</c:v>
                </c:pt>
                <c:pt idx="1423">
                  <c:v>1.5614232676075701</c:v>
                </c:pt>
                <c:pt idx="1424">
                  <c:v>1.55834186712172</c:v>
                </c:pt>
                <c:pt idx="1425">
                  <c:v>1.55639352471004</c:v>
                </c:pt>
                <c:pt idx="1426">
                  <c:v>1.5548024201312001</c:v>
                </c:pt>
                <c:pt idx="1427">
                  <c:v>1.55154085956582</c:v>
                </c:pt>
                <c:pt idx="1428">
                  <c:v>1.5500312431316501</c:v>
                </c:pt>
                <c:pt idx="1429">
                  <c:v>1.5476383509374001</c:v>
                </c:pt>
                <c:pt idx="1430">
                  <c:v>1.54557284366258</c:v>
                </c:pt>
                <c:pt idx="1431">
                  <c:v>1.5430598763438499</c:v>
                </c:pt>
                <c:pt idx="1432">
                  <c:v>1.5409758253485699</c:v>
                </c:pt>
                <c:pt idx="1433">
                  <c:v>1.5384585699025499</c:v>
                </c:pt>
                <c:pt idx="1434">
                  <c:v>1.5365584277387201</c:v>
                </c:pt>
                <c:pt idx="1435">
                  <c:v>1.53410028108436</c:v>
                </c:pt>
                <c:pt idx="1436">
                  <c:v>1.5319112775097801</c:v>
                </c:pt>
                <c:pt idx="1437">
                  <c:v>1.52951120269167</c:v>
                </c:pt>
                <c:pt idx="1438">
                  <c:v>1.5270236670687001</c:v>
                </c:pt>
                <c:pt idx="1439">
                  <c:v>1.5257043968644699</c:v>
                </c:pt>
                <c:pt idx="1440">
                  <c:v>1.5226937974613</c:v>
                </c:pt>
                <c:pt idx="1441">
                  <c:v>1.51951112418538</c:v>
                </c:pt>
                <c:pt idx="1442">
                  <c:v>1.5186633333353401</c:v>
                </c:pt>
                <c:pt idx="1443">
                  <c:v>1.51604932847343</c:v>
                </c:pt>
                <c:pt idx="1444">
                  <c:v>1.5145271649693099</c:v>
                </c:pt>
                <c:pt idx="1445">
                  <c:v>1.5125351592837899</c:v>
                </c:pt>
                <c:pt idx="1446">
                  <c:v>1.5099491259484601</c:v>
                </c:pt>
                <c:pt idx="1447">
                  <c:v>1.5080068813346601</c:v>
                </c:pt>
                <c:pt idx="1448">
                  <c:v>1.50590673592635</c:v>
                </c:pt>
                <c:pt idx="1449">
                  <c:v>1.5039367155453101</c:v>
                </c:pt>
                <c:pt idx="1450">
                  <c:v>1.5019294303670501</c:v>
                </c:pt>
                <c:pt idx="1451">
                  <c:v>1.50018650621963</c:v>
                </c:pt>
                <c:pt idx="1452">
                  <c:v>1.4978945538196899</c:v>
                </c:pt>
                <c:pt idx="1453">
                  <c:v>1.4958496645163999</c:v>
                </c:pt>
                <c:pt idx="1454">
                  <c:v>1.4938180635860201</c:v>
                </c:pt>
                <c:pt idx="1455">
                  <c:v>1.491670777138</c:v>
                </c:pt>
                <c:pt idx="1456">
                  <c:v>1.489199394531</c:v>
                </c:pt>
                <c:pt idx="1457">
                  <c:v>1.4877381688521101</c:v>
                </c:pt>
                <c:pt idx="1458">
                  <c:v>1.48539843156685</c:v>
                </c:pt>
                <c:pt idx="1459">
                  <c:v>1.4828079879802001</c:v>
                </c:pt>
                <c:pt idx="1460">
                  <c:v>1.48033396284375</c:v>
                </c:pt>
                <c:pt idx="1461">
                  <c:v>1.4793075461551799</c:v>
                </c:pt>
                <c:pt idx="1462">
                  <c:v>1.47699131889491</c:v>
                </c:pt>
                <c:pt idx="1463">
                  <c:v>1.47505439752899</c:v>
                </c:pt>
                <c:pt idx="1464">
                  <c:v>1.47259546643031</c:v>
                </c:pt>
                <c:pt idx="1465">
                  <c:v>1.4703690304577199</c:v>
                </c:pt>
                <c:pt idx="1466">
                  <c:v>1.46819823028034</c:v>
                </c:pt>
                <c:pt idx="1467">
                  <c:v>1.46734126239911</c:v>
                </c:pt>
                <c:pt idx="1468">
                  <c:v>1.46508990856865</c:v>
                </c:pt>
                <c:pt idx="1469">
                  <c:v>1.4626987936406299</c:v>
                </c:pt>
                <c:pt idx="1470">
                  <c:v>1.4601249996716099</c:v>
                </c:pt>
                <c:pt idx="1471">
                  <c:v>1.45796584618249</c:v>
                </c:pt>
                <c:pt idx="1472">
                  <c:v>1.4564749499868099</c:v>
                </c:pt>
                <c:pt idx="1473">
                  <c:v>1.4552682412237801</c:v>
                </c:pt>
                <c:pt idx="1474">
                  <c:v>1.4523159383787301</c:v>
                </c:pt>
                <c:pt idx="1475">
                  <c:v>1.45129517874819</c:v>
                </c:pt>
                <c:pt idx="1476">
                  <c:v>1.44907215084188</c:v>
                </c:pt>
                <c:pt idx="1477">
                  <c:v>1.44758094564884</c:v>
                </c:pt>
                <c:pt idx="1478">
                  <c:v>1.4461959176930601</c:v>
                </c:pt>
                <c:pt idx="1479">
                  <c:v>1.4431320278302799</c:v>
                </c:pt>
                <c:pt idx="1480">
                  <c:v>1.44205893878341</c:v>
                </c:pt>
                <c:pt idx="1481">
                  <c:v>1.4409415332972599</c:v>
                </c:pt>
                <c:pt idx="1482">
                  <c:v>1.43898437915704</c:v>
                </c:pt>
                <c:pt idx="1483">
                  <c:v>1.4367026029169401</c:v>
                </c:pt>
                <c:pt idx="1484">
                  <c:v>1.43461935860835</c:v>
                </c:pt>
                <c:pt idx="1485">
                  <c:v>1.4328612150621201</c:v>
                </c:pt>
                <c:pt idx="1486">
                  <c:v>1.4312663261836001</c:v>
                </c:pt>
                <c:pt idx="1487">
                  <c:v>1.4305563459110999</c:v>
                </c:pt>
                <c:pt idx="1488">
                  <c:v>1.42790882119328</c:v>
                </c:pt>
                <c:pt idx="1489">
                  <c:v>1.4268221939602099</c:v>
                </c:pt>
                <c:pt idx="1490">
                  <c:v>1.42515883320507</c:v>
                </c:pt>
                <c:pt idx="1491">
                  <c:v>1.4239011276082301</c:v>
                </c:pt>
                <c:pt idx="1492">
                  <c:v>1.42106356632574</c:v>
                </c:pt>
                <c:pt idx="1493">
                  <c:v>1.41996782940334</c:v>
                </c:pt>
                <c:pt idx="1494">
                  <c:v>1.4182045721338601</c:v>
                </c:pt>
                <c:pt idx="1495">
                  <c:v>1.4163473799156501</c:v>
                </c:pt>
                <c:pt idx="1496">
                  <c:v>1.4157034296588999</c:v>
                </c:pt>
                <c:pt idx="1497">
                  <c:v>1.41350642158605</c:v>
                </c:pt>
                <c:pt idx="1498">
                  <c:v>1.4125421975474799</c:v>
                </c:pt>
                <c:pt idx="1499">
                  <c:v>1.41012528760453</c:v>
                </c:pt>
                <c:pt idx="1500">
                  <c:v>1.4086255761794999</c:v>
                </c:pt>
                <c:pt idx="1501">
                  <c:v>1.4078936303570699</c:v>
                </c:pt>
                <c:pt idx="1502">
                  <c:v>1.4064628377667601</c:v>
                </c:pt>
                <c:pt idx="1503">
                  <c:v>1.40399038988016</c:v>
                </c:pt>
                <c:pt idx="1504">
                  <c:v>1.4034300913497799</c:v>
                </c:pt>
                <c:pt idx="1505">
                  <c:v>1.4014157467467501</c:v>
                </c:pt>
                <c:pt idx="1506">
                  <c:v>1.4007927673987299</c:v>
                </c:pt>
                <c:pt idx="1507">
                  <c:v>1.3997664663362901</c:v>
                </c:pt>
                <c:pt idx="1508">
                  <c:v>1.3988740209422601</c:v>
                </c:pt>
                <c:pt idx="1509">
                  <c:v>1.39606340612597</c:v>
                </c:pt>
                <c:pt idx="1510">
                  <c:v>1.3946459084916201</c:v>
                </c:pt>
                <c:pt idx="1511">
                  <c:v>1.3937970501392101</c:v>
                </c:pt>
                <c:pt idx="1512">
                  <c:v>1.3921973538975501</c:v>
                </c:pt>
                <c:pt idx="1513">
                  <c:v>1.39165952294826</c:v>
                </c:pt>
                <c:pt idx="1514">
                  <c:v>1.3909982500689599</c:v>
                </c:pt>
                <c:pt idx="1515">
                  <c:v>1.3897105486568799</c:v>
                </c:pt>
                <c:pt idx="1516">
                  <c:v>1.3877253045605999</c:v>
                </c:pt>
                <c:pt idx="1517">
                  <c:v>1.3864161184858701</c:v>
                </c:pt>
                <c:pt idx="1518">
                  <c:v>1.3848957576184999</c:v>
                </c:pt>
                <c:pt idx="1519">
                  <c:v>1.3838169178250199</c:v>
                </c:pt>
                <c:pt idx="1520">
                  <c:v>1.38244358683107</c:v>
                </c:pt>
                <c:pt idx="1521">
                  <c:v>1.38201661959236</c:v>
                </c:pt>
                <c:pt idx="1522">
                  <c:v>1.38142002307495</c:v>
                </c:pt>
                <c:pt idx="1523">
                  <c:v>1.3791758302151</c:v>
                </c:pt>
                <c:pt idx="1524">
                  <c:v>1.37882446146612</c:v>
                </c:pt>
                <c:pt idx="1525">
                  <c:v>1.3774824428095001</c:v>
                </c:pt>
                <c:pt idx="1526">
                  <c:v>1.37590292470984</c:v>
                </c:pt>
                <c:pt idx="1527">
                  <c:v>1.3753179757162901</c:v>
                </c:pt>
                <c:pt idx="1528">
                  <c:v>1.3739576051853599</c:v>
                </c:pt>
                <c:pt idx="1529">
                  <c:v>1.3729015941634899</c:v>
                </c:pt>
                <c:pt idx="1530">
                  <c:v>1.3719406184771099</c:v>
                </c:pt>
                <c:pt idx="1531">
                  <c:v>1.3696729142712301</c:v>
                </c:pt>
                <c:pt idx="1532">
                  <c:v>1.36961930089666</c:v>
                </c:pt>
                <c:pt idx="1533">
                  <c:v>1.36827860461321</c:v>
                </c:pt>
                <c:pt idx="1534">
                  <c:v>1.3672345686476399</c:v>
                </c:pt>
                <c:pt idx="1535">
                  <c:v>1.3663064632641999</c:v>
                </c:pt>
                <c:pt idx="1536">
                  <c:v>1.36524402240947</c:v>
                </c:pt>
                <c:pt idx="1537">
                  <c:v>1.36438079781332</c:v>
                </c:pt>
                <c:pt idx="1538">
                  <c:v>1.36350600729555</c:v>
                </c:pt>
                <c:pt idx="1539">
                  <c:v>1.3624940543645501</c:v>
                </c:pt>
                <c:pt idx="1540">
                  <c:v>1.3614480646945799</c:v>
                </c:pt>
                <c:pt idx="1541">
                  <c:v>1.36082560682636</c:v>
                </c:pt>
                <c:pt idx="1542">
                  <c:v>1.3597928395871499</c:v>
                </c:pt>
                <c:pt idx="1543">
                  <c:v>1.35828980711342</c:v>
                </c:pt>
                <c:pt idx="1544">
                  <c:v>1.3580372563396199</c:v>
                </c:pt>
                <c:pt idx="1545">
                  <c:v>1.35786427931803</c:v>
                </c:pt>
                <c:pt idx="1546">
                  <c:v>1.35599692602809</c:v>
                </c:pt>
                <c:pt idx="1547">
                  <c:v>1.3555775493340601</c:v>
                </c:pt>
                <c:pt idx="1548">
                  <c:v>1.3541516682153301</c:v>
                </c:pt>
                <c:pt idx="1549">
                  <c:v>1.3535063390367099</c:v>
                </c:pt>
                <c:pt idx="1550">
                  <c:v>1.3529857163441901</c:v>
                </c:pt>
                <c:pt idx="1551">
                  <c:v>1.35231895028321</c:v>
                </c:pt>
                <c:pt idx="1552">
                  <c:v>1.3512361725655799</c:v>
                </c:pt>
                <c:pt idx="1553">
                  <c:v>1.3504262421836899</c:v>
                </c:pt>
                <c:pt idx="1554">
                  <c:v>1.34980341036622</c:v>
                </c:pt>
                <c:pt idx="1555">
                  <c:v>1.34859875444943</c:v>
                </c:pt>
                <c:pt idx="1556">
                  <c:v>1.3476050583410899</c:v>
                </c:pt>
                <c:pt idx="1557">
                  <c:v>1.34730980344444</c:v>
                </c:pt>
                <c:pt idx="1558">
                  <c:v>1.3466085069034099</c:v>
                </c:pt>
                <c:pt idx="1559">
                  <c:v>1.34540925655221</c:v>
                </c:pt>
                <c:pt idx="1560">
                  <c:v>1.3450176833410401</c:v>
                </c:pt>
                <c:pt idx="1561">
                  <c:v>1.34296758862984</c:v>
                </c:pt>
                <c:pt idx="1562">
                  <c:v>1.34284428761768</c:v>
                </c:pt>
                <c:pt idx="1563">
                  <c:v>1.3424308446855</c:v>
                </c:pt>
                <c:pt idx="1564">
                  <c:v>1.34141811090369</c:v>
                </c:pt>
                <c:pt idx="1565">
                  <c:v>1.34156695774363</c:v>
                </c:pt>
                <c:pt idx="1566">
                  <c:v>1.33967439984724</c:v>
                </c:pt>
                <c:pt idx="1567">
                  <c:v>1.33971392063191</c:v>
                </c:pt>
                <c:pt idx="1568">
                  <c:v>1.33931395007279</c:v>
                </c:pt>
                <c:pt idx="1569">
                  <c:v>1.3378309642428601</c:v>
                </c:pt>
                <c:pt idx="1570">
                  <c:v>1.3375556547196701</c:v>
                </c:pt>
                <c:pt idx="1571">
                  <c:v>1.3357499896153799</c:v>
                </c:pt>
                <c:pt idx="1572">
                  <c:v>1.33615093590592</c:v>
                </c:pt>
                <c:pt idx="1573">
                  <c:v>1.3352722677292801</c:v>
                </c:pt>
                <c:pt idx="1574">
                  <c:v>1.33503133575544</c:v>
                </c:pt>
                <c:pt idx="1575">
                  <c:v>1.3343799928384801</c:v>
                </c:pt>
                <c:pt idx="1576">
                  <c:v>1.33376344042757</c:v>
                </c:pt>
                <c:pt idx="1577">
                  <c:v>1.3321876795341501</c:v>
                </c:pt>
                <c:pt idx="1578">
                  <c:v>1.3314296661331</c:v>
                </c:pt>
                <c:pt idx="1579">
                  <c:v>1.3304792986906</c:v>
                </c:pt>
                <c:pt idx="1580">
                  <c:v>1.3298048845774599</c:v>
                </c:pt>
                <c:pt idx="1581">
                  <c:v>1.3291580988000899</c:v>
                </c:pt>
                <c:pt idx="1582">
                  <c:v>1.32829987846472</c:v>
                </c:pt>
                <c:pt idx="1583">
                  <c:v>1.32815621728293</c:v>
                </c:pt>
                <c:pt idx="1584">
                  <c:v>1.32670800360781</c:v>
                </c:pt>
                <c:pt idx="1585">
                  <c:v>1.3265288951854799</c:v>
                </c:pt>
                <c:pt idx="1586">
                  <c:v>1.32588794536925</c:v>
                </c:pt>
                <c:pt idx="1587">
                  <c:v>1.3247923929098799</c:v>
                </c:pt>
                <c:pt idx="1588">
                  <c:v>1.32448725275861</c:v>
                </c:pt>
                <c:pt idx="1589">
                  <c:v>1.3239835786254801</c:v>
                </c:pt>
                <c:pt idx="1590">
                  <c:v>1.32243976231517</c:v>
                </c:pt>
                <c:pt idx="1591">
                  <c:v>1.3224192312245699</c:v>
                </c:pt>
                <c:pt idx="1592">
                  <c:v>1.3216335321714301</c:v>
                </c:pt>
                <c:pt idx="1593">
                  <c:v>1.32014086008882</c:v>
                </c:pt>
                <c:pt idx="1594">
                  <c:v>1.32041231325544</c:v>
                </c:pt>
                <c:pt idx="1595">
                  <c:v>1.31884621150654</c:v>
                </c:pt>
                <c:pt idx="1596">
                  <c:v>1.31804739997078</c:v>
                </c:pt>
                <c:pt idx="1597">
                  <c:v>1.31739960130583</c:v>
                </c:pt>
                <c:pt idx="1598">
                  <c:v>1.31749465791639</c:v>
                </c:pt>
                <c:pt idx="1599">
                  <c:v>1.3155093060526499</c:v>
                </c:pt>
                <c:pt idx="1600">
                  <c:v>1.3149427118969099</c:v>
                </c:pt>
                <c:pt idx="1601">
                  <c:v>1.31528901690445</c:v>
                </c:pt>
                <c:pt idx="1602">
                  <c:v>1.3140110230720501</c:v>
                </c:pt>
                <c:pt idx="1603">
                  <c:v>1.31357291211857</c:v>
                </c:pt>
                <c:pt idx="1604">
                  <c:v>1.3119384430546599</c:v>
                </c:pt>
                <c:pt idx="1605">
                  <c:v>1.31091178369771</c:v>
                </c:pt>
                <c:pt idx="1606">
                  <c:v>1.31038121042019</c:v>
                </c:pt>
                <c:pt idx="1607">
                  <c:v>1.3096627521523601</c:v>
                </c:pt>
                <c:pt idx="1608">
                  <c:v>1.3083724798870999</c:v>
                </c:pt>
                <c:pt idx="1609">
                  <c:v>1.30784764428228</c:v>
                </c:pt>
                <c:pt idx="1610">
                  <c:v>1.30745908400421</c:v>
                </c:pt>
                <c:pt idx="1611">
                  <c:v>1.3061486477128399</c:v>
                </c:pt>
                <c:pt idx="1612">
                  <c:v>1.30592781603897</c:v>
                </c:pt>
                <c:pt idx="1613">
                  <c:v>1.3044336113794299</c:v>
                </c:pt>
                <c:pt idx="1614">
                  <c:v>1.3037122296244901</c:v>
                </c:pt>
                <c:pt idx="1615">
                  <c:v>1.3030556175688199</c:v>
                </c:pt>
                <c:pt idx="1616">
                  <c:v>1.3025513799992201</c:v>
                </c:pt>
                <c:pt idx="1617">
                  <c:v>1.3001722948905501</c:v>
                </c:pt>
                <c:pt idx="1618">
                  <c:v>1.3003496132968499</c:v>
                </c:pt>
                <c:pt idx="1619">
                  <c:v>1.2987583584081901</c:v>
                </c:pt>
                <c:pt idx="1620">
                  <c:v>1.29889797234841</c:v>
                </c:pt>
                <c:pt idx="1621">
                  <c:v>1.2970572677228001</c:v>
                </c:pt>
                <c:pt idx="1622">
                  <c:v>1.2961766098730101</c:v>
                </c:pt>
                <c:pt idx="1623">
                  <c:v>1.29507962286453</c:v>
                </c:pt>
                <c:pt idx="1624">
                  <c:v>1.29429457465566</c:v>
                </c:pt>
                <c:pt idx="1625">
                  <c:v>1.2923613599735</c:v>
                </c:pt>
                <c:pt idx="1626">
                  <c:v>1.2923643934440401</c:v>
                </c:pt>
                <c:pt idx="1627">
                  <c:v>1.2912641125723401</c:v>
                </c:pt>
                <c:pt idx="1628">
                  <c:v>1.28978253887409</c:v>
                </c:pt>
                <c:pt idx="1629">
                  <c:v>1.2891994076336599</c:v>
                </c:pt>
                <c:pt idx="1630">
                  <c:v>1.2883520595472899</c:v>
                </c:pt>
                <c:pt idx="1631">
                  <c:v>1.2874652670422999</c:v>
                </c:pt>
                <c:pt idx="1632">
                  <c:v>1.2864640005128001</c:v>
                </c:pt>
                <c:pt idx="1633">
                  <c:v>1.2839931084155101</c:v>
                </c:pt>
                <c:pt idx="1634">
                  <c:v>1.28327653739523</c:v>
                </c:pt>
                <c:pt idx="1635">
                  <c:v>1.2831959572796601</c:v>
                </c:pt>
                <c:pt idx="1636">
                  <c:v>1.28188330243726</c:v>
                </c:pt>
                <c:pt idx="1637">
                  <c:v>1.28064580720942</c:v>
                </c:pt>
                <c:pt idx="1638">
                  <c:v>1.27940387411502</c:v>
                </c:pt>
                <c:pt idx="1639">
                  <c:v>1.2782659282567499</c:v>
                </c:pt>
                <c:pt idx="1640">
                  <c:v>1.2776808697356701</c:v>
                </c:pt>
                <c:pt idx="1641">
                  <c:v>1.2756148731832799</c:v>
                </c:pt>
                <c:pt idx="1642">
                  <c:v>1.2752466707475301</c:v>
                </c:pt>
                <c:pt idx="1643">
                  <c:v>1.2735023641793</c:v>
                </c:pt>
                <c:pt idx="1644">
                  <c:v>1.2724094848970899</c:v>
                </c:pt>
                <c:pt idx="1645">
                  <c:v>1.27070673430256</c:v>
                </c:pt>
                <c:pt idx="1646">
                  <c:v>1.2698344889209801</c:v>
                </c:pt>
                <c:pt idx="1647">
                  <c:v>1.26918680790826</c:v>
                </c:pt>
                <c:pt idx="1648">
                  <c:v>1.26776529192444</c:v>
                </c:pt>
                <c:pt idx="1649">
                  <c:v>1.26585124619165</c:v>
                </c:pt>
                <c:pt idx="1650">
                  <c:v>1.2646882877849399</c:v>
                </c:pt>
                <c:pt idx="1651">
                  <c:v>1.2642757643307501</c:v>
                </c:pt>
                <c:pt idx="1652">
                  <c:v>1.2631290645814801</c:v>
                </c:pt>
                <c:pt idx="1653">
                  <c:v>1.26137465813836</c:v>
                </c:pt>
                <c:pt idx="1654">
                  <c:v>1.2599824423858801</c:v>
                </c:pt>
                <c:pt idx="1655">
                  <c:v>1.2586095804333901</c:v>
                </c:pt>
                <c:pt idx="1656">
                  <c:v>1.25747422401099</c:v>
                </c:pt>
                <c:pt idx="1657">
                  <c:v>1.2556036519546101</c:v>
                </c:pt>
                <c:pt idx="1658">
                  <c:v>1.25455563105381</c:v>
                </c:pt>
                <c:pt idx="1659">
                  <c:v>1.25336971363383</c:v>
                </c:pt>
                <c:pt idx="1660">
                  <c:v>1.25179077084419</c:v>
                </c:pt>
                <c:pt idx="1661">
                  <c:v>1.2496715603239701</c:v>
                </c:pt>
                <c:pt idx="1662">
                  <c:v>1.249290467494</c:v>
                </c:pt>
                <c:pt idx="1663">
                  <c:v>1.24712637364806</c:v>
                </c:pt>
                <c:pt idx="1664">
                  <c:v>1.24549685058769</c:v>
                </c:pt>
                <c:pt idx="1665">
                  <c:v>1.2447150819889801</c:v>
                </c:pt>
                <c:pt idx="1666">
                  <c:v>1.2430580700132901</c:v>
                </c:pt>
                <c:pt idx="1667">
                  <c:v>1.24073413602108</c:v>
                </c:pt>
                <c:pt idx="1668">
                  <c:v>1.2407552192617599</c:v>
                </c:pt>
                <c:pt idx="1669">
                  <c:v>1.23885846305466</c:v>
                </c:pt>
                <c:pt idx="1670">
                  <c:v>1.23617053819176</c:v>
                </c:pt>
                <c:pt idx="1671">
                  <c:v>1.2351678120407901</c:v>
                </c:pt>
                <c:pt idx="1672">
                  <c:v>1.23391704126341</c:v>
                </c:pt>
                <c:pt idx="1673">
                  <c:v>1.2326605792815499</c:v>
                </c:pt>
                <c:pt idx="1674">
                  <c:v>1.23073473823471</c:v>
                </c:pt>
                <c:pt idx="1675">
                  <c:v>1.22983356638467</c:v>
                </c:pt>
                <c:pt idx="1676">
                  <c:v>1.22758702667579</c:v>
                </c:pt>
                <c:pt idx="1677">
                  <c:v>1.22622159473133</c:v>
                </c:pt>
                <c:pt idx="1678">
                  <c:v>1.2245706567836601</c:v>
                </c:pt>
                <c:pt idx="1679">
                  <c:v>1.22352219400592</c:v>
                </c:pt>
                <c:pt idx="1680">
                  <c:v>1.22108235048738</c:v>
                </c:pt>
                <c:pt idx="1681">
                  <c:v>1.21960583034709</c:v>
                </c:pt>
                <c:pt idx="1682">
                  <c:v>1.2183969548686699</c:v>
                </c:pt>
                <c:pt idx="1683">
                  <c:v>1.2173328639876499</c:v>
                </c:pt>
                <c:pt idx="1684">
                  <c:v>1.2144611432519901</c:v>
                </c:pt>
                <c:pt idx="1685">
                  <c:v>1.21368400726383</c:v>
                </c:pt>
                <c:pt idx="1686">
                  <c:v>1.2129307958590301</c:v>
                </c:pt>
                <c:pt idx="1687">
                  <c:v>1.21031920037652</c:v>
                </c:pt>
                <c:pt idx="1688">
                  <c:v>1.20847719468568</c:v>
                </c:pt>
                <c:pt idx="1689">
                  <c:v>1.20734770075304</c:v>
                </c:pt>
                <c:pt idx="1690">
                  <c:v>1.2056995324033</c:v>
                </c:pt>
                <c:pt idx="1691">
                  <c:v>1.2033997210231</c:v>
                </c:pt>
                <c:pt idx="1692">
                  <c:v>1.2018034273162801</c:v>
                </c:pt>
                <c:pt idx="1693">
                  <c:v>1.20077141946094</c:v>
                </c:pt>
                <c:pt idx="1694">
                  <c:v>1.1986963225284</c:v>
                </c:pt>
                <c:pt idx="1695">
                  <c:v>1.1969223533992199</c:v>
                </c:pt>
                <c:pt idx="1696">
                  <c:v>1.1953787868861401</c:v>
                </c:pt>
                <c:pt idx="1697">
                  <c:v>1.19415868969649</c:v>
                </c:pt>
                <c:pt idx="1698">
                  <c:v>1.19253081849623</c:v>
                </c:pt>
                <c:pt idx="1699">
                  <c:v>1.1908069636696601</c:v>
                </c:pt>
                <c:pt idx="1700">
                  <c:v>1.1896315547475</c:v>
                </c:pt>
                <c:pt idx="1701">
                  <c:v>1.1870378640225601</c:v>
                </c:pt>
                <c:pt idx="1702">
                  <c:v>1.1864288728713099</c:v>
                </c:pt>
                <c:pt idx="1703">
                  <c:v>1.1847912850454201</c:v>
                </c:pt>
                <c:pt idx="1704">
                  <c:v>1.1831438737126001</c:v>
                </c:pt>
                <c:pt idx="1705">
                  <c:v>1.18152588230012</c:v>
                </c:pt>
                <c:pt idx="1706">
                  <c:v>1.17982590214415</c:v>
                </c:pt>
                <c:pt idx="1707">
                  <c:v>1.1780547783637301</c:v>
                </c:pt>
                <c:pt idx="1708">
                  <c:v>1.1767849389190199</c:v>
                </c:pt>
                <c:pt idx="1709">
                  <c:v>1.1743948255949199</c:v>
                </c:pt>
                <c:pt idx="1710">
                  <c:v>1.1728589989867599</c:v>
                </c:pt>
                <c:pt idx="1711">
                  <c:v>1.1718211829821901</c:v>
                </c:pt>
                <c:pt idx="1712">
                  <c:v>1.1698312176657799</c:v>
                </c:pt>
                <c:pt idx="1713">
                  <c:v>1.1677414089352101</c:v>
                </c:pt>
                <c:pt idx="1714">
                  <c:v>1.1666607599243899</c:v>
                </c:pt>
                <c:pt idx="1715">
                  <c:v>1.1637610792744799</c:v>
                </c:pt>
                <c:pt idx="1716">
                  <c:v>1.1626190935062</c:v>
                </c:pt>
                <c:pt idx="1717">
                  <c:v>1.1614525064691501</c:v>
                </c:pt>
                <c:pt idx="1718">
                  <c:v>1.1602709238284099</c:v>
                </c:pt>
                <c:pt idx="1719">
                  <c:v>1.15812439585756</c:v>
                </c:pt>
                <c:pt idx="1720">
                  <c:v>1.15635253435818</c:v>
                </c:pt>
                <c:pt idx="1721">
                  <c:v>1.15479585856027</c:v>
                </c:pt>
                <c:pt idx="1722">
                  <c:v>1.15388379925769</c:v>
                </c:pt>
                <c:pt idx="1723">
                  <c:v>1.1520366838023499</c:v>
                </c:pt>
                <c:pt idx="1724">
                  <c:v>1.15013917261961</c:v>
                </c:pt>
                <c:pt idx="1725">
                  <c:v>1.1484529512775801</c:v>
                </c:pt>
                <c:pt idx="1726">
                  <c:v>1.14619353398665</c:v>
                </c:pt>
                <c:pt idx="1727">
                  <c:v>1.14514968326711</c:v>
                </c:pt>
                <c:pt idx="1728">
                  <c:v>1.14387811141068</c:v>
                </c:pt>
                <c:pt idx="1729">
                  <c:v>1.1422528605944</c:v>
                </c:pt>
                <c:pt idx="1730">
                  <c:v>1.1403757798359599</c:v>
                </c:pt>
                <c:pt idx="1731">
                  <c:v>1.13848577109423</c:v>
                </c:pt>
                <c:pt idx="1732">
                  <c:v>1.13698390847639</c:v>
                </c:pt>
                <c:pt idx="1733">
                  <c:v>1.1352524423285699</c:v>
                </c:pt>
                <c:pt idx="1734">
                  <c:v>1.13355419237569</c:v>
                </c:pt>
                <c:pt idx="1735">
                  <c:v>1.1328420935371</c:v>
                </c:pt>
                <c:pt idx="1736">
                  <c:v>1.1303895903519301</c:v>
                </c:pt>
                <c:pt idx="1737">
                  <c:v>1.1289028432577299</c:v>
                </c:pt>
                <c:pt idx="1738">
                  <c:v>1.12838366465595</c:v>
                </c:pt>
                <c:pt idx="1739">
                  <c:v>1.1262777368713</c:v>
                </c:pt>
                <c:pt idx="1740">
                  <c:v>1.1243902630155</c:v>
                </c:pt>
                <c:pt idx="1741">
                  <c:v>1.12286397888075</c:v>
                </c:pt>
                <c:pt idx="1742">
                  <c:v>1.1217154467638699</c:v>
                </c:pt>
                <c:pt idx="1743">
                  <c:v>1.12036365243842</c:v>
                </c:pt>
                <c:pt idx="1744">
                  <c:v>1.1191009689959299</c:v>
                </c:pt>
                <c:pt idx="1745">
                  <c:v>1.1170437740419199</c:v>
                </c:pt>
                <c:pt idx="1746">
                  <c:v>1.1157639605251199</c:v>
                </c:pt>
                <c:pt idx="1747">
                  <c:v>1.1143679468191601</c:v>
                </c:pt>
                <c:pt idx="1748">
                  <c:v>1.11262851947904</c:v>
                </c:pt>
                <c:pt idx="1749">
                  <c:v>1.1118720429992801</c:v>
                </c:pt>
                <c:pt idx="1750">
                  <c:v>1.1096297430989099</c:v>
                </c:pt>
                <c:pt idx="1751">
                  <c:v>1.1088453378538801</c:v>
                </c:pt>
                <c:pt idx="1752">
                  <c:v>1.1072176562002201</c:v>
                </c:pt>
                <c:pt idx="1753">
                  <c:v>1.1057217512569399</c:v>
                </c:pt>
                <c:pt idx="1754">
                  <c:v>1.10416952870803</c:v>
                </c:pt>
                <c:pt idx="1755">
                  <c:v>1.1024606213600801</c:v>
                </c:pt>
                <c:pt idx="1756">
                  <c:v>1.1022885099534701</c:v>
                </c:pt>
                <c:pt idx="1757">
                  <c:v>1.10073576246481</c:v>
                </c:pt>
                <c:pt idx="1758">
                  <c:v>1.0990950301317</c:v>
                </c:pt>
                <c:pt idx="1759">
                  <c:v>1.0984486452253199</c:v>
                </c:pt>
                <c:pt idx="1760">
                  <c:v>1.0966133693423501</c:v>
                </c:pt>
                <c:pt idx="1761">
                  <c:v>1.09503838640045</c:v>
                </c:pt>
                <c:pt idx="1762">
                  <c:v>1.0942664255582599</c:v>
                </c:pt>
                <c:pt idx="1763">
                  <c:v>1.0931471919774201</c:v>
                </c:pt>
                <c:pt idx="1764">
                  <c:v>1.09163845631935</c:v>
                </c:pt>
                <c:pt idx="1765">
                  <c:v>1.0903307345120701</c:v>
                </c:pt>
                <c:pt idx="1766">
                  <c:v>1.08976159097563</c:v>
                </c:pt>
                <c:pt idx="1767">
                  <c:v>1.08819728355643</c:v>
                </c:pt>
                <c:pt idx="1768">
                  <c:v>1.0867865058841399</c:v>
                </c:pt>
                <c:pt idx="1769">
                  <c:v>1.08540429111823</c:v>
                </c:pt>
                <c:pt idx="1770">
                  <c:v>1.0847900319781301</c:v>
                </c:pt>
                <c:pt idx="1771">
                  <c:v>1.08312610962803</c:v>
                </c:pt>
                <c:pt idx="1772">
                  <c:v>1.0820836497728401</c:v>
                </c:pt>
                <c:pt idx="1773">
                  <c:v>1.0815071733025201</c:v>
                </c:pt>
                <c:pt idx="1774">
                  <c:v>1.079892398578</c:v>
                </c:pt>
                <c:pt idx="1775">
                  <c:v>1.0788277039459599</c:v>
                </c:pt>
                <c:pt idx="1776">
                  <c:v>1.07756688113124</c:v>
                </c:pt>
                <c:pt idx="1777">
                  <c:v>1.0767670689899</c:v>
                </c:pt>
                <c:pt idx="1778">
                  <c:v>1.07550779589096</c:v>
                </c:pt>
                <c:pt idx="1779">
                  <c:v>1.0751943519516201</c:v>
                </c:pt>
                <c:pt idx="1780">
                  <c:v>1.0744672656195999</c:v>
                </c:pt>
                <c:pt idx="1781">
                  <c:v>1.0734583095872201</c:v>
                </c:pt>
                <c:pt idx="1782">
                  <c:v>1.0719709001472799</c:v>
                </c:pt>
                <c:pt idx="1783">
                  <c:v>1.07086536851278</c:v>
                </c:pt>
                <c:pt idx="1784">
                  <c:v>1.06950090468299</c:v>
                </c:pt>
                <c:pt idx="1785">
                  <c:v>1.0676809527298701</c:v>
                </c:pt>
                <c:pt idx="1786">
                  <c:v>1.0669803014503101</c:v>
                </c:pt>
                <c:pt idx="1787">
                  <c:v>1.0663481804155901</c:v>
                </c:pt>
                <c:pt idx="1788">
                  <c:v>1.0655063828714399</c:v>
                </c:pt>
                <c:pt idx="1789">
                  <c:v>1.06476274876085</c:v>
                </c:pt>
                <c:pt idx="1790">
                  <c:v>1.0639154286746499</c:v>
                </c:pt>
                <c:pt idx="1791">
                  <c:v>1.0634527568725001</c:v>
                </c:pt>
                <c:pt idx="1792">
                  <c:v>1.0621727613460601</c:v>
                </c:pt>
                <c:pt idx="1793">
                  <c:v>1.06155070365027</c:v>
                </c:pt>
                <c:pt idx="1794">
                  <c:v>1.06063684524293</c:v>
                </c:pt>
                <c:pt idx="1795">
                  <c:v>1.06067884801395</c:v>
                </c:pt>
                <c:pt idx="1796">
                  <c:v>1.0587201858737501</c:v>
                </c:pt>
                <c:pt idx="1797">
                  <c:v>1.05760587945624</c:v>
                </c:pt>
                <c:pt idx="1798">
                  <c:v>1.0574946789362201</c:v>
                </c:pt>
                <c:pt idx="1799">
                  <c:v>1.0564729084098701</c:v>
                </c:pt>
                <c:pt idx="1800">
                  <c:v>1.05513879667543</c:v>
                </c:pt>
                <c:pt idx="1801">
                  <c:v>1.05430951959928</c:v>
                </c:pt>
                <c:pt idx="1802">
                  <c:v>1.05425741946568</c:v>
                </c:pt>
                <c:pt idx="1803">
                  <c:v>1.05344610182429</c:v>
                </c:pt>
                <c:pt idx="1804">
                  <c:v>1.05269098039805</c:v>
                </c:pt>
                <c:pt idx="1805">
                  <c:v>1.05177767368518</c:v>
                </c:pt>
                <c:pt idx="1806">
                  <c:v>1.05126408199457</c:v>
                </c:pt>
                <c:pt idx="1807">
                  <c:v>1.0504365636197299</c:v>
                </c:pt>
                <c:pt idx="1808">
                  <c:v>1.04984070525817</c:v>
                </c:pt>
                <c:pt idx="1809">
                  <c:v>1.04872869445697</c:v>
                </c:pt>
                <c:pt idx="1810">
                  <c:v>1.0479957337922099</c:v>
                </c:pt>
                <c:pt idx="1811">
                  <c:v>1.0471623645322801</c:v>
                </c:pt>
                <c:pt idx="1812">
                  <c:v>1.04724462554096</c:v>
                </c:pt>
                <c:pt idx="1813">
                  <c:v>1.04713072841939</c:v>
                </c:pt>
                <c:pt idx="1814">
                  <c:v>1.0452204538776499</c:v>
                </c:pt>
                <c:pt idx="1815">
                  <c:v>1.0447568012664199</c:v>
                </c:pt>
                <c:pt idx="1816">
                  <c:v>1.04506543652946</c:v>
                </c:pt>
                <c:pt idx="1817">
                  <c:v>1.0440742855090499</c:v>
                </c:pt>
                <c:pt idx="1818">
                  <c:v>1.04300897014812</c:v>
                </c:pt>
                <c:pt idx="1819">
                  <c:v>1.0419822813203401</c:v>
                </c:pt>
                <c:pt idx="1820">
                  <c:v>1.0418837139639301</c:v>
                </c:pt>
                <c:pt idx="1821">
                  <c:v>1.04064120070402</c:v>
                </c:pt>
                <c:pt idx="1822">
                  <c:v>1.0407141981978201</c:v>
                </c:pt>
                <c:pt idx="1823">
                  <c:v>1.04041273803594</c:v>
                </c:pt>
                <c:pt idx="1824">
                  <c:v>1.03938991242265</c:v>
                </c:pt>
                <c:pt idx="1825">
                  <c:v>1.03943926456236</c:v>
                </c:pt>
                <c:pt idx="1826">
                  <c:v>1.03916712407553</c:v>
                </c:pt>
                <c:pt idx="1827">
                  <c:v>1.03854410795994</c:v>
                </c:pt>
                <c:pt idx="1828">
                  <c:v>1.03724902297223</c:v>
                </c:pt>
                <c:pt idx="1829">
                  <c:v>1.03699635607163</c:v>
                </c:pt>
                <c:pt idx="1830">
                  <c:v>1.0363491924415</c:v>
                </c:pt>
                <c:pt idx="1831">
                  <c:v>1.0355573971101499</c:v>
                </c:pt>
                <c:pt idx="1832">
                  <c:v>1.03451327781242</c:v>
                </c:pt>
                <c:pt idx="1833">
                  <c:v>1.0349189919667201</c:v>
                </c:pt>
                <c:pt idx="1834">
                  <c:v>1.0338929937202299</c:v>
                </c:pt>
                <c:pt idx="1835">
                  <c:v>1.0340224035982899</c:v>
                </c:pt>
                <c:pt idx="1836">
                  <c:v>1.0330263754244999</c:v>
                </c:pt>
                <c:pt idx="1837">
                  <c:v>1.0335379478230899</c:v>
                </c:pt>
                <c:pt idx="1838">
                  <c:v>1.0318155067263299</c:v>
                </c:pt>
                <c:pt idx="1839">
                  <c:v>1.03209202782286</c:v>
                </c:pt>
                <c:pt idx="1840">
                  <c:v>1.0317550000795099</c:v>
                </c:pt>
                <c:pt idx="1841">
                  <c:v>1.03090631771946</c:v>
                </c:pt>
                <c:pt idx="1842">
                  <c:v>1.0299685442118101</c:v>
                </c:pt>
                <c:pt idx="1843">
                  <c:v>1.03048563039726</c:v>
                </c:pt>
                <c:pt idx="1844">
                  <c:v>1.03014871944009</c:v>
                </c:pt>
                <c:pt idx="1845">
                  <c:v>1.0294315081759999</c:v>
                </c:pt>
                <c:pt idx="1846">
                  <c:v>1.02879508806259</c:v>
                </c:pt>
                <c:pt idx="1847">
                  <c:v>1.02879214836723</c:v>
                </c:pt>
                <c:pt idx="1848">
                  <c:v>1.02810118545629</c:v>
                </c:pt>
                <c:pt idx="1849">
                  <c:v>1.02761720625436</c:v>
                </c:pt>
                <c:pt idx="1850">
                  <c:v>1.0262997797056601</c:v>
                </c:pt>
                <c:pt idx="1851">
                  <c:v>1.0259532136890599</c:v>
                </c:pt>
                <c:pt idx="1852">
                  <c:v>1.02591249533697</c:v>
                </c:pt>
                <c:pt idx="1853">
                  <c:v>1.02579447177726</c:v>
                </c:pt>
                <c:pt idx="1854">
                  <c:v>1.0255535157079501</c:v>
                </c:pt>
                <c:pt idx="1855">
                  <c:v>1.02447484857155</c:v>
                </c:pt>
                <c:pt idx="1856">
                  <c:v>1.02417831451122</c:v>
                </c:pt>
                <c:pt idx="1857">
                  <c:v>1.0239354654902399</c:v>
                </c:pt>
                <c:pt idx="1858">
                  <c:v>1.0232538154233299</c:v>
                </c:pt>
                <c:pt idx="1859">
                  <c:v>1.0232268341059001</c:v>
                </c:pt>
                <c:pt idx="1860">
                  <c:v>1.0232207825939601</c:v>
                </c:pt>
                <c:pt idx="1861">
                  <c:v>1.0224221182538</c:v>
                </c:pt>
                <c:pt idx="1862">
                  <c:v>1.0219591107608601</c:v>
                </c:pt>
                <c:pt idx="1863">
                  <c:v>1.0207475647301201</c:v>
                </c:pt>
                <c:pt idx="1864">
                  <c:v>1.02053900822403</c:v>
                </c:pt>
                <c:pt idx="1865">
                  <c:v>1.0196536854998099</c:v>
                </c:pt>
                <c:pt idx="1866">
                  <c:v>1.0203674724123</c:v>
                </c:pt>
                <c:pt idx="1867">
                  <c:v>1.0189883702167699</c:v>
                </c:pt>
                <c:pt idx="1868">
                  <c:v>1.01808438299348</c:v>
                </c:pt>
                <c:pt idx="1869">
                  <c:v>1.01777352242853</c:v>
                </c:pt>
                <c:pt idx="1870">
                  <c:v>1.0177044438065099</c:v>
                </c:pt>
                <c:pt idx="1871">
                  <c:v>1.0168459937419001</c:v>
                </c:pt>
                <c:pt idx="1872">
                  <c:v>1.0165455554284799</c:v>
                </c:pt>
                <c:pt idx="1873">
                  <c:v>1.0156383421501001</c:v>
                </c:pt>
                <c:pt idx="1874">
                  <c:v>1.0151924351504</c:v>
                </c:pt>
                <c:pt idx="1875">
                  <c:v>1.01524215635806</c:v>
                </c:pt>
                <c:pt idx="1876">
                  <c:v>1.0143597800354101</c:v>
                </c:pt>
                <c:pt idx="1877">
                  <c:v>1.0139201273960301</c:v>
                </c:pt>
                <c:pt idx="1878">
                  <c:v>1.0132398540729499</c:v>
                </c:pt>
                <c:pt idx="1879">
                  <c:v>1.01276950620214</c:v>
                </c:pt>
                <c:pt idx="1880">
                  <c:v>1.01244854437381</c:v>
                </c:pt>
                <c:pt idx="1881">
                  <c:v>1.0115576306127201</c:v>
                </c:pt>
                <c:pt idx="1882">
                  <c:v>1.0106943334434799</c:v>
                </c:pt>
                <c:pt idx="1883">
                  <c:v>1.01093334522033</c:v>
                </c:pt>
                <c:pt idx="1884">
                  <c:v>1.0101526061372601</c:v>
                </c:pt>
                <c:pt idx="1885">
                  <c:v>1.00944071613289</c:v>
                </c:pt>
                <c:pt idx="1886">
                  <c:v>1.0091652196727301</c:v>
                </c:pt>
                <c:pt idx="1887">
                  <c:v>1.00824951838337</c:v>
                </c:pt>
                <c:pt idx="1888">
                  <c:v>1.0074920694519101</c:v>
                </c:pt>
                <c:pt idx="1889">
                  <c:v>1.0073232398223999</c:v>
                </c:pt>
                <c:pt idx="1890">
                  <c:v>1.00560169886921</c:v>
                </c:pt>
                <c:pt idx="1891">
                  <c:v>1.00561318175921</c:v>
                </c:pt>
                <c:pt idx="1892">
                  <c:v>1.0046219701875401</c:v>
                </c:pt>
                <c:pt idx="1893">
                  <c:v>1.00377265081693</c:v>
                </c:pt>
                <c:pt idx="1894">
                  <c:v>1.00324916787832</c:v>
                </c:pt>
                <c:pt idx="1895">
                  <c:v>1.00278163669799</c:v>
                </c:pt>
                <c:pt idx="1896">
                  <c:v>1.00164645104175</c:v>
                </c:pt>
                <c:pt idx="1897">
                  <c:v>1.00088045143945</c:v>
                </c:pt>
                <c:pt idx="1898">
                  <c:v>1.00040334091575</c:v>
                </c:pt>
                <c:pt idx="1899">
                  <c:v>0.99953861606320604</c:v>
                </c:pt>
                <c:pt idx="1900">
                  <c:v>0.99845696893196001</c:v>
                </c:pt>
                <c:pt idx="1901">
                  <c:v>0.99827897256610798</c:v>
                </c:pt>
                <c:pt idx="1902">
                  <c:v>0.99766744180799405</c:v>
                </c:pt>
                <c:pt idx="1903">
                  <c:v>0.99628181920537595</c:v>
                </c:pt>
                <c:pt idx="1904">
                  <c:v>0.99558204302227504</c:v>
                </c:pt>
                <c:pt idx="1905">
                  <c:v>0.99561221825762702</c:v>
                </c:pt>
                <c:pt idx="1906">
                  <c:v>0.99359679639079401</c:v>
                </c:pt>
                <c:pt idx="1907">
                  <c:v>0.99343810907923003</c:v>
                </c:pt>
                <c:pt idx="1908">
                  <c:v>0.99269133333534598</c:v>
                </c:pt>
                <c:pt idx="1909">
                  <c:v>0.99159367198508297</c:v>
                </c:pt>
                <c:pt idx="1910">
                  <c:v>0.99121136589595704</c:v>
                </c:pt>
                <c:pt idx="1911">
                  <c:v>0.99015612407387799</c:v>
                </c:pt>
                <c:pt idx="1912">
                  <c:v>0.98922636461582503</c:v>
                </c:pt>
                <c:pt idx="1913">
                  <c:v>0.98824861500719696</c:v>
                </c:pt>
                <c:pt idx="1914">
                  <c:v>0.98719283564758098</c:v>
                </c:pt>
                <c:pt idx="1915">
                  <c:v>0.98650740835310702</c:v>
                </c:pt>
                <c:pt idx="1916">
                  <c:v>0.98573533057069196</c:v>
                </c:pt>
                <c:pt idx="1917">
                  <c:v>0.98450774248005701</c:v>
                </c:pt>
                <c:pt idx="1918">
                  <c:v>0.983458814603273</c:v>
                </c:pt>
                <c:pt idx="1919">
                  <c:v>0.98297671087305305</c:v>
                </c:pt>
                <c:pt idx="1920">
                  <c:v>0.98186256207744504</c:v>
                </c:pt>
                <c:pt idx="1921">
                  <c:v>0.98040805437595702</c:v>
                </c:pt>
                <c:pt idx="1922">
                  <c:v>0.979517046770503</c:v>
                </c:pt>
                <c:pt idx="1923">
                  <c:v>0.979185639373924</c:v>
                </c:pt>
                <c:pt idx="1924">
                  <c:v>0.97797149990779897</c:v>
                </c:pt>
                <c:pt idx="1925">
                  <c:v>0.97700095564081002</c:v>
                </c:pt>
                <c:pt idx="1926">
                  <c:v>0.97567372782679596</c:v>
                </c:pt>
                <c:pt idx="1927">
                  <c:v>0.97496723011675301</c:v>
                </c:pt>
                <c:pt idx="1928">
                  <c:v>0.97410617998822702</c:v>
                </c:pt>
                <c:pt idx="1929">
                  <c:v>0.972332215089728</c:v>
                </c:pt>
                <c:pt idx="1930">
                  <c:v>0.97162942535482</c:v>
                </c:pt>
                <c:pt idx="1931">
                  <c:v>0.97071720538469197</c:v>
                </c:pt>
                <c:pt idx="1932">
                  <c:v>0.96969977511592198</c:v>
                </c:pt>
                <c:pt idx="1933">
                  <c:v>0.96827442274515096</c:v>
                </c:pt>
                <c:pt idx="1934">
                  <c:v>0.96725106270169203</c:v>
                </c:pt>
                <c:pt idx="1935">
                  <c:v>0.96584910204287799</c:v>
                </c:pt>
                <c:pt idx="1936">
                  <c:v>0.96485078969418703</c:v>
                </c:pt>
                <c:pt idx="1937">
                  <c:v>0.96389917585826601</c:v>
                </c:pt>
                <c:pt idx="1938">
                  <c:v>0.96223190094058197</c:v>
                </c:pt>
                <c:pt idx="1939">
                  <c:v>0.961206217538492</c:v>
                </c:pt>
                <c:pt idx="1940">
                  <c:v>0.96013212751629795</c:v>
                </c:pt>
                <c:pt idx="1941">
                  <c:v>0.95805059872118703</c:v>
                </c:pt>
                <c:pt idx="1942">
                  <c:v>0.95739279767170504</c:v>
                </c:pt>
                <c:pt idx="1943">
                  <c:v>0.95627205688666195</c:v>
                </c:pt>
                <c:pt idx="1944">
                  <c:v>0.95525549176909097</c:v>
                </c:pt>
                <c:pt idx="1945">
                  <c:v>0.95298123144328595</c:v>
                </c:pt>
                <c:pt idx="1946">
                  <c:v>0.95283675776305099</c:v>
                </c:pt>
                <c:pt idx="1947">
                  <c:v>0.95097644294803196</c:v>
                </c:pt>
                <c:pt idx="1948">
                  <c:v>0.95016554270559805</c:v>
                </c:pt>
                <c:pt idx="1949">
                  <c:v>0.94859793422012895</c:v>
                </c:pt>
                <c:pt idx="1950">
                  <c:v>0.94708894403008503</c:v>
                </c:pt>
                <c:pt idx="1951">
                  <c:v>0.94636896104344903</c:v>
                </c:pt>
                <c:pt idx="1952">
                  <c:v>0.94458913830533697</c:v>
                </c:pt>
                <c:pt idx="1953">
                  <c:v>0.94293917461840004</c:v>
                </c:pt>
                <c:pt idx="1954">
                  <c:v>0.94218192013593405</c:v>
                </c:pt>
                <c:pt idx="1955">
                  <c:v>0.94100637399197395</c:v>
                </c:pt>
                <c:pt idx="1956">
                  <c:v>0.93942910570712901</c:v>
                </c:pt>
                <c:pt idx="1957">
                  <c:v>0.93851642755457598</c:v>
                </c:pt>
                <c:pt idx="1958">
                  <c:v>0.93631148490235006</c:v>
                </c:pt>
                <c:pt idx="1959">
                  <c:v>0.93567216631226002</c:v>
                </c:pt>
                <c:pt idx="1960">
                  <c:v>0.93428453447979198</c:v>
                </c:pt>
                <c:pt idx="1961">
                  <c:v>0.93285338096319903</c:v>
                </c:pt>
                <c:pt idx="1962">
                  <c:v>0.93111071025639203</c:v>
                </c:pt>
                <c:pt idx="1963">
                  <c:v>0.92954353909709597</c:v>
                </c:pt>
                <c:pt idx="1964">
                  <c:v>0.92871630691865603</c:v>
                </c:pt>
                <c:pt idx="1965">
                  <c:v>0.927795456396726</c:v>
                </c:pt>
                <c:pt idx="1966">
                  <c:v>0.92583255934120201</c:v>
                </c:pt>
                <c:pt idx="1967">
                  <c:v>0.92466876962986699</c:v>
                </c:pt>
                <c:pt idx="1968">
                  <c:v>0.92328233226156398</c:v>
                </c:pt>
                <c:pt idx="1969">
                  <c:v>0.92218554699701005</c:v>
                </c:pt>
                <c:pt idx="1970">
                  <c:v>0.91948322684733697</c:v>
                </c:pt>
                <c:pt idx="1971">
                  <c:v>0.91882149434474203</c:v>
                </c:pt>
                <c:pt idx="1972">
                  <c:v>0.916816900586507</c:v>
                </c:pt>
                <c:pt idx="1973">
                  <c:v>0.91607924267619401</c:v>
                </c:pt>
                <c:pt idx="1974">
                  <c:v>0.91486158220873304</c:v>
                </c:pt>
                <c:pt idx="1975">
                  <c:v>0.91269300001806297</c:v>
                </c:pt>
                <c:pt idx="1976">
                  <c:v>0.91112526569695296</c:v>
                </c:pt>
                <c:pt idx="1977">
                  <c:v>0.91025854183784805</c:v>
                </c:pt>
                <c:pt idx="1978">
                  <c:v>0.90852286964985396</c:v>
                </c:pt>
                <c:pt idx="1979">
                  <c:v>0.90745718143299003</c:v>
                </c:pt>
                <c:pt idx="1980">
                  <c:v>0.90661592700580795</c:v>
                </c:pt>
                <c:pt idx="1981">
                  <c:v>0.90478828698180003</c:v>
                </c:pt>
                <c:pt idx="1982">
                  <c:v>0.90352032553661399</c:v>
                </c:pt>
                <c:pt idx="1983">
                  <c:v>0.90199046789408399</c:v>
                </c:pt>
                <c:pt idx="1984">
                  <c:v>0.89984918876026199</c:v>
                </c:pt>
                <c:pt idx="1985">
                  <c:v>0.89867997061399896</c:v>
                </c:pt>
                <c:pt idx="1986">
                  <c:v>0.89696335305011599</c:v>
                </c:pt>
                <c:pt idx="1987">
                  <c:v>0.895097258920309</c:v>
                </c:pt>
                <c:pt idx="1988">
                  <c:v>0.89449652638027299</c:v>
                </c:pt>
                <c:pt idx="1989">
                  <c:v>0.89294996883420097</c:v>
                </c:pt>
                <c:pt idx="1990">
                  <c:v>0.89166920402205097</c:v>
                </c:pt>
                <c:pt idx="1991">
                  <c:v>0.88951438013241202</c:v>
                </c:pt>
                <c:pt idx="1992">
                  <c:v>0.88802544593753996</c:v>
                </c:pt>
                <c:pt idx="1993">
                  <c:v>0.88675176215195095</c:v>
                </c:pt>
                <c:pt idx="1994">
                  <c:v>0.88509911675342201</c:v>
                </c:pt>
                <c:pt idx="1995">
                  <c:v>0.88437561462661796</c:v>
                </c:pt>
                <c:pt idx="1996">
                  <c:v>0.88196466788267003</c:v>
                </c:pt>
                <c:pt idx="1997">
                  <c:v>0.88081895736456495</c:v>
                </c:pt>
                <c:pt idx="1998">
                  <c:v>0.87962568843313704</c:v>
                </c:pt>
                <c:pt idx="1999">
                  <c:v>0.87836675904635197</c:v>
                </c:pt>
                <c:pt idx="2000">
                  <c:v>0.87679456708733305</c:v>
                </c:pt>
                <c:pt idx="2001">
                  <c:v>0.87525609149094497</c:v>
                </c:pt>
                <c:pt idx="2002">
                  <c:v>0.87353665211631004</c:v>
                </c:pt>
                <c:pt idx="2003">
                  <c:v>0.87203327187728596</c:v>
                </c:pt>
                <c:pt idx="2004">
                  <c:v>0.871683335304415</c:v>
                </c:pt>
                <c:pt idx="2005">
                  <c:v>0.86939257894395505</c:v>
                </c:pt>
                <c:pt idx="2006">
                  <c:v>0.86766251459022403</c:v>
                </c:pt>
                <c:pt idx="2007">
                  <c:v>0.86674707689918395</c:v>
                </c:pt>
                <c:pt idx="2008">
                  <c:v>0.86527726951609296</c:v>
                </c:pt>
                <c:pt idx="2009">
                  <c:v>0.86417518948416405</c:v>
                </c:pt>
                <c:pt idx="2010">
                  <c:v>0.863422387771273</c:v>
                </c:pt>
                <c:pt idx="2011">
                  <c:v>0.86149634982479195</c:v>
                </c:pt>
                <c:pt idx="2012">
                  <c:v>0.85997156631697003</c:v>
                </c:pt>
                <c:pt idx="2013">
                  <c:v>0.85917946422188696</c:v>
                </c:pt>
                <c:pt idx="2014">
                  <c:v>0.85747975483376704</c:v>
                </c:pt>
                <c:pt idx="2015">
                  <c:v>0.85578919104788698</c:v>
                </c:pt>
                <c:pt idx="2016">
                  <c:v>0.854993963456679</c:v>
                </c:pt>
                <c:pt idx="2017">
                  <c:v>0.85329382187936997</c:v>
                </c:pt>
                <c:pt idx="2018">
                  <c:v>0.85215295782391898</c:v>
                </c:pt>
                <c:pt idx="2019">
                  <c:v>0.85104652737516095</c:v>
                </c:pt>
                <c:pt idx="2020">
                  <c:v>0.84899741670283801</c:v>
                </c:pt>
                <c:pt idx="2021">
                  <c:v>0.84817422450437696</c:v>
                </c:pt>
                <c:pt idx="2022">
                  <c:v>0.84665262256815299</c:v>
                </c:pt>
                <c:pt idx="2023">
                  <c:v>0.84521919293579995</c:v>
                </c:pt>
                <c:pt idx="2024">
                  <c:v>0.84382547042357303</c:v>
                </c:pt>
                <c:pt idx="2025">
                  <c:v>0.842344914501578</c:v>
                </c:pt>
                <c:pt idx="2026">
                  <c:v>0.84163063669066496</c:v>
                </c:pt>
                <c:pt idx="2027">
                  <c:v>0.84062766645694997</c:v>
                </c:pt>
                <c:pt idx="2028">
                  <c:v>0.83886183709609496</c:v>
                </c:pt>
                <c:pt idx="2029">
                  <c:v>0.83775872934129103</c:v>
                </c:pt>
                <c:pt idx="2030">
                  <c:v>0.83660367946995395</c:v>
                </c:pt>
                <c:pt idx="2031">
                  <c:v>0.835677501793883</c:v>
                </c:pt>
                <c:pt idx="2032">
                  <c:v>0.83446158820931904</c:v>
                </c:pt>
                <c:pt idx="2033">
                  <c:v>0.83305168704826704</c:v>
                </c:pt>
                <c:pt idx="2034">
                  <c:v>0.83107954041953003</c:v>
                </c:pt>
                <c:pt idx="2035">
                  <c:v>0.83069332118281403</c:v>
                </c:pt>
                <c:pt idx="2036">
                  <c:v>0.82908328598658798</c:v>
                </c:pt>
                <c:pt idx="2037">
                  <c:v>0.82844477332014699</c:v>
                </c:pt>
                <c:pt idx="2038">
                  <c:v>0.82685869573673798</c:v>
                </c:pt>
                <c:pt idx="2039">
                  <c:v>0.82554352580099999</c:v>
                </c:pt>
                <c:pt idx="2040">
                  <c:v>0.82518733166371505</c:v>
                </c:pt>
                <c:pt idx="2041">
                  <c:v>0.823649419492677</c:v>
                </c:pt>
                <c:pt idx="2042">
                  <c:v>0.82227279731201697</c:v>
                </c:pt>
                <c:pt idx="2043">
                  <c:v>0.82169028498488905</c:v>
                </c:pt>
                <c:pt idx="2044">
                  <c:v>0.82056229521723301</c:v>
                </c:pt>
                <c:pt idx="2045">
                  <c:v>0.81922914124008706</c:v>
                </c:pt>
                <c:pt idx="2046">
                  <c:v>0.81833428386042795</c:v>
                </c:pt>
                <c:pt idx="2047">
                  <c:v>0.8170214314116</c:v>
                </c:pt>
                <c:pt idx="2048">
                  <c:v>0.816411269032016</c:v>
                </c:pt>
                <c:pt idx="2049">
                  <c:v>0.81527057099736899</c:v>
                </c:pt>
                <c:pt idx="2050">
                  <c:v>0.81434907423785996</c:v>
                </c:pt>
                <c:pt idx="2051">
                  <c:v>0.81305304747731799</c:v>
                </c:pt>
                <c:pt idx="2052">
                  <c:v>0.81183690807537201</c:v>
                </c:pt>
                <c:pt idx="2053">
                  <c:v>0.81085830813583804</c:v>
                </c:pt>
                <c:pt idx="2054">
                  <c:v>0.80943523601584599</c:v>
                </c:pt>
                <c:pt idx="2055">
                  <c:v>0.80937966975778697</c:v>
                </c:pt>
                <c:pt idx="2056">
                  <c:v>0.80839070756833198</c:v>
                </c:pt>
                <c:pt idx="2057">
                  <c:v>0.80648242926128799</c:v>
                </c:pt>
                <c:pt idx="2058">
                  <c:v>0.806635069905414</c:v>
                </c:pt>
                <c:pt idx="2059">
                  <c:v>0.805501204267562</c:v>
                </c:pt>
                <c:pt idx="2060">
                  <c:v>0.80438174869630397</c:v>
                </c:pt>
                <c:pt idx="2061">
                  <c:v>0.80313335514250705</c:v>
                </c:pt>
                <c:pt idx="2062">
                  <c:v>0.80313480321237296</c:v>
                </c:pt>
                <c:pt idx="2063">
                  <c:v>0.80160902153143498</c:v>
                </c:pt>
                <c:pt idx="2064">
                  <c:v>0.80108346745493397</c:v>
                </c:pt>
                <c:pt idx="2065">
                  <c:v>0.80036366609404397</c:v>
                </c:pt>
                <c:pt idx="2066">
                  <c:v>0.79891892150309496</c:v>
                </c:pt>
                <c:pt idx="2067">
                  <c:v>0.79861749760435496</c:v>
                </c:pt>
                <c:pt idx="2068">
                  <c:v>0.79784592229593998</c:v>
                </c:pt>
                <c:pt idx="2069">
                  <c:v>0.79682283618101102</c:v>
                </c:pt>
                <c:pt idx="2070">
                  <c:v>0.79607573487813099</c:v>
                </c:pt>
                <c:pt idx="2071">
                  <c:v>0.795880317512909</c:v>
                </c:pt>
                <c:pt idx="2072">
                  <c:v>0.79499824694326304</c:v>
                </c:pt>
                <c:pt idx="2073">
                  <c:v>0.79379187719650901</c:v>
                </c:pt>
                <c:pt idx="2074">
                  <c:v>0.79326206994394499</c:v>
                </c:pt>
                <c:pt idx="2075">
                  <c:v>0.79290663028327202</c:v>
                </c:pt>
                <c:pt idx="2076">
                  <c:v>0.791855857084802</c:v>
                </c:pt>
                <c:pt idx="2077">
                  <c:v>0.79180688687275103</c:v>
                </c:pt>
                <c:pt idx="2078">
                  <c:v>0.79033209997041098</c:v>
                </c:pt>
                <c:pt idx="2079">
                  <c:v>0.78986076651713999</c:v>
                </c:pt>
                <c:pt idx="2080">
                  <c:v>0.78962515403122902</c:v>
                </c:pt>
                <c:pt idx="2081">
                  <c:v>0.78866382949812297</c:v>
                </c:pt>
                <c:pt idx="2082">
                  <c:v>0.78825552323210102</c:v>
                </c:pt>
                <c:pt idx="2083">
                  <c:v>0.78696546346305596</c:v>
                </c:pt>
                <c:pt idx="2084">
                  <c:v>0.786552829012235</c:v>
                </c:pt>
                <c:pt idx="2085">
                  <c:v>0.78586534680859099</c:v>
                </c:pt>
                <c:pt idx="2086">
                  <c:v>0.78561929092055904</c:v>
                </c:pt>
                <c:pt idx="2087">
                  <c:v>0.784263133503872</c:v>
                </c:pt>
                <c:pt idx="2088">
                  <c:v>0.78403106436446202</c:v>
                </c:pt>
                <c:pt idx="2089">
                  <c:v>0.78387887450992499</c:v>
                </c:pt>
                <c:pt idx="2090">
                  <c:v>0.78383590463798203</c:v>
                </c:pt>
                <c:pt idx="2091">
                  <c:v>0.78265756429961297</c:v>
                </c:pt>
                <c:pt idx="2092">
                  <c:v>0.78267175253904997</c:v>
                </c:pt>
                <c:pt idx="2093">
                  <c:v>0.78198364122271502</c:v>
                </c:pt>
                <c:pt idx="2094">
                  <c:v>0.781318341438754</c:v>
                </c:pt>
                <c:pt idx="2095">
                  <c:v>0.78125523882124304</c:v>
                </c:pt>
                <c:pt idx="2096">
                  <c:v>0.77913651505067105</c:v>
                </c:pt>
                <c:pt idx="2097">
                  <c:v>0.78060440195204905</c:v>
                </c:pt>
                <c:pt idx="2098">
                  <c:v>0.779253903201515</c:v>
                </c:pt>
                <c:pt idx="2099">
                  <c:v>0.77884818272435996</c:v>
                </c:pt>
                <c:pt idx="2100">
                  <c:v>0.77847134080326097</c:v>
                </c:pt>
                <c:pt idx="2101">
                  <c:v>0.77844188278219395</c:v>
                </c:pt>
                <c:pt idx="2102">
                  <c:v>0.77814429909291105</c:v>
                </c:pt>
                <c:pt idx="2103">
                  <c:v>0.77741409760342095</c:v>
                </c:pt>
                <c:pt idx="2104">
                  <c:v>0.77655027347079297</c:v>
                </c:pt>
                <c:pt idx="2105">
                  <c:v>0.77654738090818398</c:v>
                </c:pt>
                <c:pt idx="2106">
                  <c:v>0.77691109229902899</c:v>
                </c:pt>
                <c:pt idx="2107">
                  <c:v>0.77530333545722596</c:v>
                </c:pt>
                <c:pt idx="2108">
                  <c:v>0.77507459143760404</c:v>
                </c:pt>
                <c:pt idx="2109">
                  <c:v>0.77497735217822405</c:v>
                </c:pt>
                <c:pt idx="2110">
                  <c:v>0.77356442932533198</c:v>
                </c:pt>
                <c:pt idx="2111">
                  <c:v>0.77404353668724701</c:v>
                </c:pt>
                <c:pt idx="2112">
                  <c:v>0.77330926331975303</c:v>
                </c:pt>
                <c:pt idx="2113">
                  <c:v>0.77370300985463702</c:v>
                </c:pt>
                <c:pt idx="2114">
                  <c:v>0.77230804684878795</c:v>
                </c:pt>
                <c:pt idx="2115">
                  <c:v>0.77243869680279398</c:v>
                </c:pt>
                <c:pt idx="2116">
                  <c:v>0.77251744222151397</c:v>
                </c:pt>
                <c:pt idx="2117">
                  <c:v>0.77271477235105002</c:v>
                </c:pt>
                <c:pt idx="2118">
                  <c:v>0.77124326347859096</c:v>
                </c:pt>
                <c:pt idx="2119">
                  <c:v>0.77124890970673599</c:v>
                </c:pt>
                <c:pt idx="2120">
                  <c:v>0.77123828095409497</c:v>
                </c:pt>
                <c:pt idx="2121">
                  <c:v>0.77074451515317499</c:v>
                </c:pt>
                <c:pt idx="2122">
                  <c:v>0.76981711108270501</c:v>
                </c:pt>
                <c:pt idx="2123">
                  <c:v>0.76994996793610204</c:v>
                </c:pt>
                <c:pt idx="2124">
                  <c:v>0.76931453174723896</c:v>
                </c:pt>
                <c:pt idx="2125">
                  <c:v>0.76889342616213696</c:v>
                </c:pt>
                <c:pt idx="2126">
                  <c:v>0.76883305468413299</c:v>
                </c:pt>
                <c:pt idx="2127">
                  <c:v>0.76847154612461599</c:v>
                </c:pt>
                <c:pt idx="2128">
                  <c:v>0.76840566300331403</c:v>
                </c:pt>
                <c:pt idx="2129">
                  <c:v>0.76835001113400303</c:v>
                </c:pt>
                <c:pt idx="2130">
                  <c:v>0.76782245580613695</c:v>
                </c:pt>
                <c:pt idx="2131">
                  <c:v>0.76692176716330696</c:v>
                </c:pt>
                <c:pt idx="2132">
                  <c:v>0.76705028864072999</c:v>
                </c:pt>
                <c:pt idx="2133">
                  <c:v>0.76672790184846396</c:v>
                </c:pt>
                <c:pt idx="2134">
                  <c:v>0.76618856451120398</c:v>
                </c:pt>
                <c:pt idx="2135">
                  <c:v>0.76635661901173202</c:v>
                </c:pt>
                <c:pt idx="2136">
                  <c:v>0.76596583157774201</c:v>
                </c:pt>
                <c:pt idx="2137">
                  <c:v>0.76569639166250703</c:v>
                </c:pt>
                <c:pt idx="2138">
                  <c:v>0.76505216228594497</c:v>
                </c:pt>
                <c:pt idx="2139">
                  <c:v>0.76426680761052301</c:v>
                </c:pt>
                <c:pt idx="2140">
                  <c:v>0.76387507351553896</c:v>
                </c:pt>
                <c:pt idx="2141">
                  <c:v>0.76422802590840799</c:v>
                </c:pt>
                <c:pt idx="2142">
                  <c:v>0.76305113584720197</c:v>
                </c:pt>
                <c:pt idx="2143">
                  <c:v>0.762928068151836</c:v>
                </c:pt>
                <c:pt idx="2144">
                  <c:v>0.76263037897356001</c:v>
                </c:pt>
                <c:pt idx="2145">
                  <c:v>0.76224408259939902</c:v>
                </c:pt>
                <c:pt idx="2146">
                  <c:v>0.76240211806728697</c:v>
                </c:pt>
                <c:pt idx="2147">
                  <c:v>0.76182000709997499</c:v>
                </c:pt>
                <c:pt idx="2148">
                  <c:v>0.76149334596364104</c:v>
                </c:pt>
                <c:pt idx="2149">
                  <c:v>0.76074115454207303</c:v>
                </c:pt>
                <c:pt idx="2150">
                  <c:v>0.76035755949472095</c:v>
                </c:pt>
                <c:pt idx="2151">
                  <c:v>0.76003279874199403</c:v>
                </c:pt>
                <c:pt idx="2152">
                  <c:v>0.76018545020477002</c:v>
                </c:pt>
                <c:pt idx="2153">
                  <c:v>0.75920853004160405</c:v>
                </c:pt>
                <c:pt idx="2154">
                  <c:v>0.75913203689745401</c:v>
                </c:pt>
                <c:pt idx="2155">
                  <c:v>0.75841710371603399</c:v>
                </c:pt>
                <c:pt idx="2156">
                  <c:v>0.75766380583168003</c:v>
                </c:pt>
                <c:pt idx="2157">
                  <c:v>0.75755411608413903</c:v>
                </c:pt>
                <c:pt idx="2158">
                  <c:v>0.75703613245630497</c:v>
                </c:pt>
                <c:pt idx="2159">
                  <c:v>0.75669368561730299</c:v>
                </c:pt>
                <c:pt idx="2160">
                  <c:v>0.75556123969646805</c:v>
                </c:pt>
                <c:pt idx="2161">
                  <c:v>0.755427534969486</c:v>
                </c:pt>
                <c:pt idx="2162">
                  <c:v>0.75454845756020195</c:v>
                </c:pt>
                <c:pt idx="2163">
                  <c:v>0.75462616333829302</c:v>
                </c:pt>
                <c:pt idx="2164">
                  <c:v>0.75435750886070096</c:v>
                </c:pt>
                <c:pt idx="2165">
                  <c:v>0.75403142641237697</c:v>
                </c:pt>
                <c:pt idx="2166">
                  <c:v>0.75311379706367398</c:v>
                </c:pt>
                <c:pt idx="2167">
                  <c:v>0.75226778118608595</c:v>
                </c:pt>
                <c:pt idx="2168">
                  <c:v>0.75208748410980397</c:v>
                </c:pt>
                <c:pt idx="2169">
                  <c:v>0.75169356573118595</c:v>
                </c:pt>
                <c:pt idx="2170">
                  <c:v>0.75082943991494999</c:v>
                </c:pt>
                <c:pt idx="2171">
                  <c:v>0.750088984124475</c:v>
                </c:pt>
                <c:pt idx="2172">
                  <c:v>0.75000158424657404</c:v>
                </c:pt>
                <c:pt idx="2173">
                  <c:v>0.74886923083182</c:v>
                </c:pt>
                <c:pt idx="2174">
                  <c:v>0.74885929536884399</c:v>
                </c:pt>
                <c:pt idx="2175">
                  <c:v>0.748138084513427</c:v>
                </c:pt>
                <c:pt idx="2176">
                  <c:v>0.74780986034490105</c:v>
                </c:pt>
                <c:pt idx="2177">
                  <c:v>0.74673504764603504</c:v>
                </c:pt>
                <c:pt idx="2178">
                  <c:v>0.74556442692398905</c:v>
                </c:pt>
                <c:pt idx="2179">
                  <c:v>0.74502414746232104</c:v>
                </c:pt>
                <c:pt idx="2180">
                  <c:v>0.74451396035912498</c:v>
                </c:pt>
                <c:pt idx="2181">
                  <c:v>0.74379245243313596</c:v>
                </c:pt>
                <c:pt idx="2182">
                  <c:v>0.74332496215064703</c:v>
                </c:pt>
                <c:pt idx="2183">
                  <c:v>0.74268760462682204</c:v>
                </c:pt>
                <c:pt idx="2184">
                  <c:v>0.74193591277966497</c:v>
                </c:pt>
                <c:pt idx="2185">
                  <c:v>0.74070035174120497</c:v>
                </c:pt>
                <c:pt idx="2186">
                  <c:v>0.74022357595966404</c:v>
                </c:pt>
                <c:pt idx="2187">
                  <c:v>0.73967916807166301</c:v>
                </c:pt>
                <c:pt idx="2188">
                  <c:v>0.73870859269672196</c:v>
                </c:pt>
                <c:pt idx="2189">
                  <c:v>0.73800722901751403</c:v>
                </c:pt>
                <c:pt idx="2190">
                  <c:v>0.73705640354447099</c:v>
                </c:pt>
                <c:pt idx="2191">
                  <c:v>0.73632468296624398</c:v>
                </c:pt>
                <c:pt idx="2192">
                  <c:v>0.73554497457095003</c:v>
                </c:pt>
                <c:pt idx="2193">
                  <c:v>0.73466261542563205</c:v>
                </c:pt>
                <c:pt idx="2194">
                  <c:v>0.73400242906392299</c:v>
                </c:pt>
                <c:pt idx="2195">
                  <c:v>0.73276787088375295</c:v>
                </c:pt>
                <c:pt idx="2196">
                  <c:v>0.73186094172831295</c:v>
                </c:pt>
                <c:pt idx="2197">
                  <c:v>0.731628408245103</c:v>
                </c:pt>
                <c:pt idx="2198">
                  <c:v>0.72984166915933402</c:v>
                </c:pt>
                <c:pt idx="2199">
                  <c:v>0.72959814107091803</c:v>
                </c:pt>
                <c:pt idx="2200">
                  <c:v>0.728111676068946</c:v>
                </c:pt>
                <c:pt idx="2201">
                  <c:v>0.727517121518514</c:v>
                </c:pt>
                <c:pt idx="2202">
                  <c:v>0.72651758352029305</c:v>
                </c:pt>
                <c:pt idx="2203">
                  <c:v>0.72545029318389598</c:v>
                </c:pt>
                <c:pt idx="2204">
                  <c:v>0.72448863908768901</c:v>
                </c:pt>
                <c:pt idx="2205">
                  <c:v>0.723907453964033</c:v>
                </c:pt>
                <c:pt idx="2206">
                  <c:v>0.72256173790135603</c:v>
                </c:pt>
                <c:pt idx="2207">
                  <c:v>0.72152128456158005</c:v>
                </c:pt>
                <c:pt idx="2208">
                  <c:v>0.72035658647734901</c:v>
                </c:pt>
                <c:pt idx="2209">
                  <c:v>0.71909127122219496</c:v>
                </c:pt>
                <c:pt idx="2210">
                  <c:v>0.71879884726918297</c:v>
                </c:pt>
                <c:pt idx="2211">
                  <c:v>0.71778739711217099</c:v>
                </c:pt>
                <c:pt idx="2212">
                  <c:v>0.71705363851498505</c:v>
                </c:pt>
                <c:pt idx="2213">
                  <c:v>0.71596012122249597</c:v>
                </c:pt>
                <c:pt idx="2214">
                  <c:v>0.71441871484296704</c:v>
                </c:pt>
                <c:pt idx="2215">
                  <c:v>0.71375435843109303</c:v>
                </c:pt>
                <c:pt idx="2216">
                  <c:v>0.71293369924252603</c:v>
                </c:pt>
                <c:pt idx="2217">
                  <c:v>0.71118935870093203</c:v>
                </c:pt>
                <c:pt idx="2218">
                  <c:v>0.70990799795744697</c:v>
                </c:pt>
                <c:pt idx="2219">
                  <c:v>0.70850937665546199</c:v>
                </c:pt>
                <c:pt idx="2220">
                  <c:v>0.70735406129211797</c:v>
                </c:pt>
                <c:pt idx="2221">
                  <c:v>0.70628831635677003</c:v>
                </c:pt>
                <c:pt idx="2222">
                  <c:v>0.70520670491127802</c:v>
                </c:pt>
                <c:pt idx="2223">
                  <c:v>0.70404099953601496</c:v>
                </c:pt>
                <c:pt idx="2224">
                  <c:v>0.70304968519608602</c:v>
                </c:pt>
                <c:pt idx="2225">
                  <c:v>0.70212165070569699</c:v>
                </c:pt>
                <c:pt idx="2226">
                  <c:v>0.700544265808688</c:v>
                </c:pt>
                <c:pt idx="2227">
                  <c:v>0.69946157552073496</c:v>
                </c:pt>
                <c:pt idx="2228">
                  <c:v>0.69840484268704395</c:v>
                </c:pt>
                <c:pt idx="2229">
                  <c:v>0.69698950848029495</c:v>
                </c:pt>
                <c:pt idx="2230">
                  <c:v>0.69583207561881699</c:v>
                </c:pt>
                <c:pt idx="2231">
                  <c:v>0.69484481547758903</c:v>
                </c:pt>
                <c:pt idx="2232">
                  <c:v>0.69231778157484702</c:v>
                </c:pt>
                <c:pt idx="2233">
                  <c:v>0.691534688303161</c:v>
                </c:pt>
                <c:pt idx="2234">
                  <c:v>0.69028306633521597</c:v>
                </c:pt>
                <c:pt idx="2235">
                  <c:v>0.68983520257628905</c:v>
                </c:pt>
                <c:pt idx="2236">
                  <c:v>0.68756515367672499</c:v>
                </c:pt>
                <c:pt idx="2237">
                  <c:v>0.68683311581365103</c:v>
                </c:pt>
                <c:pt idx="2238">
                  <c:v>0.68520141009639601</c:v>
                </c:pt>
                <c:pt idx="2239">
                  <c:v>0.68356188461502598</c:v>
                </c:pt>
                <c:pt idx="2240">
                  <c:v>0.68271695141515099</c:v>
                </c:pt>
                <c:pt idx="2241">
                  <c:v>0.68141885667991497</c:v>
                </c:pt>
                <c:pt idx="2242">
                  <c:v>0.68025589818863796</c:v>
                </c:pt>
                <c:pt idx="2243">
                  <c:v>0.67876773847496097</c:v>
                </c:pt>
                <c:pt idx="2244">
                  <c:v>0.67717043423206102</c:v>
                </c:pt>
                <c:pt idx="2245">
                  <c:v>0.67676613790316797</c:v>
                </c:pt>
                <c:pt idx="2246">
                  <c:v>0.67527152987864703</c:v>
                </c:pt>
                <c:pt idx="2247">
                  <c:v>0.67325970184894801</c:v>
                </c:pt>
                <c:pt idx="2248">
                  <c:v>0.67167231170002595</c:v>
                </c:pt>
                <c:pt idx="2249">
                  <c:v>0.67077013963624899</c:v>
                </c:pt>
                <c:pt idx="2250">
                  <c:v>0.66928079818973996</c:v>
                </c:pt>
                <c:pt idx="2251">
                  <c:v>0.66730534185613699</c:v>
                </c:pt>
                <c:pt idx="2252">
                  <c:v>0.66568715151527502</c:v>
                </c:pt>
                <c:pt idx="2253">
                  <c:v>0.66527078836228903</c:v>
                </c:pt>
                <c:pt idx="2254">
                  <c:v>0.66359517402115997</c:v>
                </c:pt>
                <c:pt idx="2255">
                  <c:v>0.66221835431958098</c:v>
                </c:pt>
                <c:pt idx="2256">
                  <c:v>0.66058292092030002</c:v>
                </c:pt>
                <c:pt idx="2257">
                  <c:v>0.65912755366308995</c:v>
                </c:pt>
                <c:pt idx="2258">
                  <c:v>0.65746985626717702</c:v>
                </c:pt>
                <c:pt idx="2259">
                  <c:v>0.65599107615642704</c:v>
                </c:pt>
                <c:pt idx="2260">
                  <c:v>0.65459782438192204</c:v>
                </c:pt>
                <c:pt idx="2261">
                  <c:v>0.653416989248082</c:v>
                </c:pt>
                <c:pt idx="2262">
                  <c:v>0.65249005623227496</c:v>
                </c:pt>
                <c:pt idx="2263">
                  <c:v>0.65089155637804297</c:v>
                </c:pt>
                <c:pt idx="2264">
                  <c:v>0.64879784466790502</c:v>
                </c:pt>
                <c:pt idx="2265">
                  <c:v>0.64759482444243799</c:v>
                </c:pt>
                <c:pt idx="2266">
                  <c:v>0.64642351044519897</c:v>
                </c:pt>
                <c:pt idx="2267">
                  <c:v>0.64458107074637305</c:v>
                </c:pt>
                <c:pt idx="2268">
                  <c:v>0.643894504710122</c:v>
                </c:pt>
                <c:pt idx="2269">
                  <c:v>0.64248126515458104</c:v>
                </c:pt>
                <c:pt idx="2270">
                  <c:v>0.64079516193844699</c:v>
                </c:pt>
                <c:pt idx="2271">
                  <c:v>0.63974324267937499</c:v>
                </c:pt>
                <c:pt idx="2272">
                  <c:v>0.637604718357202</c:v>
                </c:pt>
                <c:pt idx="2273">
                  <c:v>0.63600842195316099</c:v>
                </c:pt>
                <c:pt idx="2274">
                  <c:v>0.63529516290266996</c:v>
                </c:pt>
                <c:pt idx="2275">
                  <c:v>0.63400295723423605</c:v>
                </c:pt>
                <c:pt idx="2276">
                  <c:v>0.63258250092095702</c:v>
                </c:pt>
                <c:pt idx="2277">
                  <c:v>0.630649748389292</c:v>
                </c:pt>
                <c:pt idx="2278">
                  <c:v>0.62929963082034501</c:v>
                </c:pt>
                <c:pt idx="2279">
                  <c:v>0.62806999214935999</c:v>
                </c:pt>
                <c:pt idx="2280">
                  <c:v>0.62728797247974299</c:v>
                </c:pt>
                <c:pt idx="2281">
                  <c:v>0.62593121626543902</c:v>
                </c:pt>
                <c:pt idx="2282">
                  <c:v>0.62431230283384997</c:v>
                </c:pt>
                <c:pt idx="2283">
                  <c:v>0.62287931582421296</c:v>
                </c:pt>
                <c:pt idx="2284">
                  <c:v>0.62106864668003103</c:v>
                </c:pt>
                <c:pt idx="2285">
                  <c:v>0.61997012780183203</c:v>
                </c:pt>
                <c:pt idx="2286">
                  <c:v>0.61873499671268595</c:v>
                </c:pt>
                <c:pt idx="2287">
                  <c:v>0.61790514874642599</c:v>
                </c:pt>
                <c:pt idx="2288">
                  <c:v>0.616481628593328</c:v>
                </c:pt>
                <c:pt idx="2289">
                  <c:v>0.61437938385547097</c:v>
                </c:pt>
                <c:pt idx="2290">
                  <c:v>0.61410854182143704</c:v>
                </c:pt>
                <c:pt idx="2291">
                  <c:v>0.61226323028659602</c:v>
                </c:pt>
                <c:pt idx="2292">
                  <c:v>0.61100914219028701</c:v>
                </c:pt>
                <c:pt idx="2293">
                  <c:v>0.60981153596069404</c:v>
                </c:pt>
                <c:pt idx="2294">
                  <c:v>0.60822176664758498</c:v>
                </c:pt>
                <c:pt idx="2295">
                  <c:v>0.60692423000252604</c:v>
                </c:pt>
                <c:pt idx="2296">
                  <c:v>0.60557448327391705</c:v>
                </c:pt>
                <c:pt idx="2297">
                  <c:v>0.60430037863528896</c:v>
                </c:pt>
                <c:pt idx="2298">
                  <c:v>0.60341635787307202</c:v>
                </c:pt>
                <c:pt idx="2299">
                  <c:v>0.601970739957011</c:v>
                </c:pt>
                <c:pt idx="2300">
                  <c:v>0.60036985350748096</c:v>
                </c:pt>
                <c:pt idx="2301">
                  <c:v>0.59970095921209199</c:v>
                </c:pt>
                <c:pt idx="2302">
                  <c:v>0.59849811681543297</c:v>
                </c:pt>
                <c:pt idx="2303">
                  <c:v>0.59713672721663102</c:v>
                </c:pt>
                <c:pt idx="2304">
                  <c:v>0.59579414528968</c:v>
                </c:pt>
                <c:pt idx="2305">
                  <c:v>0.59513157189261101</c:v>
                </c:pt>
                <c:pt idx="2306">
                  <c:v>0.59369562920171404</c:v>
                </c:pt>
                <c:pt idx="2307">
                  <c:v>0.59315355769924705</c:v>
                </c:pt>
                <c:pt idx="2308">
                  <c:v>0.59146339836086803</c:v>
                </c:pt>
                <c:pt idx="2309">
                  <c:v>0.590457341192961</c:v>
                </c:pt>
                <c:pt idx="2310">
                  <c:v>0.58951786328912403</c:v>
                </c:pt>
                <c:pt idx="2311">
                  <c:v>0.58779253932817099</c:v>
                </c:pt>
                <c:pt idx="2312">
                  <c:v>0.58681746496262099</c:v>
                </c:pt>
                <c:pt idx="2313">
                  <c:v>0.58633041378681805</c:v>
                </c:pt>
                <c:pt idx="2314">
                  <c:v>0.58481838585716195</c:v>
                </c:pt>
                <c:pt idx="2315">
                  <c:v>0.58327008941494896</c:v>
                </c:pt>
                <c:pt idx="2316">
                  <c:v>0.582998993017532</c:v>
                </c:pt>
                <c:pt idx="2317">
                  <c:v>0.58138552157938395</c:v>
                </c:pt>
                <c:pt idx="2318">
                  <c:v>0.58065478726330999</c:v>
                </c:pt>
                <c:pt idx="2319">
                  <c:v>0.57974693870360405</c:v>
                </c:pt>
                <c:pt idx="2320">
                  <c:v>0.57846950977214295</c:v>
                </c:pt>
                <c:pt idx="2321">
                  <c:v>0.57738110394855602</c:v>
                </c:pt>
                <c:pt idx="2322">
                  <c:v>0.57694044690519697</c:v>
                </c:pt>
                <c:pt idx="2323">
                  <c:v>0.57587841229002301</c:v>
                </c:pt>
                <c:pt idx="2324">
                  <c:v>0.57480405950060698</c:v>
                </c:pt>
                <c:pt idx="2325">
                  <c:v>0.57422810548151704</c:v>
                </c:pt>
                <c:pt idx="2326">
                  <c:v>0.57317447979222602</c:v>
                </c:pt>
                <c:pt idx="2327">
                  <c:v>0.57242805068207803</c:v>
                </c:pt>
                <c:pt idx="2328">
                  <c:v>0.57095452924857604</c:v>
                </c:pt>
                <c:pt idx="2329">
                  <c:v>0.57053788751034396</c:v>
                </c:pt>
                <c:pt idx="2330">
                  <c:v>0.56965646784955304</c:v>
                </c:pt>
                <c:pt idx="2331">
                  <c:v>0.56910255924549602</c:v>
                </c:pt>
                <c:pt idx="2332">
                  <c:v>0.56784565672127996</c:v>
                </c:pt>
                <c:pt idx="2333">
                  <c:v>0.56699684216855795</c:v>
                </c:pt>
                <c:pt idx="2334">
                  <c:v>0.56613500670814398</c:v>
                </c:pt>
                <c:pt idx="2335">
                  <c:v>0.56528401292929198</c:v>
                </c:pt>
                <c:pt idx="2336">
                  <c:v>0.565072931352262</c:v>
                </c:pt>
                <c:pt idx="2337">
                  <c:v>0.56491392195099199</c:v>
                </c:pt>
                <c:pt idx="2338">
                  <c:v>0.563364752345343</c:v>
                </c:pt>
                <c:pt idx="2339">
                  <c:v>0.562552167925925</c:v>
                </c:pt>
                <c:pt idx="2340">
                  <c:v>0.56157371942837997</c:v>
                </c:pt>
                <c:pt idx="2341">
                  <c:v>0.56165702411329499</c:v>
                </c:pt>
                <c:pt idx="2342">
                  <c:v>0.56039612895869595</c:v>
                </c:pt>
                <c:pt idx="2343">
                  <c:v>0.55946787006700704</c:v>
                </c:pt>
                <c:pt idx="2344">
                  <c:v>0.55914011656667795</c:v>
                </c:pt>
                <c:pt idx="2345">
                  <c:v>0.55878525494837405</c:v>
                </c:pt>
                <c:pt idx="2346">
                  <c:v>0.55778036930646602</c:v>
                </c:pt>
                <c:pt idx="2347">
                  <c:v>0.55739221357399804</c:v>
                </c:pt>
                <c:pt idx="2348">
                  <c:v>0.55691503064542403</c:v>
                </c:pt>
                <c:pt idx="2349">
                  <c:v>0.55566932964259497</c:v>
                </c:pt>
                <c:pt idx="2350">
                  <c:v>0.55574057841288704</c:v>
                </c:pt>
                <c:pt idx="2351">
                  <c:v>0.55483905225033703</c:v>
                </c:pt>
                <c:pt idx="2352">
                  <c:v>0.55364589703411404</c:v>
                </c:pt>
                <c:pt idx="2353">
                  <c:v>0.553934796583756</c:v>
                </c:pt>
                <c:pt idx="2354">
                  <c:v>0.55285951186279603</c:v>
                </c:pt>
                <c:pt idx="2355">
                  <c:v>0.55326026966723896</c:v>
                </c:pt>
                <c:pt idx="2356">
                  <c:v>0.55215564650111604</c:v>
                </c:pt>
                <c:pt idx="2357">
                  <c:v>0.551488947865025</c:v>
                </c:pt>
                <c:pt idx="2358">
                  <c:v>0.55124803501236896</c:v>
                </c:pt>
                <c:pt idx="2359">
                  <c:v>0.55033772906706502</c:v>
                </c:pt>
                <c:pt idx="2360">
                  <c:v>0.54991839980150503</c:v>
                </c:pt>
                <c:pt idx="2361">
                  <c:v>0.54934333719452899</c:v>
                </c:pt>
                <c:pt idx="2362">
                  <c:v>0.54919387492354499</c:v>
                </c:pt>
                <c:pt idx="2363">
                  <c:v>0.54839235665884301</c:v>
                </c:pt>
                <c:pt idx="2364">
                  <c:v>0.54858197302215095</c:v>
                </c:pt>
                <c:pt idx="2365">
                  <c:v>0.54781917864926699</c:v>
                </c:pt>
                <c:pt idx="2366">
                  <c:v>0.54834929343454897</c:v>
                </c:pt>
                <c:pt idx="2367">
                  <c:v>0.54688549386243801</c:v>
                </c:pt>
                <c:pt idx="2368">
                  <c:v>0.54670834957536496</c:v>
                </c:pt>
                <c:pt idx="2369">
                  <c:v>0.54644557475403899</c:v>
                </c:pt>
                <c:pt idx="2370">
                  <c:v>0.54616363162348402</c:v>
                </c:pt>
                <c:pt idx="2371">
                  <c:v>0.54539297497353201</c:v>
                </c:pt>
                <c:pt idx="2372">
                  <c:v>0.54548988091935902</c:v>
                </c:pt>
                <c:pt idx="2373">
                  <c:v>0.54499990877724103</c:v>
                </c:pt>
                <c:pt idx="2374">
                  <c:v>0.54489236894052495</c:v>
                </c:pt>
                <c:pt idx="2375">
                  <c:v>0.54469015062957904</c:v>
                </c:pt>
                <c:pt idx="2376">
                  <c:v>0.54374981771455999</c:v>
                </c:pt>
                <c:pt idx="2377">
                  <c:v>0.54412599322094901</c:v>
                </c:pt>
                <c:pt idx="2378">
                  <c:v>0.54334226235341698</c:v>
                </c:pt>
                <c:pt idx="2379">
                  <c:v>0.54356125264909505</c:v>
                </c:pt>
                <c:pt idx="2380">
                  <c:v>0.54319245368799796</c:v>
                </c:pt>
                <c:pt idx="2381">
                  <c:v>0.542483875828355</c:v>
                </c:pt>
                <c:pt idx="2382">
                  <c:v>0.54211868987672795</c:v>
                </c:pt>
                <c:pt idx="2383">
                  <c:v>0.54176042830600801</c:v>
                </c:pt>
                <c:pt idx="2384">
                  <c:v>0.54141800441635402</c:v>
                </c:pt>
                <c:pt idx="2385">
                  <c:v>0.54140659928616996</c:v>
                </c:pt>
                <c:pt idx="2386">
                  <c:v>0.54170991611247599</c:v>
                </c:pt>
                <c:pt idx="2387">
                  <c:v>0.54107266357288897</c:v>
                </c:pt>
                <c:pt idx="2388">
                  <c:v>0.54137398614805199</c:v>
                </c:pt>
                <c:pt idx="2389">
                  <c:v>0.54127008466753301</c:v>
                </c:pt>
                <c:pt idx="2390">
                  <c:v>0.54070552482155498</c:v>
                </c:pt>
                <c:pt idx="2391">
                  <c:v>0.54012731726185903</c:v>
                </c:pt>
                <c:pt idx="2392">
                  <c:v>0.54097529635088404</c:v>
                </c:pt>
                <c:pt idx="2393">
                  <c:v>0.54069314699071302</c:v>
                </c:pt>
                <c:pt idx="2394">
                  <c:v>0.54002672033082999</c:v>
                </c:pt>
                <c:pt idx="2395">
                  <c:v>0.54004202468521001</c:v>
                </c:pt>
                <c:pt idx="2396">
                  <c:v>0.53929874135522604</c:v>
                </c:pt>
                <c:pt idx="2397">
                  <c:v>0.53990805311703705</c:v>
                </c:pt>
                <c:pt idx="2398">
                  <c:v>0.53950577095478103</c:v>
                </c:pt>
                <c:pt idx="2399">
                  <c:v>0.53938970316104995</c:v>
                </c:pt>
                <c:pt idx="2400">
                  <c:v>0.53903264240300997</c:v>
                </c:pt>
                <c:pt idx="2401">
                  <c:v>0.53855865024746397</c:v>
                </c:pt>
                <c:pt idx="2402">
                  <c:v>0.53856433284237804</c:v>
                </c:pt>
                <c:pt idx="2403">
                  <c:v>0.53811439816950202</c:v>
                </c:pt>
                <c:pt idx="2404">
                  <c:v>0.53774155242871802</c:v>
                </c:pt>
                <c:pt idx="2405">
                  <c:v>0.53776030300301203</c:v>
                </c:pt>
                <c:pt idx="2406">
                  <c:v>0.53739263275390103</c:v>
                </c:pt>
                <c:pt idx="2407">
                  <c:v>0.53695082070873601</c:v>
                </c:pt>
                <c:pt idx="2408">
                  <c:v>0.53712829837710896</c:v>
                </c:pt>
                <c:pt idx="2409">
                  <c:v>0.537533065792694</c:v>
                </c:pt>
                <c:pt idx="2410">
                  <c:v>0.53751106356015099</c:v>
                </c:pt>
                <c:pt idx="2411">
                  <c:v>0.53675879117383996</c:v>
                </c:pt>
                <c:pt idx="2412">
                  <c:v>0.53676358575368099</c:v>
                </c:pt>
                <c:pt idx="2413">
                  <c:v>0.53709724143211601</c:v>
                </c:pt>
                <c:pt idx="2414">
                  <c:v>0.53588221210929299</c:v>
                </c:pt>
                <c:pt idx="2415">
                  <c:v>0.53624619220995795</c:v>
                </c:pt>
                <c:pt idx="2416">
                  <c:v>0.53572313031652097</c:v>
                </c:pt>
                <c:pt idx="2417">
                  <c:v>0.53585542096892402</c:v>
                </c:pt>
                <c:pt idx="2418">
                  <c:v>0.53490190695062001</c:v>
                </c:pt>
                <c:pt idx="2419">
                  <c:v>0.53513082135142098</c:v>
                </c:pt>
                <c:pt idx="2420">
                  <c:v>0.53478177352719303</c:v>
                </c:pt>
                <c:pt idx="2421">
                  <c:v>0.53507396097411897</c:v>
                </c:pt>
                <c:pt idx="2422">
                  <c:v>0.53406378809509103</c:v>
                </c:pt>
                <c:pt idx="2423">
                  <c:v>0.53467567176055597</c:v>
                </c:pt>
                <c:pt idx="2424">
                  <c:v>0.53360529545159097</c:v>
                </c:pt>
                <c:pt idx="2425">
                  <c:v>0.53358476398273502</c:v>
                </c:pt>
                <c:pt idx="2426">
                  <c:v>0.53309015034264995</c:v>
                </c:pt>
                <c:pt idx="2427">
                  <c:v>0.53348822882678903</c:v>
                </c:pt>
                <c:pt idx="2428">
                  <c:v>0.53306233000440295</c:v>
                </c:pt>
                <c:pt idx="2429">
                  <c:v>0.53223866857602198</c:v>
                </c:pt>
                <c:pt idx="2430">
                  <c:v>0.53228708025864901</c:v>
                </c:pt>
                <c:pt idx="2431">
                  <c:v>0.53223851360784802</c:v>
                </c:pt>
                <c:pt idx="2432">
                  <c:v>0.53169102146719605</c:v>
                </c:pt>
                <c:pt idx="2433">
                  <c:v>0.53148033916600201</c:v>
                </c:pt>
                <c:pt idx="2434">
                  <c:v>0.53129343588150202</c:v>
                </c:pt>
                <c:pt idx="2435">
                  <c:v>0.53124980718682802</c:v>
                </c:pt>
                <c:pt idx="2436">
                  <c:v>0.52992715937648005</c:v>
                </c:pt>
                <c:pt idx="2437">
                  <c:v>0.53081875489320696</c:v>
                </c:pt>
                <c:pt idx="2438">
                  <c:v>0.52988400379659195</c:v>
                </c:pt>
                <c:pt idx="2439">
                  <c:v>0.52899921224730495</c:v>
                </c:pt>
                <c:pt idx="2440">
                  <c:v>0.527634822780366</c:v>
                </c:pt>
                <c:pt idx="2441">
                  <c:v>0.52881938696024</c:v>
                </c:pt>
                <c:pt idx="2442">
                  <c:v>0.52826169124011102</c:v>
                </c:pt>
                <c:pt idx="2443">
                  <c:v>0.52756219054573905</c:v>
                </c:pt>
                <c:pt idx="2444">
                  <c:v>0.52693588782766698</c:v>
                </c:pt>
                <c:pt idx="2445">
                  <c:v>0.52612607893496199</c:v>
                </c:pt>
                <c:pt idx="2446">
                  <c:v>0.52584953193393602</c:v>
                </c:pt>
                <c:pt idx="2447">
                  <c:v>0.52535139247074603</c:v>
                </c:pt>
                <c:pt idx="2448">
                  <c:v>0.52575441214615104</c:v>
                </c:pt>
                <c:pt idx="2449">
                  <c:v>0.52474411725572701</c:v>
                </c:pt>
                <c:pt idx="2450">
                  <c:v>0.52445163388212901</c:v>
                </c:pt>
                <c:pt idx="2451">
                  <c:v>0.52374514400592698</c:v>
                </c:pt>
                <c:pt idx="2452">
                  <c:v>0.52264118795326298</c:v>
                </c:pt>
                <c:pt idx="2453">
                  <c:v>0.52289197740012705</c:v>
                </c:pt>
                <c:pt idx="2454">
                  <c:v>0.52232233037739495</c:v>
                </c:pt>
                <c:pt idx="2455">
                  <c:v>0.52197569548193201</c:v>
                </c:pt>
                <c:pt idx="2456">
                  <c:v>0.521666895082181</c:v>
                </c:pt>
                <c:pt idx="2457">
                  <c:v>0.52077016924474595</c:v>
                </c:pt>
                <c:pt idx="2458">
                  <c:v>0.52094765858238101</c:v>
                </c:pt>
                <c:pt idx="2459">
                  <c:v>0.51956308130923701</c:v>
                </c:pt>
                <c:pt idx="2460">
                  <c:v>0.51883746033718703</c:v>
                </c:pt>
                <c:pt idx="2461">
                  <c:v>0.518527354192721</c:v>
                </c:pt>
                <c:pt idx="2462">
                  <c:v>0.51787652968198905</c:v>
                </c:pt>
                <c:pt idx="2463">
                  <c:v>0.51748279762226201</c:v>
                </c:pt>
                <c:pt idx="2464">
                  <c:v>0.51671517884490403</c:v>
                </c:pt>
                <c:pt idx="2465">
                  <c:v>0.51628621848643297</c:v>
                </c:pt>
                <c:pt idx="2466">
                  <c:v>0.51630900956881098</c:v>
                </c:pt>
                <c:pt idx="2467">
                  <c:v>0.51499369233074299</c:v>
                </c:pt>
                <c:pt idx="2468">
                  <c:v>0.51400888029949998</c:v>
                </c:pt>
                <c:pt idx="2469">
                  <c:v>0.51359175186700801</c:v>
                </c:pt>
                <c:pt idx="2470">
                  <c:v>0.51308801671038795</c:v>
                </c:pt>
                <c:pt idx="2471">
                  <c:v>0.51201790750152398</c:v>
                </c:pt>
                <c:pt idx="2472">
                  <c:v>0.51129057324084104</c:v>
                </c:pt>
                <c:pt idx="2473">
                  <c:v>0.51033447605070803</c:v>
                </c:pt>
                <c:pt idx="2474">
                  <c:v>0.50972120789062803</c:v>
                </c:pt>
                <c:pt idx="2475">
                  <c:v>0.50917833697869097</c:v>
                </c:pt>
                <c:pt idx="2476">
                  <c:v>0.50808247243384297</c:v>
                </c:pt>
                <c:pt idx="2477">
                  <c:v>0.50767643828614295</c:v>
                </c:pt>
                <c:pt idx="2478">
                  <c:v>0.50655516141669099</c:v>
                </c:pt>
                <c:pt idx="2479">
                  <c:v>0.50639412096490799</c:v>
                </c:pt>
                <c:pt idx="2480">
                  <c:v>0.50503428324227995</c:v>
                </c:pt>
                <c:pt idx="2481">
                  <c:v>0.50532274025224</c:v>
                </c:pt>
                <c:pt idx="2482">
                  <c:v>0.50397758813540405</c:v>
                </c:pt>
                <c:pt idx="2483">
                  <c:v>0.50285704343687798</c:v>
                </c:pt>
                <c:pt idx="2484">
                  <c:v>0.50261759850971599</c:v>
                </c:pt>
                <c:pt idx="2485">
                  <c:v>0.501436194689593</c:v>
                </c:pt>
                <c:pt idx="2486">
                  <c:v>0.50068071358855204</c:v>
                </c:pt>
                <c:pt idx="2487">
                  <c:v>0.49969481061279197</c:v>
                </c:pt>
                <c:pt idx="2488">
                  <c:v>0.49850775831841398</c:v>
                </c:pt>
                <c:pt idx="2489">
                  <c:v>0.49745884071788399</c:v>
                </c:pt>
                <c:pt idx="2490">
                  <c:v>0.49700750479828298</c:v>
                </c:pt>
                <c:pt idx="2491">
                  <c:v>0.495901302263832</c:v>
                </c:pt>
                <c:pt idx="2492">
                  <c:v>0.49514605933892197</c:v>
                </c:pt>
                <c:pt idx="2493">
                  <c:v>0.49410005473561203</c:v>
                </c:pt>
                <c:pt idx="2494">
                  <c:v>0.49339410237924097</c:v>
                </c:pt>
                <c:pt idx="2495">
                  <c:v>0.49229339239741299</c:v>
                </c:pt>
                <c:pt idx="2496">
                  <c:v>0.49146641550626302</c:v>
                </c:pt>
                <c:pt idx="2497">
                  <c:v>0.49034026078819298</c:v>
                </c:pt>
                <c:pt idx="2498">
                  <c:v>0.48967058195850699</c:v>
                </c:pt>
                <c:pt idx="2499">
                  <c:v>0.48857231084229402</c:v>
                </c:pt>
                <c:pt idx="2500">
                  <c:v>0.48688514383082498</c:v>
                </c:pt>
                <c:pt idx="2501">
                  <c:v>0.48664478393897198</c:v>
                </c:pt>
                <c:pt idx="2502">
                  <c:v>0.48512938753768198</c:v>
                </c:pt>
                <c:pt idx="2503">
                  <c:v>0.48420683664757802</c:v>
                </c:pt>
                <c:pt idx="2504">
                  <c:v>0.48356429341201201</c:v>
                </c:pt>
                <c:pt idx="2505">
                  <c:v>0.48160391102495997</c:v>
                </c:pt>
                <c:pt idx="2506">
                  <c:v>0.48107082759335501</c:v>
                </c:pt>
                <c:pt idx="2507">
                  <c:v>0.48040859642066702</c:v>
                </c:pt>
                <c:pt idx="2508">
                  <c:v>0.47828469009301999</c:v>
                </c:pt>
                <c:pt idx="2509">
                  <c:v>0.47786329575632702</c:v>
                </c:pt>
                <c:pt idx="2510">
                  <c:v>0.47684220129779098</c:v>
                </c:pt>
                <c:pt idx="2511">
                  <c:v>0.47591421747878099</c:v>
                </c:pt>
                <c:pt idx="2512">
                  <c:v>0.47465409301560202</c:v>
                </c:pt>
                <c:pt idx="2513">
                  <c:v>0.473594551295137</c:v>
                </c:pt>
                <c:pt idx="2514">
                  <c:v>0.47271187342500698</c:v>
                </c:pt>
                <c:pt idx="2515">
                  <c:v>0.471396045939032</c:v>
                </c:pt>
                <c:pt idx="2516">
                  <c:v>0.47050166328179199</c:v>
                </c:pt>
                <c:pt idx="2517">
                  <c:v>0.46963930146260602</c:v>
                </c:pt>
                <c:pt idx="2518">
                  <c:v>0.46783305038766498</c:v>
                </c:pt>
                <c:pt idx="2519">
                  <c:v>0.466743923533535</c:v>
                </c:pt>
                <c:pt idx="2520">
                  <c:v>0.46508122398643698</c:v>
                </c:pt>
                <c:pt idx="2521">
                  <c:v>0.46422765894982798</c:v>
                </c:pt>
                <c:pt idx="2522">
                  <c:v>0.464234609810666</c:v>
                </c:pt>
                <c:pt idx="2523">
                  <c:v>0.46245505421717797</c:v>
                </c:pt>
                <c:pt idx="2524">
                  <c:v>0.46068648147303698</c:v>
                </c:pt>
                <c:pt idx="2525">
                  <c:v>0.46011205987523601</c:v>
                </c:pt>
                <c:pt idx="2526">
                  <c:v>0.45852252869625099</c:v>
                </c:pt>
                <c:pt idx="2527">
                  <c:v>0.457009750600125</c:v>
                </c:pt>
                <c:pt idx="2528">
                  <c:v>0.45667125925301</c:v>
                </c:pt>
                <c:pt idx="2529">
                  <c:v>0.45559103620143099</c:v>
                </c:pt>
                <c:pt idx="2530">
                  <c:v>0.45419385990470001</c:v>
                </c:pt>
                <c:pt idx="2531">
                  <c:v>0.45278445269366102</c:v>
                </c:pt>
                <c:pt idx="2532">
                  <c:v>0.45107234040883798</c:v>
                </c:pt>
                <c:pt idx="2533">
                  <c:v>0.45051097606698298</c:v>
                </c:pt>
                <c:pt idx="2534">
                  <c:v>0.45019575855573901</c:v>
                </c:pt>
                <c:pt idx="2535">
                  <c:v>0.44817311654213798</c:v>
                </c:pt>
                <c:pt idx="2536">
                  <c:v>0.44732730553127897</c:v>
                </c:pt>
                <c:pt idx="2537">
                  <c:v>0.44603664032944701</c:v>
                </c:pt>
                <c:pt idx="2538">
                  <c:v>0.44518639530772702</c:v>
                </c:pt>
                <c:pt idx="2539">
                  <c:v>0.44390751681249502</c:v>
                </c:pt>
                <c:pt idx="2540">
                  <c:v>0.44322557498306703</c:v>
                </c:pt>
                <c:pt idx="2541">
                  <c:v>0.44172334168587801</c:v>
                </c:pt>
                <c:pt idx="2542">
                  <c:v>0.44012847436036501</c:v>
                </c:pt>
                <c:pt idx="2543">
                  <c:v>0.43937348495963802</c:v>
                </c:pt>
                <c:pt idx="2544">
                  <c:v>0.43806752599087501</c:v>
                </c:pt>
                <c:pt idx="2545">
                  <c:v>0.438139583212665</c:v>
                </c:pt>
                <c:pt idx="2546">
                  <c:v>0.43580205398605099</c:v>
                </c:pt>
                <c:pt idx="2547">
                  <c:v>0.43474385308580499</c:v>
                </c:pt>
                <c:pt idx="2548">
                  <c:v>0.43415589068045501</c:v>
                </c:pt>
                <c:pt idx="2549">
                  <c:v>0.43258389022423799</c:v>
                </c:pt>
                <c:pt idx="2550">
                  <c:v>0.431728785757794</c:v>
                </c:pt>
                <c:pt idx="2551">
                  <c:v>0.43025226411277501</c:v>
                </c:pt>
                <c:pt idx="2552">
                  <c:v>0.42928208006632401</c:v>
                </c:pt>
                <c:pt idx="2553">
                  <c:v>0.42856693177267502</c:v>
                </c:pt>
                <c:pt idx="2554">
                  <c:v>0.42708694603099201</c:v>
                </c:pt>
                <c:pt idx="2555">
                  <c:v>0.42584408600595097</c:v>
                </c:pt>
                <c:pt idx="2556">
                  <c:v>0.42492038610677102</c:v>
                </c:pt>
                <c:pt idx="2557">
                  <c:v>0.42397506766827597</c:v>
                </c:pt>
                <c:pt idx="2558">
                  <c:v>0.42259714035385698</c:v>
                </c:pt>
                <c:pt idx="2559">
                  <c:v>0.42105008997746701</c:v>
                </c:pt>
                <c:pt idx="2560">
                  <c:v>0.42029662645791399</c:v>
                </c:pt>
                <c:pt idx="2561">
                  <c:v>0.41887802431770799</c:v>
                </c:pt>
                <c:pt idx="2562">
                  <c:v>0.41851572718206098</c:v>
                </c:pt>
                <c:pt idx="2563">
                  <c:v>0.41737235634613601</c:v>
                </c:pt>
                <c:pt idx="2564">
                  <c:v>0.41627593945279201</c:v>
                </c:pt>
                <c:pt idx="2565">
                  <c:v>0.415208652188988</c:v>
                </c:pt>
                <c:pt idx="2566">
                  <c:v>0.414046501762867</c:v>
                </c:pt>
                <c:pt idx="2567">
                  <c:v>0.41332454606114499</c:v>
                </c:pt>
                <c:pt idx="2568">
                  <c:v>0.41221821402227898</c:v>
                </c:pt>
                <c:pt idx="2569">
                  <c:v>0.41175941910019898</c:v>
                </c:pt>
                <c:pt idx="2570">
                  <c:v>0.40989478775113197</c:v>
                </c:pt>
                <c:pt idx="2571">
                  <c:v>0.409357924355231</c:v>
                </c:pt>
                <c:pt idx="2572">
                  <c:v>0.40831458757387901</c:v>
                </c:pt>
                <c:pt idx="2573">
                  <c:v>0.40709398128093799</c:v>
                </c:pt>
                <c:pt idx="2574">
                  <c:v>0.40603456817267197</c:v>
                </c:pt>
                <c:pt idx="2575">
                  <c:v>0.40543912618708999</c:v>
                </c:pt>
                <c:pt idx="2576">
                  <c:v>0.40411440297539802</c:v>
                </c:pt>
                <c:pt idx="2577">
                  <c:v>0.40326033750454099</c:v>
                </c:pt>
                <c:pt idx="2578">
                  <c:v>0.40188741445592302</c:v>
                </c:pt>
                <c:pt idx="2579">
                  <c:v>0.40166517529474999</c:v>
                </c:pt>
                <c:pt idx="2580">
                  <c:v>0.40041595164563198</c:v>
                </c:pt>
                <c:pt idx="2581">
                  <c:v>0.40004836312349201</c:v>
                </c:pt>
                <c:pt idx="2582">
                  <c:v>0.39897626825676202</c:v>
                </c:pt>
                <c:pt idx="2583">
                  <c:v>0.39851934456393301</c:v>
                </c:pt>
                <c:pt idx="2584">
                  <c:v>0.39759629657790302</c:v>
                </c:pt>
                <c:pt idx="2585">
                  <c:v>0.39640568351211602</c:v>
                </c:pt>
                <c:pt idx="2586">
                  <c:v>0.39536023401470699</c:v>
                </c:pt>
                <c:pt idx="2587">
                  <c:v>0.39540398246963399</c:v>
                </c:pt>
                <c:pt idx="2588">
                  <c:v>0.39488246916355302</c:v>
                </c:pt>
                <c:pt idx="2589">
                  <c:v>0.393566923970465</c:v>
                </c:pt>
                <c:pt idx="2590">
                  <c:v>0.39330714631090402</c:v>
                </c:pt>
                <c:pt idx="2591">
                  <c:v>0.39178491214626898</c:v>
                </c:pt>
                <c:pt idx="2592">
                  <c:v>0.39142128026665102</c:v>
                </c:pt>
                <c:pt idx="2593">
                  <c:v>0.39055571959603103</c:v>
                </c:pt>
                <c:pt idx="2594">
                  <c:v>0.38990231255214503</c:v>
                </c:pt>
                <c:pt idx="2595">
                  <c:v>0.38893530849725599</c:v>
                </c:pt>
                <c:pt idx="2596">
                  <c:v>0.38865845877887301</c:v>
                </c:pt>
                <c:pt idx="2597">
                  <c:v>0.388089985361669</c:v>
                </c:pt>
                <c:pt idx="2598">
                  <c:v>0.38716147411773499</c:v>
                </c:pt>
                <c:pt idx="2599">
                  <c:v>0.38640283221843602</c:v>
                </c:pt>
                <c:pt idx="2600">
                  <c:v>0.38644985890308697</c:v>
                </c:pt>
                <c:pt idx="2601">
                  <c:v>0.38554123479572799</c:v>
                </c:pt>
                <c:pt idx="2602">
                  <c:v>0.38494043040105702</c:v>
                </c:pt>
                <c:pt idx="2603">
                  <c:v>0.38485956463745302</c:v>
                </c:pt>
                <c:pt idx="2604">
                  <c:v>0.38383141439316998</c:v>
                </c:pt>
                <c:pt idx="2605">
                  <c:v>0.38327142244235701</c:v>
                </c:pt>
                <c:pt idx="2606">
                  <c:v>0.38259657514274298</c:v>
                </c:pt>
                <c:pt idx="2607">
                  <c:v>0.382719337728266</c:v>
                </c:pt>
                <c:pt idx="2608">
                  <c:v>0.38163758390526697</c:v>
                </c:pt>
                <c:pt idx="2609">
                  <c:v>0.38131535344600997</c:v>
                </c:pt>
                <c:pt idx="2610">
                  <c:v>0.38112318424963398</c:v>
                </c:pt>
                <c:pt idx="2611">
                  <c:v>0.38064649612795798</c:v>
                </c:pt>
                <c:pt idx="2612">
                  <c:v>0.38036604202600599</c:v>
                </c:pt>
                <c:pt idx="2613">
                  <c:v>0.37980131031139303</c:v>
                </c:pt>
                <c:pt idx="2614">
                  <c:v>0.379331888283024</c:v>
                </c:pt>
                <c:pt idx="2615">
                  <c:v>0.37868499116401999</c:v>
                </c:pt>
                <c:pt idx="2616">
                  <c:v>0.378640020256786</c:v>
                </c:pt>
                <c:pt idx="2617">
                  <c:v>0.37793628232221599</c:v>
                </c:pt>
                <c:pt idx="2618">
                  <c:v>0.37730340193185802</c:v>
                </c:pt>
                <c:pt idx="2619">
                  <c:v>0.37725895213050498</c:v>
                </c:pt>
                <c:pt idx="2620">
                  <c:v>0.37752625591022299</c:v>
                </c:pt>
                <c:pt idx="2621">
                  <c:v>0.37707037553322298</c:v>
                </c:pt>
                <c:pt idx="2622">
                  <c:v>0.37638929603728599</c:v>
                </c:pt>
                <c:pt idx="2623">
                  <c:v>0.37616335277458401</c:v>
                </c:pt>
                <c:pt idx="2624">
                  <c:v>0.37605423378559899</c:v>
                </c:pt>
                <c:pt idx="2625">
                  <c:v>0.375002499657278</c:v>
                </c:pt>
                <c:pt idx="2626">
                  <c:v>0.37506647304400698</c:v>
                </c:pt>
                <c:pt idx="2627">
                  <c:v>0.37476994505133199</c:v>
                </c:pt>
                <c:pt idx="2628">
                  <c:v>0.37501332994834302</c:v>
                </c:pt>
                <c:pt idx="2629">
                  <c:v>0.37364899803602403</c:v>
                </c:pt>
                <c:pt idx="2630">
                  <c:v>0.37335072586768198</c:v>
                </c:pt>
                <c:pt idx="2631">
                  <c:v>0.37375652303185503</c:v>
                </c:pt>
                <c:pt idx="2632">
                  <c:v>0.37366651028610998</c:v>
                </c:pt>
                <c:pt idx="2633">
                  <c:v>0.37311550535256999</c:v>
                </c:pt>
                <c:pt idx="2634">
                  <c:v>0.37309435345737402</c:v>
                </c:pt>
                <c:pt idx="2635">
                  <c:v>0.37364536206823601</c:v>
                </c:pt>
                <c:pt idx="2636">
                  <c:v>0.37347522680447098</c:v>
                </c:pt>
                <c:pt idx="2637">
                  <c:v>0.37182738645006902</c:v>
                </c:pt>
                <c:pt idx="2638">
                  <c:v>0.372325248203001</c:v>
                </c:pt>
                <c:pt idx="2639">
                  <c:v>0.371344537324932</c:v>
                </c:pt>
                <c:pt idx="2640">
                  <c:v>0.37183592670135501</c:v>
                </c:pt>
                <c:pt idx="2641">
                  <c:v>0.37205448715837203</c:v>
                </c:pt>
                <c:pt idx="2642">
                  <c:v>0.37209518780204398</c:v>
                </c:pt>
                <c:pt idx="2643">
                  <c:v>0.37171601951845501</c:v>
                </c:pt>
                <c:pt idx="2644">
                  <c:v>0.37269624224422598</c:v>
                </c:pt>
                <c:pt idx="2645">
                  <c:v>0.37141998426060302</c:v>
                </c:pt>
                <c:pt idx="2646">
                  <c:v>0.37071662683761297</c:v>
                </c:pt>
                <c:pt idx="2647">
                  <c:v>0.37172238591904999</c:v>
                </c:pt>
                <c:pt idx="2648">
                  <c:v>0.37099843531441801</c:v>
                </c:pt>
                <c:pt idx="2649">
                  <c:v>0.37125870183469001</c:v>
                </c:pt>
                <c:pt idx="2650">
                  <c:v>0.371605671287494</c:v>
                </c:pt>
                <c:pt idx="2651">
                  <c:v>0.37155074849956898</c:v>
                </c:pt>
                <c:pt idx="2652">
                  <c:v>0.37149665242920898</c:v>
                </c:pt>
                <c:pt idx="2653">
                  <c:v>0.37124489222965101</c:v>
                </c:pt>
                <c:pt idx="2654">
                  <c:v>0.37170851486329398</c:v>
                </c:pt>
                <c:pt idx="2655">
                  <c:v>0.37188769995998899</c:v>
                </c:pt>
                <c:pt idx="2656">
                  <c:v>0.37191302528870601</c:v>
                </c:pt>
                <c:pt idx="2657">
                  <c:v>0.372315211348901</c:v>
                </c:pt>
                <c:pt idx="2658">
                  <c:v>0.37256475353145402</c:v>
                </c:pt>
                <c:pt idx="2659">
                  <c:v>0.37222434807704002</c:v>
                </c:pt>
                <c:pt idx="2660">
                  <c:v>0.37202491771416302</c:v>
                </c:pt>
                <c:pt idx="2661">
                  <c:v>0.37239636429348799</c:v>
                </c:pt>
                <c:pt idx="2662">
                  <c:v>0.37235877520808103</c:v>
                </c:pt>
                <c:pt idx="2663">
                  <c:v>0.37210145987354498</c:v>
                </c:pt>
                <c:pt idx="2664">
                  <c:v>0.37293521072103097</c:v>
                </c:pt>
                <c:pt idx="2665">
                  <c:v>0.37257456040032999</c:v>
                </c:pt>
                <c:pt idx="2666">
                  <c:v>0.37214077935940199</c:v>
                </c:pt>
                <c:pt idx="2667">
                  <c:v>0.373098842802838</c:v>
                </c:pt>
                <c:pt idx="2668">
                  <c:v>0.37237924391850202</c:v>
                </c:pt>
                <c:pt idx="2669">
                  <c:v>0.37319531281477197</c:v>
                </c:pt>
                <c:pt idx="2670">
                  <c:v>0.37327646572747297</c:v>
                </c:pt>
                <c:pt idx="2671">
                  <c:v>0.37335273168038502</c:v>
                </c:pt>
                <c:pt idx="2672">
                  <c:v>0.37376108743203801</c:v>
                </c:pt>
                <c:pt idx="2673">
                  <c:v>0.37394193272086901</c:v>
                </c:pt>
                <c:pt idx="2674">
                  <c:v>0.37312015209752503</c:v>
                </c:pt>
                <c:pt idx="2675">
                  <c:v>0.37432521842953898</c:v>
                </c:pt>
                <c:pt idx="2676">
                  <c:v>0.37386210755008698</c:v>
                </c:pt>
                <c:pt idx="2677">
                  <c:v>0.373934197763442</c:v>
                </c:pt>
                <c:pt idx="2678">
                  <c:v>0.37464566614373401</c:v>
                </c:pt>
                <c:pt idx="2679">
                  <c:v>0.37462078726067499</c:v>
                </c:pt>
                <c:pt idx="2680">
                  <c:v>0.37486308024686399</c:v>
                </c:pt>
                <c:pt idx="2681">
                  <c:v>0.37505298986345098</c:v>
                </c:pt>
                <c:pt idx="2682">
                  <c:v>0.37529487651529497</c:v>
                </c:pt>
                <c:pt idx="2683">
                  <c:v>0.37495362152661998</c:v>
                </c:pt>
                <c:pt idx="2684">
                  <c:v>0.37563350357252401</c:v>
                </c:pt>
                <c:pt idx="2685">
                  <c:v>0.37569426514308402</c:v>
                </c:pt>
                <c:pt idx="2686">
                  <c:v>0.37511590211144002</c:v>
                </c:pt>
                <c:pt idx="2687">
                  <c:v>0.37588474739246602</c:v>
                </c:pt>
                <c:pt idx="2688">
                  <c:v>0.37600914647314698</c:v>
                </c:pt>
                <c:pt idx="2689">
                  <c:v>0.37582122275927898</c:v>
                </c:pt>
                <c:pt idx="2690">
                  <c:v>0.37596667403363099</c:v>
                </c:pt>
                <c:pt idx="2691">
                  <c:v>0.37618760707412102</c:v>
                </c:pt>
                <c:pt idx="2692">
                  <c:v>0.37576732214849301</c:v>
                </c:pt>
                <c:pt idx="2693">
                  <c:v>0.37645688946862899</c:v>
                </c:pt>
                <c:pt idx="2694">
                  <c:v>0.37649300322149698</c:v>
                </c:pt>
                <c:pt idx="2695">
                  <c:v>0.37670040021328599</c:v>
                </c:pt>
                <c:pt idx="2696">
                  <c:v>0.37719776563492902</c:v>
                </c:pt>
                <c:pt idx="2697">
                  <c:v>0.37729873237304901</c:v>
                </c:pt>
                <c:pt idx="2698">
                  <c:v>0.37749081292294401</c:v>
                </c:pt>
                <c:pt idx="2699">
                  <c:v>0.37723240508316402</c:v>
                </c:pt>
                <c:pt idx="2700">
                  <c:v>0.377448395820148</c:v>
                </c:pt>
                <c:pt idx="2701">
                  <c:v>0.37779879198864103</c:v>
                </c:pt>
                <c:pt idx="2702">
                  <c:v>0.37736173765726899</c:v>
                </c:pt>
                <c:pt idx="2703">
                  <c:v>0.37763138663293699</c:v>
                </c:pt>
                <c:pt idx="2704">
                  <c:v>0.37799642822367502</c:v>
                </c:pt>
                <c:pt idx="2705">
                  <c:v>0.37822173646178198</c:v>
                </c:pt>
                <c:pt idx="2706">
                  <c:v>0.37748947398899202</c:v>
                </c:pt>
                <c:pt idx="2707">
                  <c:v>0.37771418758505698</c:v>
                </c:pt>
                <c:pt idx="2708">
                  <c:v>0.377472444339915</c:v>
                </c:pt>
                <c:pt idx="2709">
                  <c:v>0.37790298371983</c:v>
                </c:pt>
                <c:pt idx="2710">
                  <c:v>0.37770463831735301</c:v>
                </c:pt>
                <c:pt idx="2711">
                  <c:v>0.377863941893889</c:v>
                </c:pt>
                <c:pt idx="2712">
                  <c:v>0.37736874892214101</c:v>
                </c:pt>
                <c:pt idx="2713">
                  <c:v>0.37735825074205998</c:v>
                </c:pt>
                <c:pt idx="2714">
                  <c:v>0.37742331751001701</c:v>
                </c:pt>
                <c:pt idx="2715">
                  <c:v>0.37696163464524002</c:v>
                </c:pt>
                <c:pt idx="2716">
                  <c:v>0.37688526042103798</c:v>
                </c:pt>
                <c:pt idx="2717">
                  <c:v>0.377553758249079</c:v>
                </c:pt>
                <c:pt idx="2718">
                  <c:v>0.37681868923115103</c:v>
                </c:pt>
                <c:pt idx="2719">
                  <c:v>0.37654670047421901</c:v>
                </c:pt>
                <c:pt idx="2720">
                  <c:v>0.37652541603184098</c:v>
                </c:pt>
                <c:pt idx="2721">
                  <c:v>0.37690996201475901</c:v>
                </c:pt>
                <c:pt idx="2722">
                  <c:v>0.37666222257853399</c:v>
                </c:pt>
                <c:pt idx="2723">
                  <c:v>0.37675800394984499</c:v>
                </c:pt>
                <c:pt idx="2724">
                  <c:v>0.37623563355505102</c:v>
                </c:pt>
                <c:pt idx="2725">
                  <c:v>0.37604820051478399</c:v>
                </c:pt>
                <c:pt idx="2726">
                  <c:v>0.37561013691164602</c:v>
                </c:pt>
                <c:pt idx="2727">
                  <c:v>0.375529148521701</c:v>
                </c:pt>
                <c:pt idx="2728">
                  <c:v>0.37550432714450399</c:v>
                </c:pt>
                <c:pt idx="2729">
                  <c:v>0.374743037927392</c:v>
                </c:pt>
                <c:pt idx="2730">
                  <c:v>0.375349548953957</c:v>
                </c:pt>
                <c:pt idx="2731">
                  <c:v>0.374687784254294</c:v>
                </c:pt>
                <c:pt idx="2732">
                  <c:v>0.37451818195326397</c:v>
                </c:pt>
                <c:pt idx="2733">
                  <c:v>0.37422186799157298</c:v>
                </c:pt>
                <c:pt idx="2734">
                  <c:v>0.37394645383128</c:v>
                </c:pt>
                <c:pt idx="2735">
                  <c:v>0.373497504167353</c:v>
                </c:pt>
                <c:pt idx="2736">
                  <c:v>0.37314676275037201</c:v>
                </c:pt>
                <c:pt idx="2737">
                  <c:v>0.372938225165728</c:v>
                </c:pt>
                <c:pt idx="2738">
                  <c:v>0.37296806597563598</c:v>
                </c:pt>
                <c:pt idx="2739">
                  <c:v>0.37236684605697901</c:v>
                </c:pt>
                <c:pt idx="2740">
                  <c:v>0.37241872650182001</c:v>
                </c:pt>
                <c:pt idx="2741">
                  <c:v>0.371438069266181</c:v>
                </c:pt>
                <c:pt idx="2742">
                  <c:v>0.371123495046073</c:v>
                </c:pt>
                <c:pt idx="2743">
                  <c:v>0.37084210940508899</c:v>
                </c:pt>
                <c:pt idx="2744">
                  <c:v>0.37030892527216303</c:v>
                </c:pt>
                <c:pt idx="2745">
                  <c:v>0.36938968733502597</c:v>
                </c:pt>
                <c:pt idx="2746">
                  <c:v>0.36910214641309602</c:v>
                </c:pt>
                <c:pt idx="2747">
                  <c:v>0.3686346020847</c:v>
                </c:pt>
                <c:pt idx="2748">
                  <c:v>0.36796887051312699</c:v>
                </c:pt>
                <c:pt idx="2749">
                  <c:v>0.367793759618118</c:v>
                </c:pt>
                <c:pt idx="2750">
                  <c:v>0.367301679308492</c:v>
                </c:pt>
                <c:pt idx="2751">
                  <c:v>0.36608891487617601</c:v>
                </c:pt>
                <c:pt idx="2752">
                  <c:v>0.365773239006769</c:v>
                </c:pt>
                <c:pt idx="2753">
                  <c:v>0.36495383225730199</c:v>
                </c:pt>
                <c:pt idx="2754">
                  <c:v>0.36425023562442599</c:v>
                </c:pt>
                <c:pt idx="2755">
                  <c:v>0.36348946390256698</c:v>
                </c:pt>
                <c:pt idx="2756">
                  <c:v>0.363466446095707</c:v>
                </c:pt>
                <c:pt idx="2757">
                  <c:v>0.362242646369693</c:v>
                </c:pt>
                <c:pt idx="2758">
                  <c:v>0.36211263824176099</c:v>
                </c:pt>
                <c:pt idx="2759">
                  <c:v>0.361269808488416</c:v>
                </c:pt>
                <c:pt idx="2760">
                  <c:v>0.36085758589864098</c:v>
                </c:pt>
                <c:pt idx="2761">
                  <c:v>0.35992876992267803</c:v>
                </c:pt>
                <c:pt idx="2762">
                  <c:v>0.359299007860575</c:v>
                </c:pt>
                <c:pt idx="2763">
                  <c:v>0.358855925568906</c:v>
                </c:pt>
                <c:pt idx="2764">
                  <c:v>0.35721299801003198</c:v>
                </c:pt>
                <c:pt idx="2765">
                  <c:v>0.35693691322475701</c:v>
                </c:pt>
                <c:pt idx="2766">
                  <c:v>0.35666373183620498</c:v>
                </c:pt>
                <c:pt idx="2767">
                  <c:v>0.35524517066655598</c:v>
                </c:pt>
                <c:pt idx="2768">
                  <c:v>0.35439524181908399</c:v>
                </c:pt>
                <c:pt idx="2769">
                  <c:v>0.35377456636829901</c:v>
                </c:pt>
                <c:pt idx="2770">
                  <c:v>0.35256868559722598</c:v>
                </c:pt>
                <c:pt idx="2771">
                  <c:v>0.35168885001924299</c:v>
                </c:pt>
                <c:pt idx="2772">
                  <c:v>0.35045862879829198</c:v>
                </c:pt>
                <c:pt idx="2773">
                  <c:v>0.34988556854131903</c:v>
                </c:pt>
                <c:pt idx="2774">
                  <c:v>0.34960509707070198</c:v>
                </c:pt>
                <c:pt idx="2775">
                  <c:v>0.34804645192250899</c:v>
                </c:pt>
                <c:pt idx="2776">
                  <c:v>0.347456672927419</c:v>
                </c:pt>
                <c:pt idx="2777">
                  <c:v>0.346529112581409</c:v>
                </c:pt>
                <c:pt idx="2778">
                  <c:v>0.34609402902200198</c:v>
                </c:pt>
                <c:pt idx="2779">
                  <c:v>0.345012651690141</c:v>
                </c:pt>
                <c:pt idx="2780">
                  <c:v>0.34375618546218401</c:v>
                </c:pt>
                <c:pt idx="2781">
                  <c:v>0.34268815407783298</c:v>
                </c:pt>
                <c:pt idx="2782">
                  <c:v>0.34168879032981397</c:v>
                </c:pt>
                <c:pt idx="2783">
                  <c:v>0.340312366846445</c:v>
                </c:pt>
                <c:pt idx="2784">
                  <c:v>0.33942330588534603</c:v>
                </c:pt>
                <c:pt idx="2785">
                  <c:v>0.33870307513901698</c:v>
                </c:pt>
                <c:pt idx="2786">
                  <c:v>0.33746223112700702</c:v>
                </c:pt>
                <c:pt idx="2787">
                  <c:v>0.335804609777135</c:v>
                </c:pt>
                <c:pt idx="2788">
                  <c:v>0.33531807704003602</c:v>
                </c:pt>
                <c:pt idx="2789">
                  <c:v>0.33378988198978099</c:v>
                </c:pt>
                <c:pt idx="2790">
                  <c:v>0.332411658978986</c:v>
                </c:pt>
                <c:pt idx="2791">
                  <c:v>0.33180221616941902</c:v>
                </c:pt>
                <c:pt idx="2792">
                  <c:v>0.33019674453681502</c:v>
                </c:pt>
                <c:pt idx="2793">
                  <c:v>0.32922344755985899</c:v>
                </c:pt>
                <c:pt idx="2794">
                  <c:v>0.32831302110708799</c:v>
                </c:pt>
                <c:pt idx="2795">
                  <c:v>0.32629860375734798</c:v>
                </c:pt>
                <c:pt idx="2796">
                  <c:v>0.32610503302314298</c:v>
                </c:pt>
                <c:pt idx="2797">
                  <c:v>0.32516813799730498</c:v>
                </c:pt>
                <c:pt idx="2798">
                  <c:v>0.32334137862393503</c:v>
                </c:pt>
                <c:pt idx="2799">
                  <c:v>0.322737734275024</c:v>
                </c:pt>
                <c:pt idx="2800">
                  <c:v>0.32108162894096198</c:v>
                </c:pt>
                <c:pt idx="2801">
                  <c:v>0.31995734400876802</c:v>
                </c:pt>
                <c:pt idx="2802">
                  <c:v>0.31913740911447103</c:v>
                </c:pt>
                <c:pt idx="2803">
                  <c:v>0.31757277684768398</c:v>
                </c:pt>
                <c:pt idx="2804">
                  <c:v>0.31600831673340801</c:v>
                </c:pt>
                <c:pt idx="2805">
                  <c:v>0.31479581507410598</c:v>
                </c:pt>
                <c:pt idx="2806">
                  <c:v>0.314554644805769</c:v>
                </c:pt>
                <c:pt idx="2807">
                  <c:v>0.31339153991652902</c:v>
                </c:pt>
                <c:pt idx="2808">
                  <c:v>0.31158911113868298</c:v>
                </c:pt>
                <c:pt idx="2809">
                  <c:v>0.31021492123960898</c:v>
                </c:pt>
                <c:pt idx="2810">
                  <c:v>0.30916065727478198</c:v>
                </c:pt>
                <c:pt idx="2811">
                  <c:v>0.307894650304182</c:v>
                </c:pt>
                <c:pt idx="2812">
                  <c:v>0.30643995754318198</c:v>
                </c:pt>
                <c:pt idx="2813">
                  <c:v>0.305363287542394</c:v>
                </c:pt>
                <c:pt idx="2814">
                  <c:v>0.30382538810510501</c:v>
                </c:pt>
                <c:pt idx="2815">
                  <c:v>0.30223928467012601</c:v>
                </c:pt>
                <c:pt idx="2816">
                  <c:v>0.30115387898526602</c:v>
                </c:pt>
                <c:pt idx="2817">
                  <c:v>0.30015039785660402</c:v>
                </c:pt>
                <c:pt idx="2818">
                  <c:v>0.29868564541385101</c:v>
                </c:pt>
                <c:pt idx="2819">
                  <c:v>0.29701300712786899</c:v>
                </c:pt>
                <c:pt idx="2820">
                  <c:v>0.29582376496811102</c:v>
                </c:pt>
                <c:pt idx="2821">
                  <c:v>0.29487490195303701</c:v>
                </c:pt>
                <c:pt idx="2822">
                  <c:v>0.29347326503856003</c:v>
                </c:pt>
                <c:pt idx="2823">
                  <c:v>0.29215497233466498</c:v>
                </c:pt>
                <c:pt idx="2824">
                  <c:v>0.29013454460440902</c:v>
                </c:pt>
                <c:pt idx="2825">
                  <c:v>0.28932408099187301</c:v>
                </c:pt>
                <c:pt idx="2826">
                  <c:v>0.28859724089821498</c:v>
                </c:pt>
                <c:pt idx="2827">
                  <c:v>0.286956887298778</c:v>
                </c:pt>
                <c:pt idx="2828">
                  <c:v>0.28580297645664099</c:v>
                </c:pt>
                <c:pt idx="2829">
                  <c:v>0.28414168139846702</c:v>
                </c:pt>
                <c:pt idx="2830">
                  <c:v>0.28270464460784001</c:v>
                </c:pt>
                <c:pt idx="2831">
                  <c:v>0.281754455778922</c:v>
                </c:pt>
                <c:pt idx="2832">
                  <c:v>0.280556005976491</c:v>
                </c:pt>
                <c:pt idx="2833">
                  <c:v>0.27936778448994298</c:v>
                </c:pt>
                <c:pt idx="2834">
                  <c:v>0.27755506051089401</c:v>
                </c:pt>
                <c:pt idx="2835">
                  <c:v>0.27655123886149302</c:v>
                </c:pt>
                <c:pt idx="2836">
                  <c:v>0.27526794276905497</c:v>
                </c:pt>
                <c:pt idx="2837">
                  <c:v>0.27396058089185499</c:v>
                </c:pt>
                <c:pt idx="2838">
                  <c:v>0.27280798513923199</c:v>
                </c:pt>
                <c:pt idx="2839">
                  <c:v>0.271556002414653</c:v>
                </c:pt>
                <c:pt idx="2840">
                  <c:v>0.270305032695282</c:v>
                </c:pt>
                <c:pt idx="2841">
                  <c:v>0.26924683360986901</c:v>
                </c:pt>
                <c:pt idx="2842">
                  <c:v>0.26793376224351001</c:v>
                </c:pt>
                <c:pt idx="2843">
                  <c:v>0.26702047952294899</c:v>
                </c:pt>
                <c:pt idx="2844">
                  <c:v>0.26593910496927498</c:v>
                </c:pt>
                <c:pt idx="2845">
                  <c:v>0.26407565611725098</c:v>
                </c:pt>
                <c:pt idx="2846">
                  <c:v>0.26227969912748</c:v>
                </c:pt>
                <c:pt idx="2847">
                  <c:v>0.261283680695862</c:v>
                </c:pt>
                <c:pt idx="2848">
                  <c:v>0.26053536910148101</c:v>
                </c:pt>
                <c:pt idx="2849">
                  <c:v>0.25920530242101197</c:v>
                </c:pt>
                <c:pt idx="2850">
                  <c:v>0.25748747534599298</c:v>
                </c:pt>
                <c:pt idx="2851">
                  <c:v>0.25632455602585702</c:v>
                </c:pt>
                <c:pt idx="2852">
                  <c:v>0.255264893821397</c:v>
                </c:pt>
                <c:pt idx="2853">
                  <c:v>0.25434653352754399</c:v>
                </c:pt>
                <c:pt idx="2854">
                  <c:v>0.25288362544753901</c:v>
                </c:pt>
                <c:pt idx="2855">
                  <c:v>0.25219004854420701</c:v>
                </c:pt>
                <c:pt idx="2856">
                  <c:v>0.250130579965963</c:v>
                </c:pt>
                <c:pt idx="2857">
                  <c:v>0.248896522940491</c:v>
                </c:pt>
                <c:pt idx="2858">
                  <c:v>0.24771925165464201</c:v>
                </c:pt>
                <c:pt idx="2859">
                  <c:v>0.24677745868692499</c:v>
                </c:pt>
                <c:pt idx="2860">
                  <c:v>0.24547585567619801</c:v>
                </c:pt>
                <c:pt idx="2861">
                  <c:v>0.244407488564064</c:v>
                </c:pt>
                <c:pt idx="2862">
                  <c:v>0.243211197657661</c:v>
                </c:pt>
                <c:pt idx="2863">
                  <c:v>0.24253075495750201</c:v>
                </c:pt>
                <c:pt idx="2864">
                  <c:v>0.240259855304368</c:v>
                </c:pt>
                <c:pt idx="2865">
                  <c:v>0.23906311742160899</c:v>
                </c:pt>
                <c:pt idx="2866">
                  <c:v>0.238231666787725</c:v>
                </c:pt>
                <c:pt idx="2867">
                  <c:v>0.23720614814436</c:v>
                </c:pt>
                <c:pt idx="2868">
                  <c:v>0.23607737438880799</c:v>
                </c:pt>
                <c:pt idx="2869">
                  <c:v>0.23531271203659301</c:v>
                </c:pt>
                <c:pt idx="2870">
                  <c:v>0.23439880470254601</c:v>
                </c:pt>
                <c:pt idx="2871">
                  <c:v>0.23263277193871901</c:v>
                </c:pt>
                <c:pt idx="2872">
                  <c:v>0.231233616578151</c:v>
                </c:pt>
                <c:pt idx="2873">
                  <c:v>0.23037821295522001</c:v>
                </c:pt>
                <c:pt idx="2874">
                  <c:v>0.22991462140566801</c:v>
                </c:pt>
                <c:pt idx="2875">
                  <c:v>0.228460950597898</c:v>
                </c:pt>
                <c:pt idx="2876">
                  <c:v>0.227683157067255</c:v>
                </c:pt>
                <c:pt idx="2877">
                  <c:v>0.226467958213348</c:v>
                </c:pt>
                <c:pt idx="2878">
                  <c:v>0.225224415532357</c:v>
                </c:pt>
                <c:pt idx="2879">
                  <c:v>0.22444856489971299</c:v>
                </c:pt>
                <c:pt idx="2880">
                  <c:v>0.22333859433300399</c:v>
                </c:pt>
                <c:pt idx="2881">
                  <c:v>0.222844773414903</c:v>
                </c:pt>
                <c:pt idx="2882">
                  <c:v>0.22189998714218301</c:v>
                </c:pt>
                <c:pt idx="2883">
                  <c:v>0.220285619092185</c:v>
                </c:pt>
                <c:pt idx="2884">
                  <c:v>0.21986249433949401</c:v>
                </c:pt>
                <c:pt idx="2885">
                  <c:v>0.21866316932847599</c:v>
                </c:pt>
                <c:pt idx="2886">
                  <c:v>0.217599189170811</c:v>
                </c:pt>
                <c:pt idx="2887">
                  <c:v>0.21680146004315801</c:v>
                </c:pt>
                <c:pt idx="2888">
                  <c:v>0.216033009515465</c:v>
                </c:pt>
                <c:pt idx="2889">
                  <c:v>0.21491746648308399</c:v>
                </c:pt>
                <c:pt idx="2890">
                  <c:v>0.21507949137927199</c:v>
                </c:pt>
                <c:pt idx="2891">
                  <c:v>0.213444757872254</c:v>
                </c:pt>
                <c:pt idx="2892">
                  <c:v>0.21275126685013401</c:v>
                </c:pt>
                <c:pt idx="2893">
                  <c:v>0.21185474376753</c:v>
                </c:pt>
                <c:pt idx="2894">
                  <c:v>0.211648982812701</c:v>
                </c:pt>
                <c:pt idx="2895">
                  <c:v>0.21034792108697001</c:v>
                </c:pt>
                <c:pt idx="2896">
                  <c:v>0.20976913979153</c:v>
                </c:pt>
                <c:pt idx="2897">
                  <c:v>0.20909435130564</c:v>
                </c:pt>
                <c:pt idx="2898">
                  <c:v>0.208240507064504</c:v>
                </c:pt>
                <c:pt idx="2899">
                  <c:v>0.20808893111179599</c:v>
                </c:pt>
                <c:pt idx="2900">
                  <c:v>0.20703097004371701</c:v>
                </c:pt>
                <c:pt idx="2901">
                  <c:v>0.20624384415238101</c:v>
                </c:pt>
                <c:pt idx="2902">
                  <c:v>0.20579314620136599</c:v>
                </c:pt>
                <c:pt idx="2903">
                  <c:v>0.204789086389631</c:v>
                </c:pt>
                <c:pt idx="2904">
                  <c:v>0.20409495208494899</c:v>
                </c:pt>
                <c:pt idx="2905">
                  <c:v>0.203179926914383</c:v>
                </c:pt>
                <c:pt idx="2906">
                  <c:v>0.20278791816779501</c:v>
                </c:pt>
                <c:pt idx="2907">
                  <c:v>0.201872079645913</c:v>
                </c:pt>
                <c:pt idx="2908">
                  <c:v>0.20107398494187301</c:v>
                </c:pt>
                <c:pt idx="2909">
                  <c:v>0.200854491233177</c:v>
                </c:pt>
                <c:pt idx="2910">
                  <c:v>0.20003677418729399</c:v>
                </c:pt>
                <c:pt idx="2911">
                  <c:v>0.198944097420099</c:v>
                </c:pt>
                <c:pt idx="2912">
                  <c:v>0.19838696587840299</c:v>
                </c:pt>
                <c:pt idx="2913">
                  <c:v>0.19826231810199901</c:v>
                </c:pt>
                <c:pt idx="2914">
                  <c:v>0.19769472065997101</c:v>
                </c:pt>
                <c:pt idx="2915">
                  <c:v>0.19661416512556601</c:v>
                </c:pt>
                <c:pt idx="2916">
                  <c:v>0.196538433983272</c:v>
                </c:pt>
                <c:pt idx="2917">
                  <c:v>0.19617875046695901</c:v>
                </c:pt>
                <c:pt idx="2918">
                  <c:v>0.19531495071942301</c:v>
                </c:pt>
                <c:pt idx="2919">
                  <c:v>0.19439227052624</c:v>
                </c:pt>
                <c:pt idx="2920">
                  <c:v>0.194010356487752</c:v>
                </c:pt>
                <c:pt idx="2921">
                  <c:v>0.19364105994719799</c:v>
                </c:pt>
                <c:pt idx="2922">
                  <c:v>0.19301114286032001</c:v>
                </c:pt>
                <c:pt idx="2923">
                  <c:v>0.192299122667207</c:v>
                </c:pt>
                <c:pt idx="2924">
                  <c:v>0.19191956971712101</c:v>
                </c:pt>
                <c:pt idx="2925">
                  <c:v>0.19171355076756799</c:v>
                </c:pt>
                <c:pt idx="2926">
                  <c:v>0.19096934421237999</c:v>
                </c:pt>
                <c:pt idx="2927">
                  <c:v>0.19009150888857901</c:v>
                </c:pt>
                <c:pt idx="2928">
                  <c:v>0.18971711090086901</c:v>
                </c:pt>
                <c:pt idx="2929">
                  <c:v>0.188934308370212</c:v>
                </c:pt>
                <c:pt idx="2930">
                  <c:v>0.189452094769825</c:v>
                </c:pt>
                <c:pt idx="2931">
                  <c:v>0.189143072459804</c:v>
                </c:pt>
                <c:pt idx="2932">
                  <c:v>0.18806654907581699</c:v>
                </c:pt>
                <c:pt idx="2933">
                  <c:v>0.187520777428794</c:v>
                </c:pt>
                <c:pt idx="2934">
                  <c:v>0.18702379299597599</c:v>
                </c:pt>
                <c:pt idx="2935">
                  <c:v>0.186896227940204</c:v>
                </c:pt>
                <c:pt idx="2936">
                  <c:v>0.186035974514421</c:v>
                </c:pt>
                <c:pt idx="2937">
                  <c:v>0.18546018826229599</c:v>
                </c:pt>
                <c:pt idx="2938">
                  <c:v>0.18492188561605699</c:v>
                </c:pt>
                <c:pt idx="2939">
                  <c:v>0.18524551881919901</c:v>
                </c:pt>
                <c:pt idx="2940">
                  <c:v>0.18420417765411501</c:v>
                </c:pt>
                <c:pt idx="2941">
                  <c:v>0.18415103646214101</c:v>
                </c:pt>
                <c:pt idx="2942">
                  <c:v>0.18387243411245999</c:v>
                </c:pt>
                <c:pt idx="2943">
                  <c:v>0.18281231461042599</c:v>
                </c:pt>
                <c:pt idx="2944">
                  <c:v>0.18221496096769499</c:v>
                </c:pt>
                <c:pt idx="2945">
                  <c:v>0.18149293049172599</c:v>
                </c:pt>
                <c:pt idx="2946">
                  <c:v>0.18132333006281701</c:v>
                </c:pt>
                <c:pt idx="2947">
                  <c:v>0.18099236501673899</c:v>
                </c:pt>
                <c:pt idx="2948">
                  <c:v>0.18093571693197699</c:v>
                </c:pt>
                <c:pt idx="2949">
                  <c:v>0.180279569236136</c:v>
                </c:pt>
                <c:pt idx="2950">
                  <c:v>0.180547586585973</c:v>
                </c:pt>
                <c:pt idx="2951">
                  <c:v>0.180048383785849</c:v>
                </c:pt>
                <c:pt idx="2952">
                  <c:v>0.179937232782624</c:v>
                </c:pt>
                <c:pt idx="2953">
                  <c:v>0.17941357015170101</c:v>
                </c:pt>
                <c:pt idx="2954">
                  <c:v>0.178673032685291</c:v>
                </c:pt>
                <c:pt idx="2955">
                  <c:v>0.17905756596241701</c:v>
                </c:pt>
                <c:pt idx="2956">
                  <c:v>0.17876707820325599</c:v>
                </c:pt>
                <c:pt idx="2957">
                  <c:v>0.178051252561647</c:v>
                </c:pt>
                <c:pt idx="2958">
                  <c:v>0.177177739464904</c:v>
                </c:pt>
                <c:pt idx="2959">
                  <c:v>0.17724548289735401</c:v>
                </c:pt>
                <c:pt idx="2960">
                  <c:v>0.17690002593566001</c:v>
                </c:pt>
                <c:pt idx="2961">
                  <c:v>0.175947790882444</c:v>
                </c:pt>
                <c:pt idx="2962">
                  <c:v>0.17543588399947799</c:v>
                </c:pt>
                <c:pt idx="2963">
                  <c:v>0.17485159890494301</c:v>
                </c:pt>
                <c:pt idx="2964">
                  <c:v>0.174886244256164</c:v>
                </c:pt>
                <c:pt idx="2965">
                  <c:v>0.17463301472071799</c:v>
                </c:pt>
                <c:pt idx="2966">
                  <c:v>0.17412036061230099</c:v>
                </c:pt>
                <c:pt idx="2967">
                  <c:v>0.173146126304207</c:v>
                </c:pt>
                <c:pt idx="2968">
                  <c:v>0.17327229436852201</c:v>
                </c:pt>
                <c:pt idx="2969">
                  <c:v>0.17300680664496201</c:v>
                </c:pt>
                <c:pt idx="2970">
                  <c:v>0.172222462002557</c:v>
                </c:pt>
                <c:pt idx="2971">
                  <c:v>0.17266277063137001</c:v>
                </c:pt>
                <c:pt idx="2972">
                  <c:v>0.17133014416849701</c:v>
                </c:pt>
                <c:pt idx="2973">
                  <c:v>0.17029381234236399</c:v>
                </c:pt>
                <c:pt idx="2974">
                  <c:v>0.17109147684819001</c:v>
                </c:pt>
                <c:pt idx="2975">
                  <c:v>0.16974759819398699</c:v>
                </c:pt>
                <c:pt idx="2976">
                  <c:v>0.16990845836684201</c:v>
                </c:pt>
                <c:pt idx="2977">
                  <c:v>0.16974392767938801</c:v>
                </c:pt>
                <c:pt idx="2978">
                  <c:v>0.16886001525774899</c:v>
                </c:pt>
                <c:pt idx="2979">
                  <c:v>0.16887557055142799</c:v>
                </c:pt>
                <c:pt idx="2980">
                  <c:v>0.16805379813910201</c:v>
                </c:pt>
                <c:pt idx="2981">
                  <c:v>0.16684418632311801</c:v>
                </c:pt>
                <c:pt idx="2982">
                  <c:v>0.16739675199474799</c:v>
                </c:pt>
                <c:pt idx="2983">
                  <c:v>0.16687936642437201</c:v>
                </c:pt>
                <c:pt idx="2984">
                  <c:v>0.16640301502763499</c:v>
                </c:pt>
                <c:pt idx="2985">
                  <c:v>0.16515404705594</c:v>
                </c:pt>
                <c:pt idx="2986">
                  <c:v>0.165067222304105</c:v>
                </c:pt>
                <c:pt idx="2987">
                  <c:v>0.16452490355214799</c:v>
                </c:pt>
                <c:pt idx="2988">
                  <c:v>0.16367096924011301</c:v>
                </c:pt>
                <c:pt idx="2989">
                  <c:v>0.16397007863841701</c:v>
                </c:pt>
                <c:pt idx="2990">
                  <c:v>0.162402781946238</c:v>
                </c:pt>
                <c:pt idx="2991">
                  <c:v>0.162364910559327</c:v>
                </c:pt>
                <c:pt idx="2992">
                  <c:v>0.161656703095343</c:v>
                </c:pt>
                <c:pt idx="2993">
                  <c:v>0.16165671380671501</c:v>
                </c:pt>
                <c:pt idx="2994">
                  <c:v>0.16068487671176099</c:v>
                </c:pt>
                <c:pt idx="2995">
                  <c:v>0.16035596388720799</c:v>
                </c:pt>
                <c:pt idx="2996">
                  <c:v>0.15981715755738601</c:v>
                </c:pt>
                <c:pt idx="2997">
                  <c:v>0.15898466071728301</c:v>
                </c:pt>
                <c:pt idx="2998">
                  <c:v>0.15842302810268299</c:v>
                </c:pt>
                <c:pt idx="2999">
                  <c:v>0.157846049159444</c:v>
                </c:pt>
                <c:pt idx="3000">
                  <c:v>0.15741341581325999</c:v>
                </c:pt>
                <c:pt idx="3001">
                  <c:v>0.15690134146423099</c:v>
                </c:pt>
                <c:pt idx="3002">
                  <c:v>0.156059637257731</c:v>
                </c:pt>
                <c:pt idx="3003">
                  <c:v>0.15537673364983101</c:v>
                </c:pt>
                <c:pt idx="3004">
                  <c:v>0.155006836475819</c:v>
                </c:pt>
                <c:pt idx="3005">
                  <c:v>0.15453723470314801</c:v>
                </c:pt>
                <c:pt idx="3006">
                  <c:v>0.15362763224251499</c:v>
                </c:pt>
                <c:pt idx="3007">
                  <c:v>0.15307887769762299</c:v>
                </c:pt>
                <c:pt idx="3008">
                  <c:v>0.15235419955358601</c:v>
                </c:pt>
                <c:pt idx="3009">
                  <c:v>0.151814462542814</c:v>
                </c:pt>
                <c:pt idx="3010">
                  <c:v>0.15100044583345301</c:v>
                </c:pt>
                <c:pt idx="3011">
                  <c:v>0.15091376126203501</c:v>
                </c:pt>
                <c:pt idx="3012">
                  <c:v>0.149884485060052</c:v>
                </c:pt>
                <c:pt idx="3013">
                  <c:v>0.14907557379123401</c:v>
                </c:pt>
                <c:pt idx="3014">
                  <c:v>0.14853510390966199</c:v>
                </c:pt>
                <c:pt idx="3015">
                  <c:v>0.147392324358738</c:v>
                </c:pt>
                <c:pt idx="3016">
                  <c:v>0.14700692337455501</c:v>
                </c:pt>
                <c:pt idx="3017">
                  <c:v>0.146453383170109</c:v>
                </c:pt>
                <c:pt idx="3018">
                  <c:v>0.145920297789978</c:v>
                </c:pt>
                <c:pt idx="3019">
                  <c:v>0.14487065574188401</c:v>
                </c:pt>
                <c:pt idx="3020">
                  <c:v>0.14425414025149999</c:v>
                </c:pt>
                <c:pt idx="3021">
                  <c:v>0.14341160680380999</c:v>
                </c:pt>
                <c:pt idx="3022">
                  <c:v>0.142400785370282</c:v>
                </c:pt>
                <c:pt idx="3023">
                  <c:v>0.14188736957951401</c:v>
                </c:pt>
                <c:pt idx="3024">
                  <c:v>0.141301533957853</c:v>
                </c:pt>
                <c:pt idx="3025">
                  <c:v>0.14033689683727499</c:v>
                </c:pt>
                <c:pt idx="3026">
                  <c:v>0.13931239157019401</c:v>
                </c:pt>
                <c:pt idx="3027">
                  <c:v>0.13915725912459001</c:v>
                </c:pt>
                <c:pt idx="3028">
                  <c:v>0.13784281049907901</c:v>
                </c:pt>
                <c:pt idx="3029">
                  <c:v>0.136568477275858</c:v>
                </c:pt>
                <c:pt idx="3030">
                  <c:v>0.13614903108735599</c:v>
                </c:pt>
                <c:pt idx="3031">
                  <c:v>0.13469538121874799</c:v>
                </c:pt>
                <c:pt idx="3032">
                  <c:v>0.13457182531192299</c:v>
                </c:pt>
                <c:pt idx="3033">
                  <c:v>0.13346326503528899</c:v>
                </c:pt>
                <c:pt idx="3034">
                  <c:v>0.131790669179491</c:v>
                </c:pt>
                <c:pt idx="3035">
                  <c:v>0.131434590700679</c:v>
                </c:pt>
                <c:pt idx="3036">
                  <c:v>0.13026545388033201</c:v>
                </c:pt>
                <c:pt idx="3037">
                  <c:v>0.128993729043581</c:v>
                </c:pt>
                <c:pt idx="3038">
                  <c:v>0.12805649822771301</c:v>
                </c:pt>
                <c:pt idx="3039">
                  <c:v>0.127233102454719</c:v>
                </c:pt>
                <c:pt idx="3040">
                  <c:v>0.12637860871022299</c:v>
                </c:pt>
                <c:pt idx="3041">
                  <c:v>0.124975755612231</c:v>
                </c:pt>
                <c:pt idx="3042">
                  <c:v>0.124124857334551</c:v>
                </c:pt>
                <c:pt idx="3043">
                  <c:v>0.122942756958915</c:v>
                </c:pt>
                <c:pt idx="3044">
                  <c:v>0.121663296916716</c:v>
                </c:pt>
                <c:pt idx="3045">
                  <c:v>0.120890048696932</c:v>
                </c:pt>
                <c:pt idx="3046">
                  <c:v>0.119575755127188</c:v>
                </c:pt>
                <c:pt idx="3047">
                  <c:v>0.11889565687497999</c:v>
                </c:pt>
                <c:pt idx="3048">
                  <c:v>0.117395664353544</c:v>
                </c:pt>
                <c:pt idx="3049">
                  <c:v>0.117351308725336</c:v>
                </c:pt>
                <c:pt idx="3050">
                  <c:v>0.115538619718993</c:v>
                </c:pt>
                <c:pt idx="3051">
                  <c:v>0.11439832295357399</c:v>
                </c:pt>
                <c:pt idx="3052">
                  <c:v>0.113348750879763</c:v>
                </c:pt>
                <c:pt idx="3053">
                  <c:v>0.11240328711176401</c:v>
                </c:pt>
                <c:pt idx="3054">
                  <c:v>0.110905087431538</c:v>
                </c:pt>
                <c:pt idx="3055">
                  <c:v>0.109838528636427</c:v>
                </c:pt>
                <c:pt idx="3056">
                  <c:v>0.108587076389176</c:v>
                </c:pt>
                <c:pt idx="3057">
                  <c:v>0.10720833161168</c:v>
                </c:pt>
                <c:pt idx="3058">
                  <c:v>0.106298716871447</c:v>
                </c:pt>
                <c:pt idx="3059">
                  <c:v>0.10545956004554501</c:v>
                </c:pt>
                <c:pt idx="3060">
                  <c:v>0.104380465107698</c:v>
                </c:pt>
                <c:pt idx="3061">
                  <c:v>0.10323888969381</c:v>
                </c:pt>
                <c:pt idx="3062">
                  <c:v>0.101199140559889</c:v>
                </c:pt>
                <c:pt idx="3063">
                  <c:v>0.10108511233892099</c:v>
                </c:pt>
                <c:pt idx="3064">
                  <c:v>9.9645922382267396E-2</c:v>
                </c:pt>
                <c:pt idx="3065">
                  <c:v>9.8595202484773201E-2</c:v>
                </c:pt>
                <c:pt idx="3066">
                  <c:v>9.6875713459323401E-2</c:v>
                </c:pt>
                <c:pt idx="3067">
                  <c:v>9.5954196246420001E-2</c:v>
                </c:pt>
                <c:pt idx="3068">
                  <c:v>9.4745715729001506E-2</c:v>
                </c:pt>
                <c:pt idx="3069">
                  <c:v>9.3870456691096296E-2</c:v>
                </c:pt>
                <c:pt idx="3070">
                  <c:v>9.2579571389588999E-2</c:v>
                </c:pt>
                <c:pt idx="3071">
                  <c:v>9.0938424138133106E-2</c:v>
                </c:pt>
                <c:pt idx="3072">
                  <c:v>9.0231284208071805E-2</c:v>
                </c:pt>
                <c:pt idx="3073">
                  <c:v>8.8753969464513804E-2</c:v>
                </c:pt>
                <c:pt idx="3074">
                  <c:v>8.7679825452685503E-2</c:v>
                </c:pt>
                <c:pt idx="3075">
                  <c:v>8.6435957698866306E-2</c:v>
                </c:pt>
                <c:pt idx="3076">
                  <c:v>8.5110475436908695E-2</c:v>
                </c:pt>
                <c:pt idx="3077">
                  <c:v>8.3522297115929997E-2</c:v>
                </c:pt>
                <c:pt idx="3078">
                  <c:v>8.2464355521902497E-2</c:v>
                </c:pt>
                <c:pt idx="3079">
                  <c:v>8.0930617782649802E-2</c:v>
                </c:pt>
                <c:pt idx="3080">
                  <c:v>8.0325945733745005E-2</c:v>
                </c:pt>
                <c:pt idx="3081">
                  <c:v>7.8420856378446396E-2</c:v>
                </c:pt>
                <c:pt idx="3082">
                  <c:v>7.7551599504699906E-2</c:v>
                </c:pt>
                <c:pt idx="3083">
                  <c:v>7.6049132268094594E-2</c:v>
                </c:pt>
                <c:pt idx="3084">
                  <c:v>7.4948467660059595E-2</c:v>
                </c:pt>
                <c:pt idx="3085">
                  <c:v>7.3739487002421403E-2</c:v>
                </c:pt>
                <c:pt idx="3086">
                  <c:v>7.24174138662593E-2</c:v>
                </c:pt>
                <c:pt idx="3087">
                  <c:v>7.1123485898090893E-2</c:v>
                </c:pt>
                <c:pt idx="3088">
                  <c:v>6.9677685330594499E-2</c:v>
                </c:pt>
                <c:pt idx="3089">
                  <c:v>6.8857512771050997E-2</c:v>
                </c:pt>
                <c:pt idx="3090">
                  <c:v>6.7085988615360803E-2</c:v>
                </c:pt>
                <c:pt idx="3091">
                  <c:v>6.6360264232181304E-2</c:v>
                </c:pt>
                <c:pt idx="3092">
                  <c:v>6.47653008843765E-2</c:v>
                </c:pt>
                <c:pt idx="3093">
                  <c:v>6.3795280882994604E-2</c:v>
                </c:pt>
                <c:pt idx="3094">
                  <c:v>6.1880997699685997E-2</c:v>
                </c:pt>
                <c:pt idx="3095">
                  <c:v>6.0544410552889401E-2</c:v>
                </c:pt>
                <c:pt idx="3096">
                  <c:v>6.0299776845295097E-2</c:v>
                </c:pt>
                <c:pt idx="3097">
                  <c:v>5.9028830433346599E-2</c:v>
                </c:pt>
                <c:pt idx="3098">
                  <c:v>5.7408439559722302E-2</c:v>
                </c:pt>
                <c:pt idx="3099">
                  <c:v>5.6136014166258102E-2</c:v>
                </c:pt>
                <c:pt idx="3100">
                  <c:v>5.4712372854862003E-2</c:v>
                </c:pt>
                <c:pt idx="3101">
                  <c:v>5.3582749315191303E-2</c:v>
                </c:pt>
                <c:pt idx="3102">
                  <c:v>5.2625167218297103E-2</c:v>
                </c:pt>
                <c:pt idx="3103">
                  <c:v>5.1255691224185898E-2</c:v>
                </c:pt>
                <c:pt idx="3104">
                  <c:v>5.0103555751240897E-2</c:v>
                </c:pt>
                <c:pt idx="3105">
                  <c:v>4.9187428860613398E-2</c:v>
                </c:pt>
                <c:pt idx="3106">
                  <c:v>4.7714397310513898E-2</c:v>
                </c:pt>
                <c:pt idx="3107">
                  <c:v>4.6900252016186202E-2</c:v>
                </c:pt>
                <c:pt idx="3108">
                  <c:v>4.54625934221638E-2</c:v>
                </c:pt>
                <c:pt idx="3109">
                  <c:v>4.4114235508488302E-2</c:v>
                </c:pt>
                <c:pt idx="3110">
                  <c:v>4.3081439944457997E-2</c:v>
                </c:pt>
                <c:pt idx="3111">
                  <c:v>4.2204135998022703E-2</c:v>
                </c:pt>
                <c:pt idx="3112">
                  <c:v>4.0556854285783699E-2</c:v>
                </c:pt>
                <c:pt idx="3113">
                  <c:v>3.9884545281294599E-2</c:v>
                </c:pt>
                <c:pt idx="3114">
                  <c:v>3.8535225969431201E-2</c:v>
                </c:pt>
                <c:pt idx="3115">
                  <c:v>3.7641891318465397E-2</c:v>
                </c:pt>
                <c:pt idx="3116">
                  <c:v>3.6275536348560497E-2</c:v>
                </c:pt>
                <c:pt idx="3117">
                  <c:v>3.4278619637004501E-2</c:v>
                </c:pt>
                <c:pt idx="3118">
                  <c:v>3.3517360923723601E-2</c:v>
                </c:pt>
                <c:pt idx="3119">
                  <c:v>3.2437100937531799E-2</c:v>
                </c:pt>
                <c:pt idx="3120">
                  <c:v>3.1720244277265303E-2</c:v>
                </c:pt>
                <c:pt idx="3121">
                  <c:v>3.0258756546819501E-2</c:v>
                </c:pt>
                <c:pt idx="3122">
                  <c:v>2.95491821069667E-2</c:v>
                </c:pt>
                <c:pt idx="3123">
                  <c:v>2.8235524481353001E-2</c:v>
                </c:pt>
                <c:pt idx="3124">
                  <c:v>2.6824955420071801E-2</c:v>
                </c:pt>
                <c:pt idx="3125">
                  <c:v>2.5928649605276299E-2</c:v>
                </c:pt>
                <c:pt idx="3126">
                  <c:v>2.5246824596382299E-2</c:v>
                </c:pt>
                <c:pt idx="3127">
                  <c:v>2.4032583904894499E-2</c:v>
                </c:pt>
                <c:pt idx="3128">
                  <c:v>2.2954538219178901E-2</c:v>
                </c:pt>
                <c:pt idx="3129">
                  <c:v>2.1462274008734999E-2</c:v>
                </c:pt>
                <c:pt idx="3130">
                  <c:v>2.09607899818492E-2</c:v>
                </c:pt>
                <c:pt idx="3131">
                  <c:v>2.0235369709310599E-2</c:v>
                </c:pt>
                <c:pt idx="3132">
                  <c:v>1.8917833860465302E-2</c:v>
                </c:pt>
                <c:pt idx="3133">
                  <c:v>1.7451321005134399E-2</c:v>
                </c:pt>
                <c:pt idx="3134">
                  <c:v>1.7231334489767099E-2</c:v>
                </c:pt>
                <c:pt idx="3135">
                  <c:v>1.61139011511411E-2</c:v>
                </c:pt>
                <c:pt idx="3136">
                  <c:v>1.50563414919152E-2</c:v>
                </c:pt>
                <c:pt idx="3137">
                  <c:v>1.42308638189952E-2</c:v>
                </c:pt>
                <c:pt idx="3138">
                  <c:v>1.33601560347394E-2</c:v>
                </c:pt>
                <c:pt idx="3139">
                  <c:v>1.2297890453489699E-2</c:v>
                </c:pt>
                <c:pt idx="3140">
                  <c:v>1.16060435799164E-2</c:v>
                </c:pt>
                <c:pt idx="3141">
                  <c:v>1.0499535192441701E-2</c:v>
                </c:pt>
                <c:pt idx="3142">
                  <c:v>9.61323965630685E-3</c:v>
                </c:pt>
                <c:pt idx="3143">
                  <c:v>9.1610683880162004E-3</c:v>
                </c:pt>
                <c:pt idx="3144">
                  <c:v>7.9936927119356894E-3</c:v>
                </c:pt>
                <c:pt idx="3145">
                  <c:v>7.2946551902089499E-3</c:v>
                </c:pt>
                <c:pt idx="3146">
                  <c:v>6.73860454884633E-3</c:v>
                </c:pt>
                <c:pt idx="3147">
                  <c:v>5.5402385652451496E-3</c:v>
                </c:pt>
                <c:pt idx="3148">
                  <c:v>4.8869193595279603E-3</c:v>
                </c:pt>
                <c:pt idx="3149">
                  <c:v>3.4947974992849502E-3</c:v>
                </c:pt>
                <c:pt idx="3150">
                  <c:v>3.14383550667924E-3</c:v>
                </c:pt>
                <c:pt idx="3151">
                  <c:v>2.2789143866177499E-3</c:v>
                </c:pt>
                <c:pt idx="3152">
                  <c:v>1.83956092277249E-3</c:v>
                </c:pt>
                <c:pt idx="3153">
                  <c:v>8.4862194157312896E-4</c:v>
                </c:pt>
                <c:pt idx="3154">
                  <c:v>3.4865889914416001E-4</c:v>
                </c:pt>
                <c:pt idx="3155" formatCode="0.00E+00">
                  <c:v>3.4476216241769899E-5</c:v>
                </c:pt>
                <c:pt idx="3156">
                  <c:v>9.2607603422089995E-4</c:v>
                </c:pt>
                <c:pt idx="3157">
                  <c:v>1.79601145327549E-3</c:v>
                </c:pt>
                <c:pt idx="3158">
                  <c:v>2.5666788892947999E-3</c:v>
                </c:pt>
                <c:pt idx="3159">
                  <c:v>3.10377424986135E-3</c:v>
                </c:pt>
                <c:pt idx="3160">
                  <c:v>3.66414594089211E-3</c:v>
                </c:pt>
                <c:pt idx="3161">
                  <c:v>4.5676626099332299E-3</c:v>
                </c:pt>
                <c:pt idx="3162">
                  <c:v>4.8927041644569701E-3</c:v>
                </c:pt>
                <c:pt idx="3163">
                  <c:v>5.217622557016E-3</c:v>
                </c:pt>
                <c:pt idx="3164">
                  <c:v>6.1269455947876696E-3</c:v>
                </c:pt>
                <c:pt idx="3165">
                  <c:v>6.4027604455634598E-3</c:v>
                </c:pt>
                <c:pt idx="3166">
                  <c:v>6.7436465229685797E-3</c:v>
                </c:pt>
                <c:pt idx="3167">
                  <c:v>7.4364188818026502E-3</c:v>
                </c:pt>
                <c:pt idx="3168">
                  <c:v>7.8652351324251402E-3</c:v>
                </c:pt>
                <c:pt idx="3169">
                  <c:v>8.4139876013971503E-3</c:v>
                </c:pt>
                <c:pt idx="3170">
                  <c:v>9.1867668297089602E-3</c:v>
                </c:pt>
                <c:pt idx="3171">
                  <c:v>9.3125973632445097E-3</c:v>
                </c:pt>
                <c:pt idx="3172">
                  <c:v>9.4146872194972499E-3</c:v>
                </c:pt>
                <c:pt idx="3173">
                  <c:v>1.0226932785808799E-2</c:v>
                </c:pt>
                <c:pt idx="3174">
                  <c:v>1.07511731579757E-2</c:v>
                </c:pt>
                <c:pt idx="3175">
                  <c:v>1.14844616007823E-2</c:v>
                </c:pt>
                <c:pt idx="3176">
                  <c:v>1.1424576836795999E-2</c:v>
                </c:pt>
                <c:pt idx="3177">
                  <c:v>1.1761952980424499E-2</c:v>
                </c:pt>
                <c:pt idx="3178">
                  <c:v>1.18781360938492E-2</c:v>
                </c:pt>
                <c:pt idx="3179">
                  <c:v>1.26297374756728E-2</c:v>
                </c:pt>
                <c:pt idx="3180">
                  <c:v>1.2546996170113E-2</c:v>
                </c:pt>
                <c:pt idx="3181">
                  <c:v>1.3381601316504401E-2</c:v>
                </c:pt>
                <c:pt idx="3182">
                  <c:v>1.4076996527838901E-2</c:v>
                </c:pt>
                <c:pt idx="3183">
                  <c:v>1.39844691842706E-2</c:v>
                </c:pt>
                <c:pt idx="3184">
                  <c:v>1.4166022901503299E-2</c:v>
                </c:pt>
                <c:pt idx="3185">
                  <c:v>1.41878035033261E-2</c:v>
                </c:pt>
                <c:pt idx="3186">
                  <c:v>1.43126793657418E-2</c:v>
                </c:pt>
                <c:pt idx="3187">
                  <c:v>1.4918640475003599E-2</c:v>
                </c:pt>
                <c:pt idx="3188">
                  <c:v>1.46889643523816E-2</c:v>
                </c:pt>
                <c:pt idx="3189">
                  <c:v>1.52330457903512E-2</c:v>
                </c:pt>
                <c:pt idx="3190">
                  <c:v>1.53803257068511E-2</c:v>
                </c:pt>
                <c:pt idx="3191">
                  <c:v>1.6312550723805101E-2</c:v>
                </c:pt>
                <c:pt idx="3192">
                  <c:v>1.5674024055286E-2</c:v>
                </c:pt>
                <c:pt idx="3193">
                  <c:v>1.5809658327912601E-2</c:v>
                </c:pt>
                <c:pt idx="3194">
                  <c:v>1.63618904842135E-2</c:v>
                </c:pt>
                <c:pt idx="3195">
                  <c:v>1.57951680077923E-2</c:v>
                </c:pt>
                <c:pt idx="3196">
                  <c:v>1.6487813949718499E-2</c:v>
                </c:pt>
                <c:pt idx="3197">
                  <c:v>1.6731588988425701E-2</c:v>
                </c:pt>
                <c:pt idx="3198">
                  <c:v>1.6922358554162201E-2</c:v>
                </c:pt>
                <c:pt idx="3199">
                  <c:v>1.6425113378190501E-2</c:v>
                </c:pt>
                <c:pt idx="3200">
                  <c:v>1.6993324865254501E-2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275264"/>
        <c:axId val="411276800"/>
      </c:lineChart>
      <c:catAx>
        <c:axId val="41127526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411276800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4112768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1127526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u''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Sheet1!$J$2:$J$3202</c:f>
              <c:numCache>
                <c:formatCode>General</c:formatCode>
                <c:ptCount val="3201"/>
                <c:pt idx="0">
                  <c:v>22.820585073427399</c:v>
                </c:pt>
                <c:pt idx="1">
                  <c:v>24.247831012510201</c:v>
                </c:pt>
                <c:pt idx="2">
                  <c:v>25.608974612671101</c:v>
                </c:pt>
                <c:pt idx="3">
                  <c:v>26.987554034663599</c:v>
                </c:pt>
                <c:pt idx="4">
                  <c:v>28.265145859432401</c:v>
                </c:pt>
                <c:pt idx="5">
                  <c:v>29.512024622962699</c:v>
                </c:pt>
                <c:pt idx="6">
                  <c:v>30.711851083700001</c:v>
                </c:pt>
                <c:pt idx="7">
                  <c:v>31.9025503098031</c:v>
                </c:pt>
                <c:pt idx="8">
                  <c:v>32.987545532588697</c:v>
                </c:pt>
                <c:pt idx="9">
                  <c:v>34.052578405252802</c:v>
                </c:pt>
                <c:pt idx="10">
                  <c:v>35.033550161083902</c:v>
                </c:pt>
                <c:pt idx="11">
                  <c:v>35.950000983518002</c:v>
                </c:pt>
                <c:pt idx="12">
                  <c:v>36.857485349897402</c:v>
                </c:pt>
                <c:pt idx="13">
                  <c:v>37.602549941798799</c:v>
                </c:pt>
                <c:pt idx="14">
                  <c:v>38.349733348844502</c:v>
                </c:pt>
                <c:pt idx="15">
                  <c:v>39.004444756057801</c:v>
                </c:pt>
                <c:pt idx="16">
                  <c:v>39.612357993705899</c:v>
                </c:pt>
                <c:pt idx="17">
                  <c:v>40.158855276279702</c:v>
                </c:pt>
                <c:pt idx="18">
                  <c:v>40.646150338744697</c:v>
                </c:pt>
                <c:pt idx="19">
                  <c:v>41.091801064805303</c:v>
                </c:pt>
                <c:pt idx="20">
                  <c:v>41.496576596332197</c:v>
                </c:pt>
                <c:pt idx="21">
                  <c:v>41.881672993624299</c:v>
                </c:pt>
                <c:pt idx="22">
                  <c:v>42.220352621503103</c:v>
                </c:pt>
                <c:pt idx="23">
                  <c:v>42.5663693872295</c:v>
                </c:pt>
                <c:pt idx="24">
                  <c:v>42.881876344055499</c:v>
                </c:pt>
                <c:pt idx="25">
                  <c:v>43.181269849902002</c:v>
                </c:pt>
                <c:pt idx="26">
                  <c:v>43.5382868156698</c:v>
                </c:pt>
                <c:pt idx="27">
                  <c:v>43.725977740670999</c:v>
                </c:pt>
                <c:pt idx="28">
                  <c:v>44.102504234111201</c:v>
                </c:pt>
                <c:pt idx="29">
                  <c:v>44.350126579632501</c:v>
                </c:pt>
                <c:pt idx="30">
                  <c:v>44.633289584300698</c:v>
                </c:pt>
                <c:pt idx="31">
                  <c:v>44.922534376327199</c:v>
                </c:pt>
                <c:pt idx="32">
                  <c:v>45.172908799444798</c:v>
                </c:pt>
                <c:pt idx="33">
                  <c:v>45.4694391034379</c:v>
                </c:pt>
                <c:pt idx="34">
                  <c:v>45.759031641157399</c:v>
                </c:pt>
                <c:pt idx="35">
                  <c:v>46.061168275273999</c:v>
                </c:pt>
                <c:pt idx="36">
                  <c:v>46.352690671392601</c:v>
                </c:pt>
                <c:pt idx="37">
                  <c:v>46.662764438820403</c:v>
                </c:pt>
                <c:pt idx="38">
                  <c:v>46.941093709420898</c:v>
                </c:pt>
                <c:pt idx="39">
                  <c:v>47.239031323061603</c:v>
                </c:pt>
                <c:pt idx="40">
                  <c:v>47.520956360497102</c:v>
                </c:pt>
                <c:pt idx="41">
                  <c:v>47.869203747347903</c:v>
                </c:pt>
                <c:pt idx="42">
                  <c:v>48.193901038457597</c:v>
                </c:pt>
                <c:pt idx="43">
                  <c:v>48.407082032109599</c:v>
                </c:pt>
                <c:pt idx="44">
                  <c:v>48.695313227467203</c:v>
                </c:pt>
                <c:pt idx="45">
                  <c:v>48.9896723419944</c:v>
                </c:pt>
                <c:pt idx="46">
                  <c:v>49.239669510335098</c:v>
                </c:pt>
                <c:pt idx="47">
                  <c:v>49.5461818657637</c:v>
                </c:pt>
                <c:pt idx="48">
                  <c:v>49.919305982886897</c:v>
                </c:pt>
                <c:pt idx="49">
                  <c:v>50.187903375384103</c:v>
                </c:pt>
                <c:pt idx="50">
                  <c:v>50.489416711898798</c:v>
                </c:pt>
                <c:pt idx="51">
                  <c:v>50.735756283228099</c:v>
                </c:pt>
                <c:pt idx="52">
                  <c:v>51.069576310393401</c:v>
                </c:pt>
                <c:pt idx="53">
                  <c:v>51.273990044608801</c:v>
                </c:pt>
                <c:pt idx="54">
                  <c:v>51.562556712411499</c:v>
                </c:pt>
                <c:pt idx="55">
                  <c:v>51.8879533560279</c:v>
                </c:pt>
                <c:pt idx="56">
                  <c:v>52.116032076579202</c:v>
                </c:pt>
                <c:pt idx="57">
                  <c:v>52.398059250671601</c:v>
                </c:pt>
                <c:pt idx="58">
                  <c:v>52.694571998956199</c:v>
                </c:pt>
                <c:pt idx="59">
                  <c:v>52.918334041320001</c:v>
                </c:pt>
                <c:pt idx="60">
                  <c:v>53.135904850629402</c:v>
                </c:pt>
                <c:pt idx="61">
                  <c:v>53.423098426673498</c:v>
                </c:pt>
                <c:pt idx="62">
                  <c:v>53.650008886004699</c:v>
                </c:pt>
                <c:pt idx="63">
                  <c:v>53.846060089254998</c:v>
                </c:pt>
                <c:pt idx="64">
                  <c:v>54.137854648907599</c:v>
                </c:pt>
                <c:pt idx="65">
                  <c:v>54.347856150007203</c:v>
                </c:pt>
                <c:pt idx="66">
                  <c:v>54.546872886684604</c:v>
                </c:pt>
                <c:pt idx="67">
                  <c:v>54.7609868929366</c:v>
                </c:pt>
                <c:pt idx="68">
                  <c:v>54.979046822454499</c:v>
                </c:pt>
                <c:pt idx="69">
                  <c:v>55.197383861156297</c:v>
                </c:pt>
                <c:pt idx="70">
                  <c:v>55.410693498619501</c:v>
                </c:pt>
                <c:pt idx="71">
                  <c:v>55.6198468684292</c:v>
                </c:pt>
                <c:pt idx="72">
                  <c:v>55.838384893473602</c:v>
                </c:pt>
                <c:pt idx="73">
                  <c:v>56.039422444910201</c:v>
                </c:pt>
                <c:pt idx="74">
                  <c:v>56.193081914235201</c:v>
                </c:pt>
                <c:pt idx="75">
                  <c:v>56.354144595398701</c:v>
                </c:pt>
                <c:pt idx="76">
                  <c:v>56.554075693400797</c:v>
                </c:pt>
                <c:pt idx="77">
                  <c:v>56.750252997114501</c:v>
                </c:pt>
                <c:pt idx="78">
                  <c:v>56.937702963383302</c:v>
                </c:pt>
                <c:pt idx="79">
                  <c:v>57.082837570046301</c:v>
                </c:pt>
                <c:pt idx="80">
                  <c:v>57.232479973624898</c:v>
                </c:pt>
                <c:pt idx="81">
                  <c:v>57.426530442818901</c:v>
                </c:pt>
                <c:pt idx="82">
                  <c:v>57.585040809670197</c:v>
                </c:pt>
                <c:pt idx="83">
                  <c:v>57.731468487285198</c:v>
                </c:pt>
                <c:pt idx="84">
                  <c:v>57.887650804353001</c:v>
                </c:pt>
                <c:pt idx="85">
                  <c:v>58.041214296510901</c:v>
                </c:pt>
                <c:pt idx="86">
                  <c:v>58.164418650180401</c:v>
                </c:pt>
                <c:pt idx="87">
                  <c:v>58.314477728789903</c:v>
                </c:pt>
                <c:pt idx="88">
                  <c:v>58.448060398826797</c:v>
                </c:pt>
                <c:pt idx="89">
                  <c:v>58.602610997450597</c:v>
                </c:pt>
                <c:pt idx="90">
                  <c:v>58.734236062082203</c:v>
                </c:pt>
                <c:pt idx="91">
                  <c:v>58.888625510109698</c:v>
                </c:pt>
                <c:pt idx="92">
                  <c:v>58.958174527606097</c:v>
                </c:pt>
                <c:pt idx="93">
                  <c:v>59.0954759885472</c:v>
                </c:pt>
                <c:pt idx="94">
                  <c:v>59.244023208620597</c:v>
                </c:pt>
                <c:pt idx="95">
                  <c:v>59.364911607826997</c:v>
                </c:pt>
                <c:pt idx="96">
                  <c:v>59.449658454012003</c:v>
                </c:pt>
                <c:pt idx="97">
                  <c:v>59.5629803137411</c:v>
                </c:pt>
                <c:pt idx="98">
                  <c:v>59.669766970074697</c:v>
                </c:pt>
                <c:pt idx="99">
                  <c:v>59.766568278072597</c:v>
                </c:pt>
                <c:pt idx="100">
                  <c:v>59.863252043568501</c:v>
                </c:pt>
                <c:pt idx="101">
                  <c:v>59.966333637120798</c:v>
                </c:pt>
                <c:pt idx="102">
                  <c:v>60.060567676735197</c:v>
                </c:pt>
                <c:pt idx="103">
                  <c:v>60.141381848615801</c:v>
                </c:pt>
                <c:pt idx="104">
                  <c:v>60.239287802246302</c:v>
                </c:pt>
                <c:pt idx="105">
                  <c:v>60.3054326146219</c:v>
                </c:pt>
                <c:pt idx="106">
                  <c:v>60.390295310518802</c:v>
                </c:pt>
                <c:pt idx="107">
                  <c:v>60.475490757232699</c:v>
                </c:pt>
                <c:pt idx="108">
                  <c:v>60.551546833978797</c:v>
                </c:pt>
                <c:pt idx="109">
                  <c:v>60.638469332726899</c:v>
                </c:pt>
                <c:pt idx="110">
                  <c:v>60.725839744552502</c:v>
                </c:pt>
                <c:pt idx="111">
                  <c:v>60.787197972429396</c:v>
                </c:pt>
                <c:pt idx="112">
                  <c:v>60.830650938172099</c:v>
                </c:pt>
                <c:pt idx="113">
                  <c:v>60.885023121067398</c:v>
                </c:pt>
                <c:pt idx="114">
                  <c:v>60.9501092569867</c:v>
                </c:pt>
                <c:pt idx="115">
                  <c:v>61.018079211102901</c:v>
                </c:pt>
                <c:pt idx="116">
                  <c:v>61.062414199569901</c:v>
                </c:pt>
                <c:pt idx="117">
                  <c:v>61.124787675968498</c:v>
                </c:pt>
                <c:pt idx="118">
                  <c:v>61.141985962774299</c:v>
                </c:pt>
                <c:pt idx="119">
                  <c:v>61.178314344107797</c:v>
                </c:pt>
                <c:pt idx="120">
                  <c:v>61.270917476418497</c:v>
                </c:pt>
                <c:pt idx="121">
                  <c:v>61.294946532156203</c:v>
                </c:pt>
                <c:pt idx="122">
                  <c:v>61.314033353106097</c:v>
                </c:pt>
                <c:pt idx="123">
                  <c:v>61.354994417925901</c:v>
                </c:pt>
                <c:pt idx="124">
                  <c:v>61.396670950456397</c:v>
                </c:pt>
                <c:pt idx="125">
                  <c:v>61.439274016889101</c:v>
                </c:pt>
                <c:pt idx="126">
                  <c:v>61.4378816051805</c:v>
                </c:pt>
                <c:pt idx="127">
                  <c:v>61.462835071803099</c:v>
                </c:pt>
                <c:pt idx="128">
                  <c:v>61.486611045583302</c:v>
                </c:pt>
                <c:pt idx="129">
                  <c:v>61.521838850368901</c:v>
                </c:pt>
                <c:pt idx="130">
                  <c:v>61.507687781048702</c:v>
                </c:pt>
                <c:pt idx="131">
                  <c:v>61.533272585168099</c:v>
                </c:pt>
                <c:pt idx="132">
                  <c:v>61.535438336269401</c:v>
                </c:pt>
                <c:pt idx="133">
                  <c:v>61.559491932845297</c:v>
                </c:pt>
                <c:pt idx="134">
                  <c:v>61.560391814474499</c:v>
                </c:pt>
                <c:pt idx="135">
                  <c:v>61.565260406165002</c:v>
                </c:pt>
                <c:pt idx="136">
                  <c:v>61.5521143393049</c:v>
                </c:pt>
                <c:pt idx="137">
                  <c:v>61.535904934664103</c:v>
                </c:pt>
                <c:pt idx="138">
                  <c:v>61.547541412791396</c:v>
                </c:pt>
                <c:pt idx="139">
                  <c:v>61.523569954468897</c:v>
                </c:pt>
                <c:pt idx="140">
                  <c:v>61.526929841155201</c:v>
                </c:pt>
                <c:pt idx="141">
                  <c:v>61.4961906295772</c:v>
                </c:pt>
                <c:pt idx="142">
                  <c:v>61.472950015211602</c:v>
                </c:pt>
                <c:pt idx="143">
                  <c:v>61.455419580606602</c:v>
                </c:pt>
                <c:pt idx="144">
                  <c:v>61.433982988697601</c:v>
                </c:pt>
                <c:pt idx="145">
                  <c:v>61.401292206256599</c:v>
                </c:pt>
                <c:pt idx="146">
                  <c:v>61.375035507685503</c:v>
                </c:pt>
                <c:pt idx="147">
                  <c:v>61.323841130737598</c:v>
                </c:pt>
                <c:pt idx="148">
                  <c:v>61.290941944429001</c:v>
                </c:pt>
                <c:pt idx="149">
                  <c:v>61.264242101723703</c:v>
                </c:pt>
                <c:pt idx="150">
                  <c:v>61.201555749134997</c:v>
                </c:pt>
                <c:pt idx="151">
                  <c:v>61.195506836688999</c:v>
                </c:pt>
                <c:pt idx="152">
                  <c:v>61.137484782336102</c:v>
                </c:pt>
                <c:pt idx="153">
                  <c:v>61.0758569942465</c:v>
                </c:pt>
                <c:pt idx="154">
                  <c:v>61.041280009152899</c:v>
                </c:pt>
                <c:pt idx="155">
                  <c:v>60.977727040327999</c:v>
                </c:pt>
                <c:pt idx="156">
                  <c:v>60.928979329902099</c:v>
                </c:pt>
                <c:pt idx="157">
                  <c:v>60.873272460151199</c:v>
                </c:pt>
                <c:pt idx="158">
                  <c:v>60.818240226377704</c:v>
                </c:pt>
                <c:pt idx="159">
                  <c:v>60.758083117257598</c:v>
                </c:pt>
                <c:pt idx="160">
                  <c:v>60.6878058686857</c:v>
                </c:pt>
                <c:pt idx="161">
                  <c:v>60.624084992205297</c:v>
                </c:pt>
                <c:pt idx="162">
                  <c:v>60.570610802654997</c:v>
                </c:pt>
                <c:pt idx="163">
                  <c:v>60.501673992902099</c:v>
                </c:pt>
                <c:pt idx="164">
                  <c:v>60.4368786022156</c:v>
                </c:pt>
                <c:pt idx="165">
                  <c:v>60.393762963941803</c:v>
                </c:pt>
                <c:pt idx="166">
                  <c:v>60.330635026701401</c:v>
                </c:pt>
                <c:pt idx="167">
                  <c:v>60.2547557094395</c:v>
                </c:pt>
                <c:pt idx="168">
                  <c:v>60.167877600594103</c:v>
                </c:pt>
                <c:pt idx="169">
                  <c:v>60.1077402064697</c:v>
                </c:pt>
                <c:pt idx="170">
                  <c:v>60.0336090113708</c:v>
                </c:pt>
                <c:pt idx="171">
                  <c:v>59.950220067294303</c:v>
                </c:pt>
                <c:pt idx="172">
                  <c:v>59.888991549369301</c:v>
                </c:pt>
                <c:pt idx="173">
                  <c:v>59.814737758917602</c:v>
                </c:pt>
                <c:pt idx="174">
                  <c:v>59.748093969048298</c:v>
                </c:pt>
                <c:pt idx="175">
                  <c:v>59.6465309394234</c:v>
                </c:pt>
                <c:pt idx="176">
                  <c:v>59.577931077477899</c:v>
                </c:pt>
                <c:pt idx="177">
                  <c:v>59.5060686050847</c:v>
                </c:pt>
                <c:pt idx="178">
                  <c:v>59.431853776142702</c:v>
                </c:pt>
                <c:pt idx="179">
                  <c:v>59.344164677805999</c:v>
                </c:pt>
                <c:pt idx="180">
                  <c:v>59.271061702676498</c:v>
                </c:pt>
                <c:pt idx="181">
                  <c:v>59.190821282709003</c:v>
                </c:pt>
                <c:pt idx="182">
                  <c:v>59.118749730426501</c:v>
                </c:pt>
                <c:pt idx="183">
                  <c:v>59.015787311179103</c:v>
                </c:pt>
                <c:pt idx="184">
                  <c:v>58.941372863819801</c:v>
                </c:pt>
                <c:pt idx="185">
                  <c:v>58.863807543733898</c:v>
                </c:pt>
                <c:pt idx="186">
                  <c:v>58.798323724955402</c:v>
                </c:pt>
                <c:pt idx="187">
                  <c:v>58.691410310742498</c:v>
                </c:pt>
                <c:pt idx="188">
                  <c:v>58.620812973045503</c:v>
                </c:pt>
                <c:pt idx="189">
                  <c:v>58.535401406015303</c:v>
                </c:pt>
                <c:pt idx="190">
                  <c:v>58.461357715606397</c:v>
                </c:pt>
                <c:pt idx="191">
                  <c:v>58.349373654388302</c:v>
                </c:pt>
                <c:pt idx="192">
                  <c:v>58.299833993388603</c:v>
                </c:pt>
                <c:pt idx="193">
                  <c:v>58.184776639521203</c:v>
                </c:pt>
                <c:pt idx="194">
                  <c:v>58.120105255149802</c:v>
                </c:pt>
                <c:pt idx="195">
                  <c:v>58.022778008483698</c:v>
                </c:pt>
                <c:pt idx="196">
                  <c:v>57.942385171020099</c:v>
                </c:pt>
                <c:pt idx="197">
                  <c:v>57.843857360362399</c:v>
                </c:pt>
                <c:pt idx="198">
                  <c:v>57.764069525561403</c:v>
                </c:pt>
                <c:pt idx="199">
                  <c:v>57.677030731409097</c:v>
                </c:pt>
                <c:pt idx="200">
                  <c:v>57.597770575359597</c:v>
                </c:pt>
                <c:pt idx="201">
                  <c:v>57.513322694138203</c:v>
                </c:pt>
                <c:pt idx="202">
                  <c:v>57.402525014984299</c:v>
                </c:pt>
                <c:pt idx="203">
                  <c:v>57.325562176558101</c:v>
                </c:pt>
                <c:pt idx="204">
                  <c:v>57.242436396767602</c:v>
                </c:pt>
                <c:pt idx="205">
                  <c:v>57.1321070344707</c:v>
                </c:pt>
                <c:pt idx="206">
                  <c:v>57.030674653997998</c:v>
                </c:pt>
                <c:pt idx="207">
                  <c:v>56.959382778323501</c:v>
                </c:pt>
                <c:pt idx="208">
                  <c:v>56.8547841373233</c:v>
                </c:pt>
                <c:pt idx="209">
                  <c:v>56.759890765817502</c:v>
                </c:pt>
                <c:pt idx="210">
                  <c:v>56.674100159919902</c:v>
                </c:pt>
                <c:pt idx="211">
                  <c:v>56.588046310324899</c:v>
                </c:pt>
                <c:pt idx="212">
                  <c:v>56.481717626003501</c:v>
                </c:pt>
                <c:pt idx="213">
                  <c:v>56.397364811678798</c:v>
                </c:pt>
                <c:pt idx="214">
                  <c:v>56.304137176876701</c:v>
                </c:pt>
                <c:pt idx="215">
                  <c:v>56.195264755230497</c:v>
                </c:pt>
                <c:pt idx="216">
                  <c:v>56.112663096446397</c:v>
                </c:pt>
                <c:pt idx="217">
                  <c:v>56.029025892005798</c:v>
                </c:pt>
                <c:pt idx="218">
                  <c:v>55.937136853583503</c:v>
                </c:pt>
                <c:pt idx="219">
                  <c:v>55.834065709668202</c:v>
                </c:pt>
                <c:pt idx="220">
                  <c:v>55.729814601921603</c:v>
                </c:pt>
                <c:pt idx="221">
                  <c:v>55.630246287379599</c:v>
                </c:pt>
                <c:pt idx="222">
                  <c:v>55.551942038189097</c:v>
                </c:pt>
                <c:pt idx="223">
                  <c:v>55.450791959533298</c:v>
                </c:pt>
                <c:pt idx="224">
                  <c:v>55.348525589451398</c:v>
                </c:pt>
                <c:pt idx="225">
                  <c:v>55.2694378602623</c:v>
                </c:pt>
                <c:pt idx="226">
                  <c:v>55.166713846443898</c:v>
                </c:pt>
                <c:pt idx="227">
                  <c:v>55.0603504464856</c:v>
                </c:pt>
                <c:pt idx="228">
                  <c:v>54.971127706889199</c:v>
                </c:pt>
                <c:pt idx="229">
                  <c:v>54.874582843069298</c:v>
                </c:pt>
                <c:pt idx="230">
                  <c:v>54.769242989477199</c:v>
                </c:pt>
                <c:pt idx="231">
                  <c:v>54.679334150973602</c:v>
                </c:pt>
                <c:pt idx="232">
                  <c:v>54.584146322061997</c:v>
                </c:pt>
                <c:pt idx="233">
                  <c:v>54.474816645293103</c:v>
                </c:pt>
                <c:pt idx="234">
                  <c:v>54.388512621689898</c:v>
                </c:pt>
                <c:pt idx="235">
                  <c:v>54.291065727065401</c:v>
                </c:pt>
                <c:pt idx="236">
                  <c:v>54.1937579665504</c:v>
                </c:pt>
                <c:pt idx="237">
                  <c:v>54.094836865280399</c:v>
                </c:pt>
                <c:pt idx="238">
                  <c:v>54.007691817856198</c:v>
                </c:pt>
                <c:pt idx="239">
                  <c:v>53.9011874091537</c:v>
                </c:pt>
                <c:pt idx="240">
                  <c:v>53.802308789764297</c:v>
                </c:pt>
                <c:pt idx="241">
                  <c:v>53.713322299472601</c:v>
                </c:pt>
                <c:pt idx="242">
                  <c:v>53.609860345181303</c:v>
                </c:pt>
                <c:pt idx="243">
                  <c:v>53.505331835361403</c:v>
                </c:pt>
                <c:pt idx="244">
                  <c:v>53.410881712825102</c:v>
                </c:pt>
                <c:pt idx="245">
                  <c:v>53.307824100824298</c:v>
                </c:pt>
                <c:pt idx="246">
                  <c:v>53.226087107487501</c:v>
                </c:pt>
                <c:pt idx="247">
                  <c:v>53.113335619649298</c:v>
                </c:pt>
                <c:pt idx="248">
                  <c:v>53.018090754816001</c:v>
                </c:pt>
                <c:pt idx="249">
                  <c:v>52.918064268658703</c:v>
                </c:pt>
                <c:pt idx="250">
                  <c:v>52.817741018682703</c:v>
                </c:pt>
                <c:pt idx="251">
                  <c:v>52.725127633417699</c:v>
                </c:pt>
                <c:pt idx="252">
                  <c:v>52.620212151650897</c:v>
                </c:pt>
                <c:pt idx="253">
                  <c:v>52.525111528116703</c:v>
                </c:pt>
                <c:pt idx="254">
                  <c:v>52.428697377121502</c:v>
                </c:pt>
                <c:pt idx="255">
                  <c:v>52.329515215755997</c:v>
                </c:pt>
                <c:pt idx="256">
                  <c:v>52.234022535681802</c:v>
                </c:pt>
                <c:pt idx="257">
                  <c:v>52.149021718680999</c:v>
                </c:pt>
                <c:pt idx="258">
                  <c:v>52.045710731053603</c:v>
                </c:pt>
                <c:pt idx="259">
                  <c:v>51.949444506299997</c:v>
                </c:pt>
                <c:pt idx="260">
                  <c:v>51.851962559521901</c:v>
                </c:pt>
                <c:pt idx="261">
                  <c:v>51.751980534566798</c:v>
                </c:pt>
                <c:pt idx="262">
                  <c:v>51.661845761810298</c:v>
                </c:pt>
                <c:pt idx="263">
                  <c:v>51.559297839626502</c:v>
                </c:pt>
                <c:pt idx="264">
                  <c:v>51.463537452560097</c:v>
                </c:pt>
                <c:pt idx="265">
                  <c:v>51.377406515465097</c:v>
                </c:pt>
                <c:pt idx="266">
                  <c:v>51.262959816199299</c:v>
                </c:pt>
                <c:pt idx="267">
                  <c:v>51.179799857132103</c:v>
                </c:pt>
                <c:pt idx="268">
                  <c:v>51.077376427971402</c:v>
                </c:pt>
                <c:pt idx="269">
                  <c:v>50.981877900551602</c:v>
                </c:pt>
                <c:pt idx="270">
                  <c:v>50.892419165984201</c:v>
                </c:pt>
                <c:pt idx="271">
                  <c:v>50.791184417430998</c:v>
                </c:pt>
                <c:pt idx="272">
                  <c:v>50.688560207844198</c:v>
                </c:pt>
                <c:pt idx="273">
                  <c:v>50.596807410550497</c:v>
                </c:pt>
                <c:pt idx="274">
                  <c:v>50.503492545496599</c:v>
                </c:pt>
                <c:pt idx="275">
                  <c:v>50.403626226204203</c:v>
                </c:pt>
                <c:pt idx="276">
                  <c:v>50.315864035768399</c:v>
                </c:pt>
                <c:pt idx="277">
                  <c:v>50.218312745478897</c:v>
                </c:pt>
                <c:pt idx="278">
                  <c:v>50.123728747900401</c:v>
                </c:pt>
                <c:pt idx="279">
                  <c:v>50.033302300015201</c:v>
                </c:pt>
                <c:pt idx="280">
                  <c:v>49.928564032226497</c:v>
                </c:pt>
                <c:pt idx="281">
                  <c:v>49.843836504716698</c:v>
                </c:pt>
                <c:pt idx="282">
                  <c:v>49.746962428032703</c:v>
                </c:pt>
                <c:pt idx="283">
                  <c:v>49.653649681866199</c:v>
                </c:pt>
                <c:pt idx="284">
                  <c:v>49.5635305996284</c:v>
                </c:pt>
                <c:pt idx="285">
                  <c:v>49.474293168195103</c:v>
                </c:pt>
                <c:pt idx="286">
                  <c:v>49.375036039957898</c:v>
                </c:pt>
                <c:pt idx="287">
                  <c:v>49.279862291267399</c:v>
                </c:pt>
                <c:pt idx="288">
                  <c:v>49.193406279839401</c:v>
                </c:pt>
                <c:pt idx="289">
                  <c:v>49.096936584939797</c:v>
                </c:pt>
                <c:pt idx="290">
                  <c:v>49.0031808169717</c:v>
                </c:pt>
                <c:pt idx="291">
                  <c:v>48.916579187217103</c:v>
                </c:pt>
                <c:pt idx="292">
                  <c:v>48.816410402402198</c:v>
                </c:pt>
                <c:pt idx="293">
                  <c:v>48.721453390561798</c:v>
                </c:pt>
                <c:pt idx="294">
                  <c:v>48.634889683554</c:v>
                </c:pt>
                <c:pt idx="295">
                  <c:v>48.5477183467288</c:v>
                </c:pt>
                <c:pt idx="296">
                  <c:v>48.452738882597203</c:v>
                </c:pt>
                <c:pt idx="297">
                  <c:v>48.358331212124</c:v>
                </c:pt>
                <c:pt idx="298">
                  <c:v>48.265957645719503</c:v>
                </c:pt>
                <c:pt idx="299">
                  <c:v>48.180378629081403</c:v>
                </c:pt>
                <c:pt idx="300">
                  <c:v>48.094858389410803</c:v>
                </c:pt>
                <c:pt idx="301">
                  <c:v>47.997171535971397</c:v>
                </c:pt>
                <c:pt idx="302">
                  <c:v>47.910595916753202</c:v>
                </c:pt>
                <c:pt idx="303">
                  <c:v>47.815062811085099</c:v>
                </c:pt>
                <c:pt idx="304">
                  <c:v>47.731563829918102</c:v>
                </c:pt>
                <c:pt idx="305">
                  <c:v>47.636657177710497</c:v>
                </c:pt>
                <c:pt idx="306">
                  <c:v>47.548944015543498</c:v>
                </c:pt>
                <c:pt idx="307">
                  <c:v>47.461330668386999</c:v>
                </c:pt>
                <c:pt idx="308">
                  <c:v>47.368784163993801</c:v>
                </c:pt>
                <c:pt idx="309">
                  <c:v>47.283530972385499</c:v>
                </c:pt>
                <c:pt idx="310">
                  <c:v>47.191265938391901</c:v>
                </c:pt>
                <c:pt idx="311">
                  <c:v>47.110315484337399</c:v>
                </c:pt>
                <c:pt idx="312">
                  <c:v>47.024364493122498</c:v>
                </c:pt>
                <c:pt idx="313">
                  <c:v>46.933633489761903</c:v>
                </c:pt>
                <c:pt idx="314">
                  <c:v>46.8465642121364</c:v>
                </c:pt>
                <c:pt idx="315">
                  <c:v>46.757677570656398</c:v>
                </c:pt>
                <c:pt idx="316">
                  <c:v>46.676354190160602</c:v>
                </c:pt>
                <c:pt idx="317">
                  <c:v>46.583207911815201</c:v>
                </c:pt>
                <c:pt idx="318">
                  <c:v>46.496464136019199</c:v>
                </c:pt>
                <c:pt idx="319">
                  <c:v>46.419123390353199</c:v>
                </c:pt>
                <c:pt idx="320">
                  <c:v>46.323701201470499</c:v>
                </c:pt>
                <c:pt idx="321">
                  <c:v>46.244078698687403</c:v>
                </c:pt>
                <c:pt idx="322">
                  <c:v>46.163292455382198</c:v>
                </c:pt>
                <c:pt idx="323">
                  <c:v>46.071221414512102</c:v>
                </c:pt>
                <c:pt idx="324">
                  <c:v>45.981986137624801</c:v>
                </c:pt>
                <c:pt idx="325">
                  <c:v>45.892981088174302</c:v>
                </c:pt>
                <c:pt idx="326">
                  <c:v>45.812932407472502</c:v>
                </c:pt>
                <c:pt idx="327">
                  <c:v>45.730835311513196</c:v>
                </c:pt>
                <c:pt idx="328">
                  <c:v>45.651312267961202</c:v>
                </c:pt>
                <c:pt idx="329">
                  <c:v>45.561943648918202</c:v>
                </c:pt>
                <c:pt idx="330">
                  <c:v>45.471108830265202</c:v>
                </c:pt>
                <c:pt idx="331">
                  <c:v>45.391799290285199</c:v>
                </c:pt>
                <c:pt idx="332">
                  <c:v>45.304256506212397</c:v>
                </c:pt>
                <c:pt idx="333">
                  <c:v>45.2205700267628</c:v>
                </c:pt>
                <c:pt idx="334">
                  <c:v>45.139241156967898</c:v>
                </c:pt>
                <c:pt idx="335">
                  <c:v>45.057221811608898</c:v>
                </c:pt>
                <c:pt idx="336">
                  <c:v>44.973436138862397</c:v>
                </c:pt>
                <c:pt idx="337">
                  <c:v>44.895751328097298</c:v>
                </c:pt>
                <c:pt idx="338">
                  <c:v>44.811175240054801</c:v>
                </c:pt>
                <c:pt idx="339">
                  <c:v>44.736667914265503</c:v>
                </c:pt>
                <c:pt idx="340">
                  <c:v>44.649116109899097</c:v>
                </c:pt>
                <c:pt idx="341">
                  <c:v>44.5730731700923</c:v>
                </c:pt>
                <c:pt idx="342">
                  <c:v>44.488635127696902</c:v>
                </c:pt>
                <c:pt idx="343">
                  <c:v>44.409502408978199</c:v>
                </c:pt>
                <c:pt idx="344">
                  <c:v>44.329181282447102</c:v>
                </c:pt>
                <c:pt idx="345">
                  <c:v>44.244906892087599</c:v>
                </c:pt>
                <c:pt idx="346">
                  <c:v>44.168487556407698</c:v>
                </c:pt>
                <c:pt idx="347">
                  <c:v>44.0836654689206</c:v>
                </c:pt>
                <c:pt idx="348">
                  <c:v>44.0058785182717</c:v>
                </c:pt>
                <c:pt idx="349">
                  <c:v>43.919444168490202</c:v>
                </c:pt>
                <c:pt idx="350">
                  <c:v>43.839810372962802</c:v>
                </c:pt>
                <c:pt idx="351">
                  <c:v>43.758336054379399</c:v>
                </c:pt>
                <c:pt idx="352">
                  <c:v>43.678206635199203</c:v>
                </c:pt>
                <c:pt idx="353">
                  <c:v>43.6061540736547</c:v>
                </c:pt>
                <c:pt idx="354">
                  <c:v>43.519689834305296</c:v>
                </c:pt>
                <c:pt idx="355">
                  <c:v>43.4443541783168</c:v>
                </c:pt>
                <c:pt idx="356">
                  <c:v>43.3605344616278</c:v>
                </c:pt>
                <c:pt idx="357">
                  <c:v>43.289419753938503</c:v>
                </c:pt>
                <c:pt idx="358">
                  <c:v>43.204018468496699</c:v>
                </c:pt>
                <c:pt idx="359">
                  <c:v>43.125245864215699</c:v>
                </c:pt>
                <c:pt idx="360">
                  <c:v>43.046136804056601</c:v>
                </c:pt>
                <c:pt idx="361">
                  <c:v>42.977325850072802</c:v>
                </c:pt>
                <c:pt idx="362">
                  <c:v>42.892376277119702</c:v>
                </c:pt>
                <c:pt idx="363">
                  <c:v>42.822452651463202</c:v>
                </c:pt>
                <c:pt idx="364">
                  <c:v>42.742371594751098</c:v>
                </c:pt>
                <c:pt idx="365">
                  <c:v>42.664697341778599</c:v>
                </c:pt>
                <c:pt idx="366">
                  <c:v>42.5879558945106</c:v>
                </c:pt>
                <c:pt idx="367">
                  <c:v>42.505045395206899</c:v>
                </c:pt>
                <c:pt idx="368">
                  <c:v>42.4345318220549</c:v>
                </c:pt>
                <c:pt idx="369">
                  <c:v>42.356644682513299</c:v>
                </c:pt>
                <c:pt idx="370">
                  <c:v>42.284637721213699</c:v>
                </c:pt>
                <c:pt idx="371">
                  <c:v>42.200963382111297</c:v>
                </c:pt>
                <c:pt idx="372">
                  <c:v>42.129721211435303</c:v>
                </c:pt>
                <c:pt idx="373">
                  <c:v>42.056367710068002</c:v>
                </c:pt>
                <c:pt idx="374">
                  <c:v>41.975545885948598</c:v>
                </c:pt>
                <c:pt idx="375">
                  <c:v>41.900813696632902</c:v>
                </c:pt>
                <c:pt idx="376">
                  <c:v>41.822336786470899</c:v>
                </c:pt>
                <c:pt idx="377">
                  <c:v>41.746738246202597</c:v>
                </c:pt>
                <c:pt idx="378">
                  <c:v>41.6734176223693</c:v>
                </c:pt>
                <c:pt idx="379">
                  <c:v>41.597290092962901</c:v>
                </c:pt>
                <c:pt idx="380">
                  <c:v>41.524718219752998</c:v>
                </c:pt>
                <c:pt idx="381">
                  <c:v>41.451764195437697</c:v>
                </c:pt>
                <c:pt idx="382">
                  <c:v>41.379903565964902</c:v>
                </c:pt>
                <c:pt idx="383">
                  <c:v>41.2995470605101</c:v>
                </c:pt>
                <c:pt idx="384">
                  <c:v>41.227854348011803</c:v>
                </c:pt>
                <c:pt idx="385">
                  <c:v>41.1537732589425</c:v>
                </c:pt>
                <c:pt idx="386">
                  <c:v>41.0752648691671</c:v>
                </c:pt>
                <c:pt idx="387">
                  <c:v>41.006786378004399</c:v>
                </c:pt>
                <c:pt idx="388">
                  <c:v>40.928263652271902</c:v>
                </c:pt>
                <c:pt idx="389">
                  <c:v>40.855732848775098</c:v>
                </c:pt>
                <c:pt idx="390">
                  <c:v>40.781641342910198</c:v>
                </c:pt>
                <c:pt idx="391">
                  <c:v>40.7135114941876</c:v>
                </c:pt>
                <c:pt idx="392">
                  <c:v>40.639325616725998</c:v>
                </c:pt>
                <c:pt idx="393">
                  <c:v>40.569815846925003</c:v>
                </c:pt>
                <c:pt idx="394">
                  <c:v>40.4966501081975</c:v>
                </c:pt>
                <c:pt idx="395">
                  <c:v>40.4229779529919</c:v>
                </c:pt>
                <c:pt idx="396">
                  <c:v>40.349143400279601</c:v>
                </c:pt>
                <c:pt idx="397">
                  <c:v>40.276482498869598</c:v>
                </c:pt>
                <c:pt idx="398">
                  <c:v>40.210026774802401</c:v>
                </c:pt>
                <c:pt idx="399">
                  <c:v>40.136229986751303</c:v>
                </c:pt>
                <c:pt idx="400">
                  <c:v>40.066276576338197</c:v>
                </c:pt>
                <c:pt idx="401">
                  <c:v>39.990978181870602</c:v>
                </c:pt>
                <c:pt idx="402">
                  <c:v>39.9199239954836</c:v>
                </c:pt>
                <c:pt idx="403">
                  <c:v>39.851156446865197</c:v>
                </c:pt>
                <c:pt idx="404">
                  <c:v>39.785748812048197</c:v>
                </c:pt>
                <c:pt idx="405">
                  <c:v>39.711857618680703</c:v>
                </c:pt>
                <c:pt idx="406">
                  <c:v>39.643236324493699</c:v>
                </c:pt>
                <c:pt idx="407">
                  <c:v>39.564248696670496</c:v>
                </c:pt>
                <c:pt idx="408">
                  <c:v>39.500451176810202</c:v>
                </c:pt>
                <c:pt idx="409">
                  <c:v>39.427502885204298</c:v>
                </c:pt>
                <c:pt idx="410">
                  <c:v>39.359776181255903</c:v>
                </c:pt>
                <c:pt idx="411">
                  <c:v>39.2896222947209</c:v>
                </c:pt>
                <c:pt idx="412">
                  <c:v>39.216389341066503</c:v>
                </c:pt>
                <c:pt idx="413">
                  <c:v>39.144345519966997</c:v>
                </c:pt>
                <c:pt idx="414">
                  <c:v>39.079530131463201</c:v>
                </c:pt>
                <c:pt idx="415">
                  <c:v>39.007479173943601</c:v>
                </c:pt>
                <c:pt idx="416">
                  <c:v>38.939828856808802</c:v>
                </c:pt>
                <c:pt idx="417">
                  <c:v>38.869579426920502</c:v>
                </c:pt>
                <c:pt idx="418">
                  <c:v>38.801409339647499</c:v>
                </c:pt>
                <c:pt idx="419">
                  <c:v>38.732048073984799</c:v>
                </c:pt>
                <c:pt idx="420">
                  <c:v>38.665513528490003</c:v>
                </c:pt>
                <c:pt idx="421">
                  <c:v>38.593347103267099</c:v>
                </c:pt>
                <c:pt idx="422">
                  <c:v>38.529264248837997</c:v>
                </c:pt>
                <c:pt idx="423">
                  <c:v>38.460327483752899</c:v>
                </c:pt>
                <c:pt idx="424">
                  <c:v>38.390538566100503</c:v>
                </c:pt>
                <c:pt idx="425">
                  <c:v>38.319534644422802</c:v>
                </c:pt>
                <c:pt idx="426">
                  <c:v>38.258320660804301</c:v>
                </c:pt>
                <c:pt idx="427">
                  <c:v>38.185829472764198</c:v>
                </c:pt>
                <c:pt idx="428">
                  <c:v>38.116936342381898</c:v>
                </c:pt>
                <c:pt idx="429">
                  <c:v>38.062626508869599</c:v>
                </c:pt>
                <c:pt idx="430">
                  <c:v>37.983099922634501</c:v>
                </c:pt>
                <c:pt idx="431">
                  <c:v>37.914701881484497</c:v>
                </c:pt>
                <c:pt idx="432">
                  <c:v>37.852494917615402</c:v>
                </c:pt>
                <c:pt idx="433">
                  <c:v>37.784360241572102</c:v>
                </c:pt>
                <c:pt idx="434">
                  <c:v>37.721107081746403</c:v>
                </c:pt>
                <c:pt idx="435">
                  <c:v>37.652133825807503</c:v>
                </c:pt>
                <c:pt idx="436">
                  <c:v>37.585485190127201</c:v>
                </c:pt>
                <c:pt idx="437">
                  <c:v>37.517616027442301</c:v>
                </c:pt>
                <c:pt idx="438">
                  <c:v>37.454945517540899</c:v>
                </c:pt>
                <c:pt idx="439">
                  <c:v>37.385712872155402</c:v>
                </c:pt>
                <c:pt idx="440">
                  <c:v>37.321821075997001</c:v>
                </c:pt>
                <c:pt idx="441">
                  <c:v>37.253799572444102</c:v>
                </c:pt>
                <c:pt idx="442">
                  <c:v>37.194262801170098</c:v>
                </c:pt>
                <c:pt idx="443">
                  <c:v>37.131826283598102</c:v>
                </c:pt>
                <c:pt idx="444">
                  <c:v>37.063420236938398</c:v>
                </c:pt>
                <c:pt idx="445">
                  <c:v>36.997273081820701</c:v>
                </c:pt>
                <c:pt idx="446">
                  <c:v>36.928433419046399</c:v>
                </c:pt>
                <c:pt idx="447">
                  <c:v>36.864298733366098</c:v>
                </c:pt>
                <c:pt idx="448">
                  <c:v>36.801981648099698</c:v>
                </c:pt>
                <c:pt idx="449">
                  <c:v>36.738997720989602</c:v>
                </c:pt>
                <c:pt idx="450">
                  <c:v>36.673388729168501</c:v>
                </c:pt>
                <c:pt idx="451">
                  <c:v>36.609803062359603</c:v>
                </c:pt>
                <c:pt idx="452">
                  <c:v>36.543931222873503</c:v>
                </c:pt>
                <c:pt idx="453">
                  <c:v>36.473421071520598</c:v>
                </c:pt>
                <c:pt idx="454">
                  <c:v>36.417312477732601</c:v>
                </c:pt>
                <c:pt idx="455">
                  <c:v>36.356839947921998</c:v>
                </c:pt>
                <c:pt idx="456">
                  <c:v>36.292676328996798</c:v>
                </c:pt>
                <c:pt idx="457">
                  <c:v>36.226113036457498</c:v>
                </c:pt>
                <c:pt idx="458">
                  <c:v>36.1681705622604</c:v>
                </c:pt>
                <c:pt idx="459">
                  <c:v>36.100737307375901</c:v>
                </c:pt>
                <c:pt idx="460">
                  <c:v>36.034310421138002</c:v>
                </c:pt>
                <c:pt idx="461">
                  <c:v>35.970702693424002</c:v>
                </c:pt>
                <c:pt idx="462">
                  <c:v>35.911334303862901</c:v>
                </c:pt>
                <c:pt idx="463">
                  <c:v>35.847905497887403</c:v>
                </c:pt>
                <c:pt idx="464">
                  <c:v>35.787633770169201</c:v>
                </c:pt>
                <c:pt idx="465">
                  <c:v>35.729808634932503</c:v>
                </c:pt>
                <c:pt idx="466">
                  <c:v>35.666421059710999</c:v>
                </c:pt>
                <c:pt idx="467">
                  <c:v>35.599136513859399</c:v>
                </c:pt>
                <c:pt idx="468">
                  <c:v>35.539695185666801</c:v>
                </c:pt>
                <c:pt idx="469">
                  <c:v>35.4797700605112</c:v>
                </c:pt>
                <c:pt idx="470">
                  <c:v>35.42017220356</c:v>
                </c:pt>
                <c:pt idx="471">
                  <c:v>35.350341132533302</c:v>
                </c:pt>
                <c:pt idx="472">
                  <c:v>35.299021891274499</c:v>
                </c:pt>
                <c:pt idx="473">
                  <c:v>35.229939337820198</c:v>
                </c:pt>
                <c:pt idx="474">
                  <c:v>35.169482498013203</c:v>
                </c:pt>
                <c:pt idx="475">
                  <c:v>35.115172846961997</c:v>
                </c:pt>
                <c:pt idx="476">
                  <c:v>35.05444500942</c:v>
                </c:pt>
                <c:pt idx="477">
                  <c:v>34.988437063294697</c:v>
                </c:pt>
                <c:pt idx="478">
                  <c:v>34.930995821643997</c:v>
                </c:pt>
                <c:pt idx="479">
                  <c:v>34.8677554223325</c:v>
                </c:pt>
                <c:pt idx="480">
                  <c:v>34.808439372978803</c:v>
                </c:pt>
                <c:pt idx="481">
                  <c:v>34.751692203880303</c:v>
                </c:pt>
                <c:pt idx="482">
                  <c:v>34.6918458638375</c:v>
                </c:pt>
                <c:pt idx="483">
                  <c:v>34.627255285765102</c:v>
                </c:pt>
                <c:pt idx="484">
                  <c:v>34.5678086554448</c:v>
                </c:pt>
                <c:pt idx="485">
                  <c:v>34.509502939400598</c:v>
                </c:pt>
                <c:pt idx="486">
                  <c:v>34.451409241143303</c:v>
                </c:pt>
                <c:pt idx="487">
                  <c:v>34.3919507985838</c:v>
                </c:pt>
                <c:pt idx="488">
                  <c:v>34.335170416502798</c:v>
                </c:pt>
                <c:pt idx="489">
                  <c:v>34.273114513653397</c:v>
                </c:pt>
                <c:pt idx="490">
                  <c:v>34.2158655722247</c:v>
                </c:pt>
                <c:pt idx="491">
                  <c:v>34.156028832956601</c:v>
                </c:pt>
                <c:pt idx="492">
                  <c:v>34.101121749010098</c:v>
                </c:pt>
                <c:pt idx="493">
                  <c:v>34.040261852143203</c:v>
                </c:pt>
                <c:pt idx="494">
                  <c:v>33.978123045000203</c:v>
                </c:pt>
                <c:pt idx="495">
                  <c:v>33.923524454684099</c:v>
                </c:pt>
                <c:pt idx="496">
                  <c:v>33.865842281056302</c:v>
                </c:pt>
                <c:pt idx="497">
                  <c:v>33.8111233171431</c:v>
                </c:pt>
                <c:pt idx="498">
                  <c:v>33.748916349311102</c:v>
                </c:pt>
                <c:pt idx="499">
                  <c:v>33.690834503071102</c:v>
                </c:pt>
                <c:pt idx="500">
                  <c:v>33.6329604842214</c:v>
                </c:pt>
                <c:pt idx="501">
                  <c:v>33.572779656683799</c:v>
                </c:pt>
                <c:pt idx="502">
                  <c:v>33.522081231885998</c:v>
                </c:pt>
                <c:pt idx="503">
                  <c:v>33.464322270295298</c:v>
                </c:pt>
                <c:pt idx="504">
                  <c:v>33.406089031136602</c:v>
                </c:pt>
                <c:pt idx="505">
                  <c:v>33.346707878744198</c:v>
                </c:pt>
                <c:pt idx="506">
                  <c:v>33.292327115058001</c:v>
                </c:pt>
                <c:pt idx="507">
                  <c:v>33.239688381283401</c:v>
                </c:pt>
                <c:pt idx="508">
                  <c:v>33.178879214122396</c:v>
                </c:pt>
                <c:pt idx="509">
                  <c:v>33.122900948828303</c:v>
                </c:pt>
                <c:pt idx="510">
                  <c:v>33.064209056394397</c:v>
                </c:pt>
                <c:pt idx="511">
                  <c:v>33.013138557338202</c:v>
                </c:pt>
                <c:pt idx="512">
                  <c:v>32.953626033448899</c:v>
                </c:pt>
                <c:pt idx="513">
                  <c:v>32.898035622324798</c:v>
                </c:pt>
                <c:pt idx="514">
                  <c:v>32.840596653099396</c:v>
                </c:pt>
                <c:pt idx="515">
                  <c:v>32.787010893395703</c:v>
                </c:pt>
                <c:pt idx="516">
                  <c:v>32.731803305494303</c:v>
                </c:pt>
                <c:pt idx="517">
                  <c:v>32.679360385592602</c:v>
                </c:pt>
                <c:pt idx="518">
                  <c:v>32.622087402279703</c:v>
                </c:pt>
                <c:pt idx="519">
                  <c:v>32.567984082047197</c:v>
                </c:pt>
                <c:pt idx="520">
                  <c:v>32.516375899634802</c:v>
                </c:pt>
                <c:pt idx="521">
                  <c:v>32.463783526298798</c:v>
                </c:pt>
                <c:pt idx="522">
                  <c:v>32.408708912942998</c:v>
                </c:pt>
                <c:pt idx="523">
                  <c:v>32.352443611292898</c:v>
                </c:pt>
                <c:pt idx="524">
                  <c:v>32.297308633582901</c:v>
                </c:pt>
                <c:pt idx="525">
                  <c:v>32.243860521208099</c:v>
                </c:pt>
                <c:pt idx="526">
                  <c:v>32.190660747187998</c:v>
                </c:pt>
                <c:pt idx="527">
                  <c:v>32.136919777950602</c:v>
                </c:pt>
                <c:pt idx="528">
                  <c:v>32.086060374331502</c:v>
                </c:pt>
                <c:pt idx="529">
                  <c:v>32.037609081921097</c:v>
                </c:pt>
                <c:pt idx="530">
                  <c:v>31.980883023061001</c:v>
                </c:pt>
                <c:pt idx="531">
                  <c:v>31.930654092770698</c:v>
                </c:pt>
                <c:pt idx="532">
                  <c:v>31.8739825445845</c:v>
                </c:pt>
                <c:pt idx="533">
                  <c:v>31.818312661921201</c:v>
                </c:pt>
                <c:pt idx="534">
                  <c:v>31.764509708342501</c:v>
                </c:pt>
                <c:pt idx="535">
                  <c:v>31.7117075304518</c:v>
                </c:pt>
                <c:pt idx="536">
                  <c:v>31.665842409931901</c:v>
                </c:pt>
                <c:pt idx="537">
                  <c:v>31.6044168499661</c:v>
                </c:pt>
                <c:pt idx="538">
                  <c:v>31.556882259827599</c:v>
                </c:pt>
                <c:pt idx="539">
                  <c:v>31.5032787296275</c:v>
                </c:pt>
                <c:pt idx="540">
                  <c:v>31.454892870101698</c:v>
                </c:pt>
                <c:pt idx="541">
                  <c:v>31.401105719940102</c:v>
                </c:pt>
                <c:pt idx="542">
                  <c:v>31.356509732473501</c:v>
                </c:pt>
                <c:pt idx="543">
                  <c:v>31.299332860545601</c:v>
                </c:pt>
                <c:pt idx="544">
                  <c:v>31.251955759204002</c:v>
                </c:pt>
                <c:pt idx="545">
                  <c:v>31.199496842797501</c:v>
                </c:pt>
                <c:pt idx="546">
                  <c:v>31.149166565845899</c:v>
                </c:pt>
                <c:pt idx="547">
                  <c:v>31.099124550364401</c:v>
                </c:pt>
                <c:pt idx="548">
                  <c:v>31.0472099943091</c:v>
                </c:pt>
                <c:pt idx="549">
                  <c:v>30.996459444017699</c:v>
                </c:pt>
                <c:pt idx="550">
                  <c:v>30.946218492303199</c:v>
                </c:pt>
                <c:pt idx="551">
                  <c:v>30.894493408162798</c:v>
                </c:pt>
                <c:pt idx="552">
                  <c:v>30.843060754782101</c:v>
                </c:pt>
                <c:pt idx="553">
                  <c:v>30.795125454281902</c:v>
                </c:pt>
                <c:pt idx="554">
                  <c:v>30.744065294508999</c:v>
                </c:pt>
                <c:pt idx="555">
                  <c:v>30.693770173169</c:v>
                </c:pt>
                <c:pt idx="556">
                  <c:v>30.6482875788009</c:v>
                </c:pt>
                <c:pt idx="557">
                  <c:v>30.5994398194767</c:v>
                </c:pt>
                <c:pt idx="558">
                  <c:v>30.549642749629299</c:v>
                </c:pt>
                <c:pt idx="559">
                  <c:v>30.4993596103401</c:v>
                </c:pt>
                <c:pt idx="560">
                  <c:v>30.4461660338767</c:v>
                </c:pt>
                <c:pt idx="561">
                  <c:v>30.399075587098899</c:v>
                </c:pt>
                <c:pt idx="562">
                  <c:v>30.350834710779399</c:v>
                </c:pt>
                <c:pt idx="563">
                  <c:v>30.3018860776141</c:v>
                </c:pt>
                <c:pt idx="564">
                  <c:v>30.257486675319601</c:v>
                </c:pt>
                <c:pt idx="565">
                  <c:v>30.208301239583299</c:v>
                </c:pt>
                <c:pt idx="566">
                  <c:v>30.159440220341502</c:v>
                </c:pt>
                <c:pt idx="567">
                  <c:v>30.107582508978201</c:v>
                </c:pt>
                <c:pt idx="568">
                  <c:v>30.065264815413599</c:v>
                </c:pt>
                <c:pt idx="569">
                  <c:v>30.018620594971001</c:v>
                </c:pt>
                <c:pt idx="570">
                  <c:v>29.968023424274399</c:v>
                </c:pt>
                <c:pt idx="571">
                  <c:v>29.921303587821701</c:v>
                </c:pt>
                <c:pt idx="572">
                  <c:v>29.870544298731598</c:v>
                </c:pt>
                <c:pt idx="573">
                  <c:v>29.8240116265134</c:v>
                </c:pt>
                <c:pt idx="574">
                  <c:v>29.781200695571201</c:v>
                </c:pt>
                <c:pt idx="575">
                  <c:v>29.733343706453201</c:v>
                </c:pt>
                <c:pt idx="576">
                  <c:v>29.684730319313701</c:v>
                </c:pt>
                <c:pt idx="577">
                  <c:v>29.635824823971799</c:v>
                </c:pt>
                <c:pt idx="578">
                  <c:v>29.595630201555799</c:v>
                </c:pt>
                <c:pt idx="579">
                  <c:v>29.545588434469899</c:v>
                </c:pt>
                <c:pt idx="580">
                  <c:v>29.497942361320501</c:v>
                </c:pt>
                <c:pt idx="581">
                  <c:v>29.4493009908246</c:v>
                </c:pt>
                <c:pt idx="582">
                  <c:v>29.4038915567271</c:v>
                </c:pt>
                <c:pt idx="583">
                  <c:v>29.3599350409702</c:v>
                </c:pt>
                <c:pt idx="584">
                  <c:v>29.311503125363199</c:v>
                </c:pt>
                <c:pt idx="585">
                  <c:v>29.268043685691399</c:v>
                </c:pt>
                <c:pt idx="586">
                  <c:v>29.226566732979201</c:v>
                </c:pt>
                <c:pt idx="587">
                  <c:v>29.175923703822502</c:v>
                </c:pt>
                <c:pt idx="588">
                  <c:v>29.1305676584353</c:v>
                </c:pt>
                <c:pt idx="589">
                  <c:v>29.0855400189295</c:v>
                </c:pt>
                <c:pt idx="590">
                  <c:v>29.042382186237099</c:v>
                </c:pt>
                <c:pt idx="591">
                  <c:v>28.994962957549198</c:v>
                </c:pt>
                <c:pt idx="592">
                  <c:v>28.9530017543204</c:v>
                </c:pt>
                <c:pt idx="593">
                  <c:v>28.912243680284501</c:v>
                </c:pt>
                <c:pt idx="594">
                  <c:v>28.863277496361601</c:v>
                </c:pt>
                <c:pt idx="595">
                  <c:v>28.814544143298701</c:v>
                </c:pt>
                <c:pt idx="596">
                  <c:v>28.774068604267399</c:v>
                </c:pt>
                <c:pt idx="597">
                  <c:v>28.730003999159699</c:v>
                </c:pt>
                <c:pt idx="598">
                  <c:v>28.6827952946085</c:v>
                </c:pt>
                <c:pt idx="599">
                  <c:v>28.6377028397538</c:v>
                </c:pt>
                <c:pt idx="600">
                  <c:v>28.592156056859899</c:v>
                </c:pt>
                <c:pt idx="601">
                  <c:v>28.552236745614699</c:v>
                </c:pt>
                <c:pt idx="602">
                  <c:v>28.5087537919153</c:v>
                </c:pt>
                <c:pt idx="603">
                  <c:v>28.461349687414302</c:v>
                </c:pt>
                <c:pt idx="604">
                  <c:v>28.420927878477102</c:v>
                </c:pt>
                <c:pt idx="605">
                  <c:v>28.3805340683213</c:v>
                </c:pt>
                <c:pt idx="606">
                  <c:v>28.3362254020881</c:v>
                </c:pt>
                <c:pt idx="607">
                  <c:v>28.294130411791901</c:v>
                </c:pt>
                <c:pt idx="608">
                  <c:v>28.251403599414701</c:v>
                </c:pt>
                <c:pt idx="609">
                  <c:v>28.207631904772001</c:v>
                </c:pt>
                <c:pt idx="610">
                  <c:v>28.1656938087188</c:v>
                </c:pt>
                <c:pt idx="611">
                  <c:v>28.124398572203201</c:v>
                </c:pt>
                <c:pt idx="612">
                  <c:v>28.081280008168601</c:v>
                </c:pt>
                <c:pt idx="613">
                  <c:v>28.034921996761199</c:v>
                </c:pt>
                <c:pt idx="614">
                  <c:v>27.997205227913302</c:v>
                </c:pt>
                <c:pt idx="615">
                  <c:v>27.9551930069285</c:v>
                </c:pt>
                <c:pt idx="616">
                  <c:v>27.9148554704894</c:v>
                </c:pt>
                <c:pt idx="617">
                  <c:v>27.872661042760701</c:v>
                </c:pt>
                <c:pt idx="618">
                  <c:v>27.830904938252498</c:v>
                </c:pt>
                <c:pt idx="619">
                  <c:v>27.7867138656637</c:v>
                </c:pt>
                <c:pt idx="620">
                  <c:v>27.746273093599001</c:v>
                </c:pt>
                <c:pt idx="621">
                  <c:v>27.703642479805101</c:v>
                </c:pt>
                <c:pt idx="622">
                  <c:v>27.663443914705901</c:v>
                </c:pt>
                <c:pt idx="623">
                  <c:v>27.618057650340099</c:v>
                </c:pt>
                <c:pt idx="624">
                  <c:v>27.5795728251539</c:v>
                </c:pt>
                <c:pt idx="625">
                  <c:v>27.5389204674259</c:v>
                </c:pt>
                <c:pt idx="626">
                  <c:v>27.4982135283303</c:v>
                </c:pt>
                <c:pt idx="627">
                  <c:v>27.457155194945798</c:v>
                </c:pt>
                <c:pt idx="628">
                  <c:v>27.4175091906516</c:v>
                </c:pt>
                <c:pt idx="629">
                  <c:v>27.374054024779401</c:v>
                </c:pt>
                <c:pt idx="630">
                  <c:v>27.337656149489199</c:v>
                </c:pt>
                <c:pt idx="631">
                  <c:v>27.2932918529647</c:v>
                </c:pt>
                <c:pt idx="632">
                  <c:v>27.253834749489901</c:v>
                </c:pt>
                <c:pt idx="633">
                  <c:v>27.2156715762275</c:v>
                </c:pt>
                <c:pt idx="634">
                  <c:v>27.174266051172701</c:v>
                </c:pt>
                <c:pt idx="635">
                  <c:v>27.136125552570501</c:v>
                </c:pt>
                <c:pt idx="636">
                  <c:v>27.093107203687801</c:v>
                </c:pt>
                <c:pt idx="637">
                  <c:v>27.0561428111277</c:v>
                </c:pt>
                <c:pt idx="638">
                  <c:v>27.017426308644499</c:v>
                </c:pt>
                <c:pt idx="639">
                  <c:v>26.977073986214499</c:v>
                </c:pt>
                <c:pt idx="640">
                  <c:v>26.9356881148871</c:v>
                </c:pt>
                <c:pt idx="641">
                  <c:v>26.8977672924728</c:v>
                </c:pt>
                <c:pt idx="642">
                  <c:v>26.856852454235302</c:v>
                </c:pt>
                <c:pt idx="643">
                  <c:v>26.817299888297999</c:v>
                </c:pt>
                <c:pt idx="644">
                  <c:v>26.779292471934699</c:v>
                </c:pt>
                <c:pt idx="645">
                  <c:v>26.7402338254306</c:v>
                </c:pt>
                <c:pt idx="646">
                  <c:v>26.7024232179816</c:v>
                </c:pt>
                <c:pt idx="647">
                  <c:v>26.664694576476201</c:v>
                </c:pt>
                <c:pt idx="648">
                  <c:v>26.626985181496899</c:v>
                </c:pt>
                <c:pt idx="649">
                  <c:v>26.5821206232281</c:v>
                </c:pt>
                <c:pt idx="650">
                  <c:v>26.548793569824301</c:v>
                </c:pt>
                <c:pt idx="651">
                  <c:v>26.509315219293999</c:v>
                </c:pt>
                <c:pt idx="652">
                  <c:v>26.470448900268099</c:v>
                </c:pt>
                <c:pt idx="653">
                  <c:v>26.432583856600001</c:v>
                </c:pt>
                <c:pt idx="654">
                  <c:v>26.393211474030299</c:v>
                </c:pt>
                <c:pt idx="655">
                  <c:v>26.356690035895301</c:v>
                </c:pt>
                <c:pt idx="656">
                  <c:v>26.318657129684699</c:v>
                </c:pt>
                <c:pt idx="657">
                  <c:v>26.2785234189965</c:v>
                </c:pt>
                <c:pt idx="658">
                  <c:v>26.242175528105399</c:v>
                </c:pt>
                <c:pt idx="659">
                  <c:v>26.204771263090102</c:v>
                </c:pt>
                <c:pt idx="660">
                  <c:v>26.1670202139282</c:v>
                </c:pt>
                <c:pt idx="661">
                  <c:v>26.131380736711002</c:v>
                </c:pt>
                <c:pt idx="662">
                  <c:v>26.0911025306212</c:v>
                </c:pt>
                <c:pt idx="663">
                  <c:v>26.053334280773001</c:v>
                </c:pt>
                <c:pt idx="664">
                  <c:v>26.0168173054129</c:v>
                </c:pt>
                <c:pt idx="665">
                  <c:v>25.982317258847001</c:v>
                </c:pt>
                <c:pt idx="666">
                  <c:v>25.9424224197972</c:v>
                </c:pt>
                <c:pt idx="667">
                  <c:v>25.9087717711304</c:v>
                </c:pt>
                <c:pt idx="668">
                  <c:v>25.875544474879799</c:v>
                </c:pt>
                <c:pt idx="669">
                  <c:v>25.8308394638814</c:v>
                </c:pt>
                <c:pt idx="670">
                  <c:v>25.797354717813601</c:v>
                </c:pt>
                <c:pt idx="671">
                  <c:v>25.7615991537897</c:v>
                </c:pt>
                <c:pt idx="672">
                  <c:v>25.723542943962801</c:v>
                </c:pt>
                <c:pt idx="673">
                  <c:v>25.686431365576301</c:v>
                </c:pt>
                <c:pt idx="674">
                  <c:v>25.649681448249101</c:v>
                </c:pt>
                <c:pt idx="675">
                  <c:v>25.6129393896808</c:v>
                </c:pt>
                <c:pt idx="676">
                  <c:v>25.577548443816202</c:v>
                </c:pt>
                <c:pt idx="677">
                  <c:v>25.542758251777901</c:v>
                </c:pt>
                <c:pt idx="678">
                  <c:v>25.505042290556499</c:v>
                </c:pt>
                <c:pt idx="679">
                  <c:v>25.4707976557462</c:v>
                </c:pt>
                <c:pt idx="680">
                  <c:v>25.433548235465299</c:v>
                </c:pt>
                <c:pt idx="681">
                  <c:v>25.3966919130457</c:v>
                </c:pt>
                <c:pt idx="682">
                  <c:v>25.360392122344098</c:v>
                </c:pt>
                <c:pt idx="683">
                  <c:v>25.3289312437273</c:v>
                </c:pt>
                <c:pt idx="684">
                  <c:v>25.289406002882</c:v>
                </c:pt>
                <c:pt idx="685">
                  <c:v>25.258750866414498</c:v>
                </c:pt>
                <c:pt idx="686">
                  <c:v>25.219353470722702</c:v>
                </c:pt>
                <c:pt idx="687">
                  <c:v>25.187322092153501</c:v>
                </c:pt>
                <c:pt idx="688">
                  <c:v>25.1522831686706</c:v>
                </c:pt>
                <c:pt idx="689">
                  <c:v>25.118895712262901</c:v>
                </c:pt>
                <c:pt idx="690">
                  <c:v>25.079752437095198</c:v>
                </c:pt>
                <c:pt idx="691">
                  <c:v>25.0461213062163</c:v>
                </c:pt>
                <c:pt idx="692">
                  <c:v>25.010308650620399</c:v>
                </c:pt>
                <c:pt idx="693">
                  <c:v>24.9756786620474</c:v>
                </c:pt>
                <c:pt idx="694">
                  <c:v>24.938873792792698</c:v>
                </c:pt>
                <c:pt idx="695">
                  <c:v>24.906334277877502</c:v>
                </c:pt>
                <c:pt idx="696">
                  <c:v>24.8737432490821</c:v>
                </c:pt>
                <c:pt idx="697">
                  <c:v>24.8366896161982</c:v>
                </c:pt>
                <c:pt idx="698">
                  <c:v>24.801626270856801</c:v>
                </c:pt>
                <c:pt idx="699">
                  <c:v>24.7676375281095</c:v>
                </c:pt>
                <c:pt idx="700">
                  <c:v>24.736735994084601</c:v>
                </c:pt>
                <c:pt idx="701">
                  <c:v>24.698583055040402</c:v>
                </c:pt>
                <c:pt idx="702">
                  <c:v>24.6638821617852</c:v>
                </c:pt>
                <c:pt idx="703">
                  <c:v>24.631325606093998</c:v>
                </c:pt>
                <c:pt idx="704">
                  <c:v>24.600638167673399</c:v>
                </c:pt>
                <c:pt idx="705">
                  <c:v>24.5630966338897</c:v>
                </c:pt>
                <c:pt idx="706">
                  <c:v>24.5300220178516</c:v>
                </c:pt>
                <c:pt idx="707">
                  <c:v>24.4985479535293</c:v>
                </c:pt>
                <c:pt idx="708">
                  <c:v>24.465128023680201</c:v>
                </c:pt>
                <c:pt idx="709">
                  <c:v>24.429348005014099</c:v>
                </c:pt>
                <c:pt idx="710">
                  <c:v>24.395815367726399</c:v>
                </c:pt>
                <c:pt idx="711">
                  <c:v>24.3625047215703</c:v>
                </c:pt>
                <c:pt idx="712">
                  <c:v>24.3291071465251</c:v>
                </c:pt>
                <c:pt idx="713">
                  <c:v>24.297959662758799</c:v>
                </c:pt>
                <c:pt idx="714">
                  <c:v>24.261474374342601</c:v>
                </c:pt>
                <c:pt idx="715">
                  <c:v>24.227808881822298</c:v>
                </c:pt>
                <c:pt idx="716">
                  <c:v>24.1967145116881</c:v>
                </c:pt>
                <c:pt idx="717">
                  <c:v>24.159851599517101</c:v>
                </c:pt>
                <c:pt idx="718">
                  <c:v>24.127491635533499</c:v>
                </c:pt>
                <c:pt idx="719">
                  <c:v>24.099141721502701</c:v>
                </c:pt>
                <c:pt idx="720">
                  <c:v>24.066723235674299</c:v>
                </c:pt>
                <c:pt idx="721">
                  <c:v>24.032192475794101</c:v>
                </c:pt>
                <c:pt idx="722">
                  <c:v>23.999427505046601</c:v>
                </c:pt>
                <c:pt idx="723">
                  <c:v>23.9674280290917</c:v>
                </c:pt>
                <c:pt idx="724">
                  <c:v>23.935946745414402</c:v>
                </c:pt>
                <c:pt idx="725">
                  <c:v>23.902249797858602</c:v>
                </c:pt>
                <c:pt idx="726">
                  <c:v>23.870221026056601</c:v>
                </c:pt>
                <c:pt idx="727">
                  <c:v>23.8362313054457</c:v>
                </c:pt>
                <c:pt idx="728">
                  <c:v>23.806229620332701</c:v>
                </c:pt>
                <c:pt idx="729">
                  <c:v>23.774102923337001</c:v>
                </c:pt>
                <c:pt idx="730">
                  <c:v>23.7436076829357</c:v>
                </c:pt>
                <c:pt idx="731">
                  <c:v>23.711842520251501</c:v>
                </c:pt>
                <c:pt idx="732">
                  <c:v>23.678560387258301</c:v>
                </c:pt>
                <c:pt idx="733">
                  <c:v>23.6442178616063</c:v>
                </c:pt>
                <c:pt idx="734">
                  <c:v>23.6144375362211</c:v>
                </c:pt>
                <c:pt idx="735">
                  <c:v>23.5815639133064</c:v>
                </c:pt>
                <c:pt idx="736">
                  <c:v>23.551627449407501</c:v>
                </c:pt>
                <c:pt idx="737">
                  <c:v>23.518854945281301</c:v>
                </c:pt>
                <c:pt idx="738">
                  <c:v>23.487548126741</c:v>
                </c:pt>
                <c:pt idx="739">
                  <c:v>23.456112314354598</c:v>
                </c:pt>
                <c:pt idx="740">
                  <c:v>23.4247778751011</c:v>
                </c:pt>
                <c:pt idx="741">
                  <c:v>23.3953402575242</c:v>
                </c:pt>
                <c:pt idx="742">
                  <c:v>23.362217796938999</c:v>
                </c:pt>
                <c:pt idx="743">
                  <c:v>23.3291401678967</c:v>
                </c:pt>
                <c:pt idx="744">
                  <c:v>23.299633600553001</c:v>
                </c:pt>
                <c:pt idx="745">
                  <c:v>23.2699628564135</c:v>
                </c:pt>
                <c:pt idx="746">
                  <c:v>23.238702616801199</c:v>
                </c:pt>
                <c:pt idx="747">
                  <c:v>23.206460044846001</c:v>
                </c:pt>
                <c:pt idx="748">
                  <c:v>23.1767551957225</c:v>
                </c:pt>
                <c:pt idx="749">
                  <c:v>23.146037512898399</c:v>
                </c:pt>
                <c:pt idx="750">
                  <c:v>23.115790569458099</c:v>
                </c:pt>
                <c:pt idx="751">
                  <c:v>23.0842180668316</c:v>
                </c:pt>
                <c:pt idx="752">
                  <c:v>23.0542714211632</c:v>
                </c:pt>
                <c:pt idx="753">
                  <c:v>23.024820260428999</c:v>
                </c:pt>
                <c:pt idx="754">
                  <c:v>22.996301699737199</c:v>
                </c:pt>
                <c:pt idx="755">
                  <c:v>22.9636648296392</c:v>
                </c:pt>
                <c:pt idx="756">
                  <c:v>22.934325464426401</c:v>
                </c:pt>
                <c:pt idx="757">
                  <c:v>22.904473050577899</c:v>
                </c:pt>
                <c:pt idx="758">
                  <c:v>22.873999767813402</c:v>
                </c:pt>
                <c:pt idx="759">
                  <c:v>22.844393530583801</c:v>
                </c:pt>
                <c:pt idx="760">
                  <c:v>22.816194563812001</c:v>
                </c:pt>
                <c:pt idx="761">
                  <c:v>22.783541071703599</c:v>
                </c:pt>
                <c:pt idx="762">
                  <c:v>22.754837731547699</c:v>
                </c:pt>
                <c:pt idx="763">
                  <c:v>22.728089035399599</c:v>
                </c:pt>
                <c:pt idx="764">
                  <c:v>22.698730824208901</c:v>
                </c:pt>
                <c:pt idx="765">
                  <c:v>22.6679595665431</c:v>
                </c:pt>
                <c:pt idx="766">
                  <c:v>22.637102595142899</c:v>
                </c:pt>
                <c:pt idx="767">
                  <c:v>22.6092661604374</c:v>
                </c:pt>
                <c:pt idx="768">
                  <c:v>22.579285759083302</c:v>
                </c:pt>
                <c:pt idx="769">
                  <c:v>22.550771839159399</c:v>
                </c:pt>
                <c:pt idx="770">
                  <c:v>22.522077808178199</c:v>
                </c:pt>
                <c:pt idx="771">
                  <c:v>22.494437048465102</c:v>
                </c:pt>
                <c:pt idx="772">
                  <c:v>22.464287796570801</c:v>
                </c:pt>
                <c:pt idx="773">
                  <c:v>22.433646388697198</c:v>
                </c:pt>
                <c:pt idx="774">
                  <c:v>22.407120691967599</c:v>
                </c:pt>
                <c:pt idx="775">
                  <c:v>22.377222712019201</c:v>
                </c:pt>
                <c:pt idx="776">
                  <c:v>22.348550490983701</c:v>
                </c:pt>
                <c:pt idx="777">
                  <c:v>22.321868058004899</c:v>
                </c:pt>
                <c:pt idx="778">
                  <c:v>22.2920068723718</c:v>
                </c:pt>
                <c:pt idx="779">
                  <c:v>22.264753561348499</c:v>
                </c:pt>
                <c:pt idx="780">
                  <c:v>22.236195148557499</c:v>
                </c:pt>
                <c:pt idx="781">
                  <c:v>22.208113733587901</c:v>
                </c:pt>
                <c:pt idx="782">
                  <c:v>22.180503398083001</c:v>
                </c:pt>
                <c:pt idx="783">
                  <c:v>22.1518013297765</c:v>
                </c:pt>
                <c:pt idx="784">
                  <c:v>22.125485272683701</c:v>
                </c:pt>
                <c:pt idx="785">
                  <c:v>22.095640243302999</c:v>
                </c:pt>
                <c:pt idx="786">
                  <c:v>22.067411991152099</c:v>
                </c:pt>
                <c:pt idx="787">
                  <c:v>22.042224418598298</c:v>
                </c:pt>
                <c:pt idx="788">
                  <c:v>22.014468559216301</c:v>
                </c:pt>
                <c:pt idx="789">
                  <c:v>21.988514725060401</c:v>
                </c:pt>
                <c:pt idx="790">
                  <c:v>21.959683929995499</c:v>
                </c:pt>
                <c:pt idx="791">
                  <c:v>21.931440135068399</c:v>
                </c:pt>
                <c:pt idx="792">
                  <c:v>21.904260727369799</c:v>
                </c:pt>
                <c:pt idx="793">
                  <c:v>21.878255638160901</c:v>
                </c:pt>
                <c:pt idx="794">
                  <c:v>21.8487634305108</c:v>
                </c:pt>
                <c:pt idx="795">
                  <c:v>21.820704676350999</c:v>
                </c:pt>
                <c:pt idx="796">
                  <c:v>21.796044762101101</c:v>
                </c:pt>
                <c:pt idx="797">
                  <c:v>21.769194480794798</c:v>
                </c:pt>
                <c:pt idx="798">
                  <c:v>21.7415925368737</c:v>
                </c:pt>
                <c:pt idx="799">
                  <c:v>21.7181591584289</c:v>
                </c:pt>
                <c:pt idx="800">
                  <c:v>21.687745968684599</c:v>
                </c:pt>
                <c:pt idx="801">
                  <c:v>21.662104804335399</c:v>
                </c:pt>
                <c:pt idx="802">
                  <c:v>21.6372995588892</c:v>
                </c:pt>
                <c:pt idx="803">
                  <c:v>21.607189147884601</c:v>
                </c:pt>
                <c:pt idx="804">
                  <c:v>21.582738976307699</c:v>
                </c:pt>
                <c:pt idx="805">
                  <c:v>21.5569444771218</c:v>
                </c:pt>
                <c:pt idx="806">
                  <c:v>21.531569473860799</c:v>
                </c:pt>
                <c:pt idx="807">
                  <c:v>21.505182935302798</c:v>
                </c:pt>
                <c:pt idx="808">
                  <c:v>21.478899933510199</c:v>
                </c:pt>
                <c:pt idx="809">
                  <c:v>21.453122548249102</c:v>
                </c:pt>
                <c:pt idx="810">
                  <c:v>21.428227789946199</c:v>
                </c:pt>
                <c:pt idx="811">
                  <c:v>21.400675742875301</c:v>
                </c:pt>
                <c:pt idx="812">
                  <c:v>21.3764871947042</c:v>
                </c:pt>
                <c:pt idx="813">
                  <c:v>21.349717869357999</c:v>
                </c:pt>
                <c:pt idx="814">
                  <c:v>21.325275303648802</c:v>
                </c:pt>
                <c:pt idx="815">
                  <c:v>21.2988702940381</c:v>
                </c:pt>
                <c:pt idx="816">
                  <c:v>21.273733522009699</c:v>
                </c:pt>
                <c:pt idx="817">
                  <c:v>21.247946774385099</c:v>
                </c:pt>
                <c:pt idx="818">
                  <c:v>21.225857550711801</c:v>
                </c:pt>
                <c:pt idx="819">
                  <c:v>21.200834938969901</c:v>
                </c:pt>
                <c:pt idx="820">
                  <c:v>21.174402966524301</c:v>
                </c:pt>
                <c:pt idx="821">
                  <c:v>21.1515572271339</c:v>
                </c:pt>
                <c:pt idx="822">
                  <c:v>21.123798619046699</c:v>
                </c:pt>
                <c:pt idx="823">
                  <c:v>21.101599203606</c:v>
                </c:pt>
                <c:pt idx="824">
                  <c:v>21.075204642322898</c:v>
                </c:pt>
                <c:pt idx="825">
                  <c:v>21.051020592656201</c:v>
                </c:pt>
                <c:pt idx="826">
                  <c:v>21.028839888753701</c:v>
                </c:pt>
                <c:pt idx="827">
                  <c:v>21.001988936478099</c:v>
                </c:pt>
                <c:pt idx="828">
                  <c:v>20.978426818715999</c:v>
                </c:pt>
                <c:pt idx="829">
                  <c:v>20.952579890578601</c:v>
                </c:pt>
                <c:pt idx="830">
                  <c:v>20.928756200865799</c:v>
                </c:pt>
                <c:pt idx="831">
                  <c:v>20.9066743243608</c:v>
                </c:pt>
                <c:pt idx="832">
                  <c:v>20.882163273430098</c:v>
                </c:pt>
                <c:pt idx="833">
                  <c:v>20.856377366370602</c:v>
                </c:pt>
                <c:pt idx="834">
                  <c:v>20.835354906311501</c:v>
                </c:pt>
                <c:pt idx="835">
                  <c:v>20.807806788573199</c:v>
                </c:pt>
                <c:pt idx="836">
                  <c:v>20.785248017260201</c:v>
                </c:pt>
                <c:pt idx="837">
                  <c:v>20.761403769931501</c:v>
                </c:pt>
                <c:pt idx="838">
                  <c:v>20.738031492784799</c:v>
                </c:pt>
                <c:pt idx="839">
                  <c:v>20.714200209501001</c:v>
                </c:pt>
                <c:pt idx="840">
                  <c:v>20.6938361899577</c:v>
                </c:pt>
                <c:pt idx="841">
                  <c:v>20.6671793239918</c:v>
                </c:pt>
                <c:pt idx="842">
                  <c:v>20.644279817648599</c:v>
                </c:pt>
                <c:pt idx="843">
                  <c:v>20.6217214248455</c:v>
                </c:pt>
                <c:pt idx="844">
                  <c:v>20.603468614007902</c:v>
                </c:pt>
                <c:pt idx="845">
                  <c:v>20.576774880043001</c:v>
                </c:pt>
                <c:pt idx="846">
                  <c:v>20.554600338940801</c:v>
                </c:pt>
                <c:pt idx="847">
                  <c:v>20.529400819385302</c:v>
                </c:pt>
                <c:pt idx="848">
                  <c:v>20.505478432418801</c:v>
                </c:pt>
                <c:pt idx="849">
                  <c:v>20.484924531891899</c:v>
                </c:pt>
                <c:pt idx="850">
                  <c:v>20.4629867263641</c:v>
                </c:pt>
                <c:pt idx="851">
                  <c:v>20.439313700952098</c:v>
                </c:pt>
                <c:pt idx="852">
                  <c:v>20.4189686189066</c:v>
                </c:pt>
                <c:pt idx="853">
                  <c:v>20.396060716109599</c:v>
                </c:pt>
                <c:pt idx="854">
                  <c:v>20.372722553002902</c:v>
                </c:pt>
                <c:pt idx="855">
                  <c:v>20.350674828786499</c:v>
                </c:pt>
                <c:pt idx="856">
                  <c:v>20.328046702968798</c:v>
                </c:pt>
                <c:pt idx="857">
                  <c:v>20.307349729403999</c:v>
                </c:pt>
                <c:pt idx="858">
                  <c:v>20.282419667035001</c:v>
                </c:pt>
                <c:pt idx="859">
                  <c:v>20.2609391524777</c:v>
                </c:pt>
                <c:pt idx="860">
                  <c:v>20.236653891183298</c:v>
                </c:pt>
                <c:pt idx="861">
                  <c:v>20.2194416771123</c:v>
                </c:pt>
                <c:pt idx="862">
                  <c:v>20.197959754977202</c:v>
                </c:pt>
                <c:pt idx="863">
                  <c:v>20.176472918639099</c:v>
                </c:pt>
                <c:pt idx="864">
                  <c:v>20.1523150624189</c:v>
                </c:pt>
                <c:pt idx="865">
                  <c:v>20.130919714147701</c:v>
                </c:pt>
                <c:pt idx="866">
                  <c:v>20.109979979638599</c:v>
                </c:pt>
                <c:pt idx="867">
                  <c:v>20.0890575804126</c:v>
                </c:pt>
                <c:pt idx="868">
                  <c:v>20.067575423380401</c:v>
                </c:pt>
                <c:pt idx="869">
                  <c:v>20.0476714989715</c:v>
                </c:pt>
                <c:pt idx="870">
                  <c:v>20.0247859550112</c:v>
                </c:pt>
                <c:pt idx="871">
                  <c:v>20.005401077541102</c:v>
                </c:pt>
                <c:pt idx="872">
                  <c:v>19.984811218273101</c:v>
                </c:pt>
                <c:pt idx="873">
                  <c:v>19.963897752891299</c:v>
                </c:pt>
                <c:pt idx="874">
                  <c:v>19.941713159962099</c:v>
                </c:pt>
                <c:pt idx="875">
                  <c:v>19.920121657664101</c:v>
                </c:pt>
                <c:pt idx="876">
                  <c:v>19.899597915166801</c:v>
                </c:pt>
                <c:pt idx="877">
                  <c:v>19.879653615095101</c:v>
                </c:pt>
                <c:pt idx="878">
                  <c:v>19.858378277816598</c:v>
                </c:pt>
                <c:pt idx="879">
                  <c:v>19.838597349555201</c:v>
                </c:pt>
                <c:pt idx="880">
                  <c:v>19.8179851123068</c:v>
                </c:pt>
                <c:pt idx="881">
                  <c:v>19.795409741951801</c:v>
                </c:pt>
                <c:pt idx="882">
                  <c:v>19.7769004433055</c:v>
                </c:pt>
                <c:pt idx="883">
                  <c:v>19.755450076631</c:v>
                </c:pt>
                <c:pt idx="884">
                  <c:v>19.7342208841937</c:v>
                </c:pt>
                <c:pt idx="885">
                  <c:v>19.716215892585701</c:v>
                </c:pt>
                <c:pt idx="886">
                  <c:v>19.696683773458201</c:v>
                </c:pt>
                <c:pt idx="887">
                  <c:v>19.675905171177099</c:v>
                </c:pt>
                <c:pt idx="888">
                  <c:v>19.655360445134502</c:v>
                </c:pt>
                <c:pt idx="889">
                  <c:v>19.6357771737819</c:v>
                </c:pt>
                <c:pt idx="890">
                  <c:v>19.616961130119201</c:v>
                </c:pt>
                <c:pt idx="891">
                  <c:v>19.5961787329061</c:v>
                </c:pt>
                <c:pt idx="892">
                  <c:v>19.5770258371689</c:v>
                </c:pt>
                <c:pt idx="893">
                  <c:v>19.557039224605202</c:v>
                </c:pt>
                <c:pt idx="894">
                  <c:v>19.537228765340199</c:v>
                </c:pt>
                <c:pt idx="895">
                  <c:v>19.517113731853801</c:v>
                </c:pt>
                <c:pt idx="896">
                  <c:v>19.4983141138893</c:v>
                </c:pt>
                <c:pt idx="897">
                  <c:v>19.477556545525701</c:v>
                </c:pt>
                <c:pt idx="898">
                  <c:v>19.459928019309501</c:v>
                </c:pt>
                <c:pt idx="899">
                  <c:v>19.439440190112201</c:v>
                </c:pt>
                <c:pt idx="900">
                  <c:v>19.422161522286999</c:v>
                </c:pt>
                <c:pt idx="901">
                  <c:v>19.403086759323699</c:v>
                </c:pt>
                <c:pt idx="902">
                  <c:v>19.382255018247299</c:v>
                </c:pt>
                <c:pt idx="903">
                  <c:v>19.363213990958901</c:v>
                </c:pt>
                <c:pt idx="904">
                  <c:v>19.343510251389802</c:v>
                </c:pt>
                <c:pt idx="905">
                  <c:v>19.324623923832998</c:v>
                </c:pt>
                <c:pt idx="906">
                  <c:v>19.306239468813601</c:v>
                </c:pt>
                <c:pt idx="907">
                  <c:v>19.285928145456602</c:v>
                </c:pt>
                <c:pt idx="908">
                  <c:v>19.268286658051899</c:v>
                </c:pt>
                <c:pt idx="909">
                  <c:v>19.2480802203583</c:v>
                </c:pt>
                <c:pt idx="910">
                  <c:v>19.229130948170202</c:v>
                </c:pt>
                <c:pt idx="911">
                  <c:v>19.211095920467798</c:v>
                </c:pt>
                <c:pt idx="912">
                  <c:v>19.192113378786601</c:v>
                </c:pt>
                <c:pt idx="913">
                  <c:v>19.171431594025201</c:v>
                </c:pt>
                <c:pt idx="914">
                  <c:v>19.153882384929599</c:v>
                </c:pt>
                <c:pt idx="915">
                  <c:v>19.1360358423922</c:v>
                </c:pt>
                <c:pt idx="916">
                  <c:v>19.118457342650601</c:v>
                </c:pt>
                <c:pt idx="917">
                  <c:v>19.099569883810801</c:v>
                </c:pt>
                <c:pt idx="918">
                  <c:v>19.080694711955701</c:v>
                </c:pt>
                <c:pt idx="919">
                  <c:v>19.062103296963901</c:v>
                </c:pt>
                <c:pt idx="920">
                  <c:v>19.045241225596499</c:v>
                </c:pt>
                <c:pt idx="921">
                  <c:v>19.024861635729099</c:v>
                </c:pt>
                <c:pt idx="922">
                  <c:v>19.006337148118401</c:v>
                </c:pt>
                <c:pt idx="923">
                  <c:v>18.987974229166699</c:v>
                </c:pt>
                <c:pt idx="924">
                  <c:v>18.969244296415798</c:v>
                </c:pt>
                <c:pt idx="925">
                  <c:v>18.950959720444999</c:v>
                </c:pt>
                <c:pt idx="926">
                  <c:v>18.934199557274201</c:v>
                </c:pt>
                <c:pt idx="927">
                  <c:v>18.916075781492101</c:v>
                </c:pt>
                <c:pt idx="928">
                  <c:v>18.8996301816764</c:v>
                </c:pt>
                <c:pt idx="929">
                  <c:v>18.8786989384473</c:v>
                </c:pt>
                <c:pt idx="930">
                  <c:v>18.861468213694302</c:v>
                </c:pt>
                <c:pt idx="931">
                  <c:v>18.843731671486101</c:v>
                </c:pt>
                <c:pt idx="932">
                  <c:v>18.826190891498101</c:v>
                </c:pt>
                <c:pt idx="933">
                  <c:v>18.807561432960998</c:v>
                </c:pt>
                <c:pt idx="934">
                  <c:v>18.7918820624479</c:v>
                </c:pt>
                <c:pt idx="935">
                  <c:v>18.772604312315199</c:v>
                </c:pt>
                <c:pt idx="936">
                  <c:v>18.754179729590799</c:v>
                </c:pt>
                <c:pt idx="937">
                  <c:v>18.739061707090901</c:v>
                </c:pt>
                <c:pt idx="938">
                  <c:v>18.719355966376</c:v>
                </c:pt>
                <c:pt idx="939">
                  <c:v>18.700365914434599</c:v>
                </c:pt>
                <c:pt idx="940">
                  <c:v>18.683902288916201</c:v>
                </c:pt>
                <c:pt idx="941">
                  <c:v>18.6641858394994</c:v>
                </c:pt>
                <c:pt idx="942">
                  <c:v>18.647853977222699</c:v>
                </c:pt>
                <c:pt idx="943">
                  <c:v>18.6290319438524</c:v>
                </c:pt>
                <c:pt idx="944">
                  <c:v>18.612227694127402</c:v>
                </c:pt>
                <c:pt idx="945">
                  <c:v>18.594340284452699</c:v>
                </c:pt>
                <c:pt idx="946">
                  <c:v>18.579091268859798</c:v>
                </c:pt>
                <c:pt idx="947">
                  <c:v>18.559449781205199</c:v>
                </c:pt>
                <c:pt idx="948">
                  <c:v>18.542003144143798</c:v>
                </c:pt>
                <c:pt idx="949">
                  <c:v>18.5246599439592</c:v>
                </c:pt>
                <c:pt idx="950">
                  <c:v>18.507767287653401</c:v>
                </c:pt>
                <c:pt idx="951">
                  <c:v>18.489643679156401</c:v>
                </c:pt>
                <c:pt idx="952">
                  <c:v>18.471434295294099</c:v>
                </c:pt>
                <c:pt idx="953">
                  <c:v>18.456640779148302</c:v>
                </c:pt>
                <c:pt idx="954">
                  <c:v>18.4382703009064</c:v>
                </c:pt>
                <c:pt idx="955">
                  <c:v>18.420460616237399</c:v>
                </c:pt>
                <c:pt idx="956">
                  <c:v>18.404459449608702</c:v>
                </c:pt>
                <c:pt idx="957">
                  <c:v>18.388092465378701</c:v>
                </c:pt>
                <c:pt idx="958">
                  <c:v>18.369370350114998</c:v>
                </c:pt>
                <c:pt idx="959">
                  <c:v>18.352124741706898</c:v>
                </c:pt>
                <c:pt idx="960">
                  <c:v>18.335929948057402</c:v>
                </c:pt>
                <c:pt idx="961">
                  <c:v>18.318592951550102</c:v>
                </c:pt>
                <c:pt idx="962">
                  <c:v>18.301346039343098</c:v>
                </c:pt>
                <c:pt idx="963">
                  <c:v>18.284014716239302</c:v>
                </c:pt>
                <c:pt idx="964">
                  <c:v>18.265343780976199</c:v>
                </c:pt>
                <c:pt idx="965">
                  <c:v>18.251881060245601</c:v>
                </c:pt>
                <c:pt idx="966">
                  <c:v>18.2331907325412</c:v>
                </c:pt>
                <c:pt idx="967">
                  <c:v>18.215237329912</c:v>
                </c:pt>
                <c:pt idx="968">
                  <c:v>18.1993742733105</c:v>
                </c:pt>
                <c:pt idx="969">
                  <c:v>18.183519180972201</c:v>
                </c:pt>
                <c:pt idx="970">
                  <c:v>18.165174612880701</c:v>
                </c:pt>
                <c:pt idx="971">
                  <c:v>18.148221647335799</c:v>
                </c:pt>
                <c:pt idx="972">
                  <c:v>18.130433961881199</c:v>
                </c:pt>
                <c:pt idx="973">
                  <c:v>18.114959765477899</c:v>
                </c:pt>
                <c:pt idx="974">
                  <c:v>18.099119605076801</c:v>
                </c:pt>
                <c:pt idx="975">
                  <c:v>18.081455314814601</c:v>
                </c:pt>
                <c:pt idx="976">
                  <c:v>18.064017117611701</c:v>
                </c:pt>
                <c:pt idx="977">
                  <c:v>18.046475327947601</c:v>
                </c:pt>
                <c:pt idx="978">
                  <c:v>18.029291707892</c:v>
                </c:pt>
                <c:pt idx="979">
                  <c:v>18.014131720268701</c:v>
                </c:pt>
                <c:pt idx="980">
                  <c:v>17.995493026163398</c:v>
                </c:pt>
                <c:pt idx="981">
                  <c:v>17.9793859054598</c:v>
                </c:pt>
                <c:pt idx="982">
                  <c:v>17.9656793136317</c:v>
                </c:pt>
                <c:pt idx="983">
                  <c:v>17.9456061935701</c:v>
                </c:pt>
                <c:pt idx="984">
                  <c:v>17.930486258699698</c:v>
                </c:pt>
                <c:pt idx="985">
                  <c:v>17.914877574236399</c:v>
                </c:pt>
                <c:pt idx="986">
                  <c:v>17.897858819069999</c:v>
                </c:pt>
                <c:pt idx="987">
                  <c:v>17.8793528005775</c:v>
                </c:pt>
                <c:pt idx="988">
                  <c:v>17.862666314438901</c:v>
                </c:pt>
                <c:pt idx="989">
                  <c:v>17.845888133448501</c:v>
                </c:pt>
                <c:pt idx="990">
                  <c:v>17.830692534516999</c:v>
                </c:pt>
                <c:pt idx="991">
                  <c:v>17.812954213262501</c:v>
                </c:pt>
                <c:pt idx="992">
                  <c:v>17.795141162998199</c:v>
                </c:pt>
                <c:pt idx="993">
                  <c:v>17.782050628521901</c:v>
                </c:pt>
                <c:pt idx="994">
                  <c:v>17.764408463090898</c:v>
                </c:pt>
                <c:pt idx="995">
                  <c:v>17.7468138982501</c:v>
                </c:pt>
                <c:pt idx="996">
                  <c:v>17.730174264660601</c:v>
                </c:pt>
                <c:pt idx="997">
                  <c:v>17.7133198898484</c:v>
                </c:pt>
                <c:pt idx="998">
                  <c:v>17.6965791322813</c:v>
                </c:pt>
                <c:pt idx="999">
                  <c:v>17.680176761141301</c:v>
                </c:pt>
                <c:pt idx="1000">
                  <c:v>17.6627987815225</c:v>
                </c:pt>
                <c:pt idx="1001">
                  <c:v>17.647578320803799</c:v>
                </c:pt>
                <c:pt idx="1002">
                  <c:v>17.634094046722002</c:v>
                </c:pt>
                <c:pt idx="1003">
                  <c:v>17.615301678995099</c:v>
                </c:pt>
                <c:pt idx="1004">
                  <c:v>17.5983068162124</c:v>
                </c:pt>
                <c:pt idx="1005">
                  <c:v>17.582165767844099</c:v>
                </c:pt>
                <c:pt idx="1006">
                  <c:v>17.5667945161854</c:v>
                </c:pt>
                <c:pt idx="1007">
                  <c:v>17.549324685525999</c:v>
                </c:pt>
                <c:pt idx="1008">
                  <c:v>17.532740973683499</c:v>
                </c:pt>
                <c:pt idx="1009">
                  <c:v>17.519047591798401</c:v>
                </c:pt>
                <c:pt idx="1010">
                  <c:v>17.501555766264602</c:v>
                </c:pt>
                <c:pt idx="1011">
                  <c:v>17.486581772833802</c:v>
                </c:pt>
                <c:pt idx="1012">
                  <c:v>17.471509891743601</c:v>
                </c:pt>
                <c:pt idx="1013">
                  <c:v>17.453673722815299</c:v>
                </c:pt>
                <c:pt idx="1014">
                  <c:v>17.439076508938999</c:v>
                </c:pt>
                <c:pt idx="1015">
                  <c:v>17.420757482265</c:v>
                </c:pt>
                <c:pt idx="1016">
                  <c:v>17.4044598827954</c:v>
                </c:pt>
                <c:pt idx="1017">
                  <c:v>17.388794378177899</c:v>
                </c:pt>
                <c:pt idx="1018">
                  <c:v>17.372921606973101</c:v>
                </c:pt>
                <c:pt idx="1019">
                  <c:v>17.355470698995099</c:v>
                </c:pt>
                <c:pt idx="1020">
                  <c:v>17.340569846357798</c:v>
                </c:pt>
                <c:pt idx="1021">
                  <c:v>17.3240539618631</c:v>
                </c:pt>
                <c:pt idx="1022">
                  <c:v>17.306691793409499</c:v>
                </c:pt>
                <c:pt idx="1023">
                  <c:v>17.2907992070806</c:v>
                </c:pt>
                <c:pt idx="1024">
                  <c:v>17.2753011453288</c:v>
                </c:pt>
                <c:pt idx="1025">
                  <c:v>17.2594336505847</c:v>
                </c:pt>
                <c:pt idx="1026">
                  <c:v>17.2423374682615</c:v>
                </c:pt>
                <c:pt idx="1027">
                  <c:v>17.2262904595812</c:v>
                </c:pt>
                <c:pt idx="1028">
                  <c:v>17.210833704754599</c:v>
                </c:pt>
                <c:pt idx="1029">
                  <c:v>17.194585545152002</c:v>
                </c:pt>
                <c:pt idx="1030">
                  <c:v>17.179561114200599</c:v>
                </c:pt>
                <c:pt idx="1031">
                  <c:v>17.1629019384904</c:v>
                </c:pt>
                <c:pt idx="1032">
                  <c:v>17.147453236990199</c:v>
                </c:pt>
                <c:pt idx="1033">
                  <c:v>17.132337541163899</c:v>
                </c:pt>
                <c:pt idx="1034">
                  <c:v>17.114585287153702</c:v>
                </c:pt>
                <c:pt idx="1035">
                  <c:v>17.098487530610999</c:v>
                </c:pt>
                <c:pt idx="1036">
                  <c:v>17.083410816699001</c:v>
                </c:pt>
                <c:pt idx="1037">
                  <c:v>17.065129241209</c:v>
                </c:pt>
                <c:pt idx="1038">
                  <c:v>17.0504485068011</c:v>
                </c:pt>
                <c:pt idx="1039">
                  <c:v>17.036299910144098</c:v>
                </c:pt>
                <c:pt idx="1040">
                  <c:v>17.019561767698502</c:v>
                </c:pt>
                <c:pt idx="1041">
                  <c:v>17.0026967606954</c:v>
                </c:pt>
                <c:pt idx="1042">
                  <c:v>16.987058721944202</c:v>
                </c:pt>
                <c:pt idx="1043">
                  <c:v>16.971493934909599</c:v>
                </c:pt>
                <c:pt idx="1044">
                  <c:v>16.957280224785201</c:v>
                </c:pt>
                <c:pt idx="1045">
                  <c:v>16.9412090562553</c:v>
                </c:pt>
                <c:pt idx="1046">
                  <c:v>16.924867026367199</c:v>
                </c:pt>
                <c:pt idx="1047">
                  <c:v>16.9095343136179</c:v>
                </c:pt>
                <c:pt idx="1048">
                  <c:v>16.892971831765099</c:v>
                </c:pt>
                <c:pt idx="1049">
                  <c:v>16.8791230703781</c:v>
                </c:pt>
                <c:pt idx="1050">
                  <c:v>16.862829289655501</c:v>
                </c:pt>
                <c:pt idx="1051">
                  <c:v>16.847527057615299</c:v>
                </c:pt>
                <c:pt idx="1052">
                  <c:v>16.8319599563149</c:v>
                </c:pt>
                <c:pt idx="1053">
                  <c:v>16.815421214934702</c:v>
                </c:pt>
                <c:pt idx="1054">
                  <c:v>16.799748295095799</c:v>
                </c:pt>
                <c:pt idx="1055">
                  <c:v>16.7837784615832</c:v>
                </c:pt>
                <c:pt idx="1056">
                  <c:v>16.768039445795999</c:v>
                </c:pt>
                <c:pt idx="1057">
                  <c:v>16.751874348485</c:v>
                </c:pt>
                <c:pt idx="1058">
                  <c:v>16.7379885822665</c:v>
                </c:pt>
                <c:pt idx="1059">
                  <c:v>16.7235281513926</c:v>
                </c:pt>
                <c:pt idx="1060">
                  <c:v>16.707983625000601</c:v>
                </c:pt>
                <c:pt idx="1061">
                  <c:v>16.6929624893484</c:v>
                </c:pt>
                <c:pt idx="1062">
                  <c:v>16.677324240385801</c:v>
                </c:pt>
                <c:pt idx="1063">
                  <c:v>16.660605039511701</c:v>
                </c:pt>
                <c:pt idx="1064">
                  <c:v>16.645126575865699</c:v>
                </c:pt>
                <c:pt idx="1065">
                  <c:v>16.629975527260299</c:v>
                </c:pt>
                <c:pt idx="1066">
                  <c:v>16.615985389435401</c:v>
                </c:pt>
                <c:pt idx="1067">
                  <c:v>16.600501203419899</c:v>
                </c:pt>
                <c:pt idx="1068">
                  <c:v>16.584898058989701</c:v>
                </c:pt>
                <c:pt idx="1069">
                  <c:v>16.568549975498399</c:v>
                </c:pt>
                <c:pt idx="1070">
                  <c:v>16.554553563968401</c:v>
                </c:pt>
                <c:pt idx="1071">
                  <c:v>16.538643511810999</c:v>
                </c:pt>
                <c:pt idx="1072">
                  <c:v>16.525187572608001</c:v>
                </c:pt>
                <c:pt idx="1073">
                  <c:v>16.5100274241716</c:v>
                </c:pt>
                <c:pt idx="1074">
                  <c:v>16.4931320488325</c:v>
                </c:pt>
                <c:pt idx="1075">
                  <c:v>16.479861124324401</c:v>
                </c:pt>
                <c:pt idx="1076">
                  <c:v>16.464249615176399</c:v>
                </c:pt>
                <c:pt idx="1077">
                  <c:v>16.4480966363008</c:v>
                </c:pt>
                <c:pt idx="1078">
                  <c:v>16.433544743073799</c:v>
                </c:pt>
                <c:pt idx="1079">
                  <c:v>16.417986622628899</c:v>
                </c:pt>
                <c:pt idx="1080">
                  <c:v>16.4056073590741</c:v>
                </c:pt>
                <c:pt idx="1081">
                  <c:v>16.389645073052598</c:v>
                </c:pt>
                <c:pt idx="1082">
                  <c:v>16.373916853485401</c:v>
                </c:pt>
                <c:pt idx="1083">
                  <c:v>16.3602442656533</c:v>
                </c:pt>
                <c:pt idx="1084">
                  <c:v>16.3454393443185</c:v>
                </c:pt>
                <c:pt idx="1085">
                  <c:v>16.329179427967699</c:v>
                </c:pt>
                <c:pt idx="1086">
                  <c:v>16.314711636439998</c:v>
                </c:pt>
                <c:pt idx="1087">
                  <c:v>16.299592920447498</c:v>
                </c:pt>
                <c:pt idx="1088">
                  <c:v>16.286205358543299</c:v>
                </c:pt>
                <c:pt idx="1089">
                  <c:v>16.271302741999602</c:v>
                </c:pt>
                <c:pt idx="1090">
                  <c:v>16.256822210327002</c:v>
                </c:pt>
                <c:pt idx="1091">
                  <c:v>16.242736465518501</c:v>
                </c:pt>
                <c:pt idx="1092">
                  <c:v>16.2287921777286</c:v>
                </c:pt>
                <c:pt idx="1093">
                  <c:v>16.214529700541501</c:v>
                </c:pt>
                <c:pt idx="1094">
                  <c:v>16.2003554114936</c:v>
                </c:pt>
                <c:pt idx="1095">
                  <c:v>16.186046031779401</c:v>
                </c:pt>
                <c:pt idx="1096">
                  <c:v>16.1712794466726</c:v>
                </c:pt>
                <c:pt idx="1097">
                  <c:v>16.1577246627871</c:v>
                </c:pt>
                <c:pt idx="1098">
                  <c:v>16.144240041548699</c:v>
                </c:pt>
                <c:pt idx="1099">
                  <c:v>16.1293948881105</c:v>
                </c:pt>
                <c:pt idx="1100">
                  <c:v>16.113264698045001</c:v>
                </c:pt>
                <c:pt idx="1101">
                  <c:v>16.099591221124498</c:v>
                </c:pt>
                <c:pt idx="1102">
                  <c:v>16.0845633316953</c:v>
                </c:pt>
                <c:pt idx="1103">
                  <c:v>16.071544378767499</c:v>
                </c:pt>
                <c:pt idx="1104">
                  <c:v>16.057353942728799</c:v>
                </c:pt>
                <c:pt idx="1105">
                  <c:v>16.044758646038598</c:v>
                </c:pt>
                <c:pt idx="1106">
                  <c:v>16.029923068004901</c:v>
                </c:pt>
                <c:pt idx="1107">
                  <c:v>16.015285746844899</c:v>
                </c:pt>
                <c:pt idx="1108">
                  <c:v>16.002464934587699</c:v>
                </c:pt>
                <c:pt idx="1109">
                  <c:v>15.9890162739676</c:v>
                </c:pt>
                <c:pt idx="1110">
                  <c:v>15.972873930818601</c:v>
                </c:pt>
                <c:pt idx="1111">
                  <c:v>15.960109135674101</c:v>
                </c:pt>
                <c:pt idx="1112">
                  <c:v>15.9479000242764</c:v>
                </c:pt>
                <c:pt idx="1113">
                  <c:v>15.932713676349501</c:v>
                </c:pt>
                <c:pt idx="1114">
                  <c:v>15.919341643342401</c:v>
                </c:pt>
                <c:pt idx="1115">
                  <c:v>15.9049701425928</c:v>
                </c:pt>
                <c:pt idx="1116">
                  <c:v>15.8931097054774</c:v>
                </c:pt>
                <c:pt idx="1117">
                  <c:v>15.8778912488927</c:v>
                </c:pt>
                <c:pt idx="1118">
                  <c:v>15.864523817171801</c:v>
                </c:pt>
                <c:pt idx="1119">
                  <c:v>15.846890725009899</c:v>
                </c:pt>
                <c:pt idx="1120">
                  <c:v>15.8332953896285</c:v>
                </c:pt>
                <c:pt idx="1121">
                  <c:v>15.8203176723956</c:v>
                </c:pt>
                <c:pt idx="1122">
                  <c:v>15.8057779650931</c:v>
                </c:pt>
                <c:pt idx="1123">
                  <c:v>15.7936241430459</c:v>
                </c:pt>
                <c:pt idx="1124">
                  <c:v>15.7805726742028</c:v>
                </c:pt>
                <c:pt idx="1125">
                  <c:v>15.768558956743901</c:v>
                </c:pt>
                <c:pt idx="1126">
                  <c:v>15.7537004783182</c:v>
                </c:pt>
                <c:pt idx="1127">
                  <c:v>15.740941067843201</c:v>
                </c:pt>
                <c:pt idx="1128">
                  <c:v>15.728962234498701</c:v>
                </c:pt>
                <c:pt idx="1129">
                  <c:v>15.7140970265846</c:v>
                </c:pt>
                <c:pt idx="1130">
                  <c:v>15.701692751329</c:v>
                </c:pt>
                <c:pt idx="1131">
                  <c:v>15.6887371466985</c:v>
                </c:pt>
                <c:pt idx="1132">
                  <c:v>15.6759932667513</c:v>
                </c:pt>
                <c:pt idx="1133">
                  <c:v>15.6654722900902</c:v>
                </c:pt>
                <c:pt idx="1134">
                  <c:v>15.6503053953618</c:v>
                </c:pt>
                <c:pt idx="1135">
                  <c:v>15.6369932466013</c:v>
                </c:pt>
                <c:pt idx="1136">
                  <c:v>15.6258628339975</c:v>
                </c:pt>
                <c:pt idx="1137">
                  <c:v>15.6130822877162</c:v>
                </c:pt>
                <c:pt idx="1138">
                  <c:v>15.598267616921101</c:v>
                </c:pt>
                <c:pt idx="1139">
                  <c:v>15.5865845959071</c:v>
                </c:pt>
                <c:pt idx="1140">
                  <c:v>15.572395242015601</c:v>
                </c:pt>
                <c:pt idx="1141">
                  <c:v>15.562953502031901</c:v>
                </c:pt>
                <c:pt idx="1142">
                  <c:v>15.5496095413014</c:v>
                </c:pt>
                <c:pt idx="1143">
                  <c:v>15.537526736954799</c:v>
                </c:pt>
                <c:pt idx="1144">
                  <c:v>15.524811015826501</c:v>
                </c:pt>
                <c:pt idx="1145">
                  <c:v>15.5125544212445</c:v>
                </c:pt>
                <c:pt idx="1146">
                  <c:v>15.499515380228001</c:v>
                </c:pt>
                <c:pt idx="1147">
                  <c:v>15.4885047011062</c:v>
                </c:pt>
                <c:pt idx="1148">
                  <c:v>15.4757530605056</c:v>
                </c:pt>
                <c:pt idx="1149">
                  <c:v>15.4626412101181</c:v>
                </c:pt>
                <c:pt idx="1150">
                  <c:v>15.4513755797479</c:v>
                </c:pt>
                <c:pt idx="1151">
                  <c:v>15.4381401315189</c:v>
                </c:pt>
                <c:pt idx="1152">
                  <c:v>15.4262208430524</c:v>
                </c:pt>
                <c:pt idx="1153">
                  <c:v>15.4146210128575</c:v>
                </c:pt>
                <c:pt idx="1154">
                  <c:v>15.4035003260629</c:v>
                </c:pt>
                <c:pt idx="1155">
                  <c:v>15.3897959824426</c:v>
                </c:pt>
                <c:pt idx="1156">
                  <c:v>15.378572088541301</c:v>
                </c:pt>
                <c:pt idx="1157">
                  <c:v>15.3671884761209</c:v>
                </c:pt>
                <c:pt idx="1158">
                  <c:v>15.3536893741047</c:v>
                </c:pt>
                <c:pt idx="1159">
                  <c:v>15.3427847649135</c:v>
                </c:pt>
                <c:pt idx="1160">
                  <c:v>15.3306883439549</c:v>
                </c:pt>
                <c:pt idx="1161">
                  <c:v>15.3182730989629</c:v>
                </c:pt>
                <c:pt idx="1162">
                  <c:v>15.307428477558799</c:v>
                </c:pt>
                <c:pt idx="1163">
                  <c:v>15.295771034542501</c:v>
                </c:pt>
                <c:pt idx="1164">
                  <c:v>15.284807844520699</c:v>
                </c:pt>
                <c:pt idx="1165">
                  <c:v>15.2723438783317</c:v>
                </c:pt>
                <c:pt idx="1166">
                  <c:v>15.260240315218301</c:v>
                </c:pt>
                <c:pt idx="1167">
                  <c:v>15.2495507882634</c:v>
                </c:pt>
                <c:pt idx="1168">
                  <c:v>15.238527380973601</c:v>
                </c:pt>
                <c:pt idx="1169">
                  <c:v>15.2261286088007</c:v>
                </c:pt>
                <c:pt idx="1170">
                  <c:v>15.215250403896301</c:v>
                </c:pt>
                <c:pt idx="1171">
                  <c:v>15.203884215998499</c:v>
                </c:pt>
                <c:pt idx="1172">
                  <c:v>15.192585554165101</c:v>
                </c:pt>
                <c:pt idx="1173">
                  <c:v>15.181366093182699</c:v>
                </c:pt>
                <c:pt idx="1174">
                  <c:v>15.1695986714684</c:v>
                </c:pt>
                <c:pt idx="1175">
                  <c:v>15.1590959492731</c:v>
                </c:pt>
                <c:pt idx="1176">
                  <c:v>15.147423585575201</c:v>
                </c:pt>
                <c:pt idx="1177">
                  <c:v>15.135949265937001</c:v>
                </c:pt>
                <c:pt idx="1178">
                  <c:v>15.1249788997832</c:v>
                </c:pt>
                <c:pt idx="1179">
                  <c:v>15.113187283513099</c:v>
                </c:pt>
                <c:pt idx="1180">
                  <c:v>15.102303710246</c:v>
                </c:pt>
                <c:pt idx="1181">
                  <c:v>15.0917873535802</c:v>
                </c:pt>
                <c:pt idx="1182">
                  <c:v>15.0800147670836</c:v>
                </c:pt>
                <c:pt idx="1183">
                  <c:v>15.069621676174799</c:v>
                </c:pt>
                <c:pt idx="1184">
                  <c:v>15.0588553352929</c:v>
                </c:pt>
                <c:pt idx="1185">
                  <c:v>15.048798956718599</c:v>
                </c:pt>
                <c:pt idx="1186">
                  <c:v>15.0374762637197</c:v>
                </c:pt>
                <c:pt idx="1187">
                  <c:v>15.0260452028852</c:v>
                </c:pt>
                <c:pt idx="1188">
                  <c:v>15.0154820636048</c:v>
                </c:pt>
                <c:pt idx="1189">
                  <c:v>15.004712624391599</c:v>
                </c:pt>
                <c:pt idx="1190">
                  <c:v>14.994094421672701</c:v>
                </c:pt>
                <c:pt idx="1191">
                  <c:v>14.982491082074301</c:v>
                </c:pt>
                <c:pt idx="1192">
                  <c:v>14.9718194684203</c:v>
                </c:pt>
                <c:pt idx="1193">
                  <c:v>14.9610313403237</c:v>
                </c:pt>
                <c:pt idx="1194">
                  <c:v>14.9507286301378</c:v>
                </c:pt>
                <c:pt idx="1195">
                  <c:v>14.939763033112699</c:v>
                </c:pt>
                <c:pt idx="1196">
                  <c:v>14.928662837036001</c:v>
                </c:pt>
                <c:pt idx="1197">
                  <c:v>14.918326706787701</c:v>
                </c:pt>
                <c:pt idx="1198">
                  <c:v>14.907989344512099</c:v>
                </c:pt>
                <c:pt idx="1199">
                  <c:v>14.8968757324509</c:v>
                </c:pt>
                <c:pt idx="1200">
                  <c:v>14.886367027043899</c:v>
                </c:pt>
                <c:pt idx="1201">
                  <c:v>14.876214788754501</c:v>
                </c:pt>
                <c:pt idx="1202">
                  <c:v>14.8657287816884</c:v>
                </c:pt>
                <c:pt idx="1203">
                  <c:v>14.855250216855699</c:v>
                </c:pt>
                <c:pt idx="1204">
                  <c:v>14.845223654651001</c:v>
                </c:pt>
                <c:pt idx="1205">
                  <c:v>14.8348519144989</c:v>
                </c:pt>
                <c:pt idx="1206">
                  <c:v>14.8236947764706</c:v>
                </c:pt>
                <c:pt idx="1207">
                  <c:v>14.813749029209299</c:v>
                </c:pt>
                <c:pt idx="1208">
                  <c:v>14.803845343691901</c:v>
                </c:pt>
                <c:pt idx="1209">
                  <c:v>14.7930012899043</c:v>
                </c:pt>
                <c:pt idx="1210">
                  <c:v>14.781852503307899</c:v>
                </c:pt>
                <c:pt idx="1211">
                  <c:v>14.7720304219522</c:v>
                </c:pt>
                <c:pt idx="1212">
                  <c:v>14.761964053838099</c:v>
                </c:pt>
                <c:pt idx="1213">
                  <c:v>14.751328445461599</c:v>
                </c:pt>
                <c:pt idx="1214">
                  <c:v>14.7406819216719</c:v>
                </c:pt>
                <c:pt idx="1215">
                  <c:v>14.7317393484023</c:v>
                </c:pt>
                <c:pt idx="1216">
                  <c:v>14.7209981326017</c:v>
                </c:pt>
                <c:pt idx="1217">
                  <c:v>14.7100140751329</c:v>
                </c:pt>
                <c:pt idx="1218">
                  <c:v>14.7001890523992</c:v>
                </c:pt>
                <c:pt idx="1219">
                  <c:v>14.6898472963112</c:v>
                </c:pt>
                <c:pt idx="1220">
                  <c:v>14.679903736583</c:v>
                </c:pt>
                <c:pt idx="1221">
                  <c:v>14.670505862517199</c:v>
                </c:pt>
                <c:pt idx="1222">
                  <c:v>14.660047973429799</c:v>
                </c:pt>
                <c:pt idx="1223">
                  <c:v>14.649577110822699</c:v>
                </c:pt>
                <c:pt idx="1224">
                  <c:v>14.6394130702851</c:v>
                </c:pt>
                <c:pt idx="1225">
                  <c:v>14.630150407546299</c:v>
                </c:pt>
                <c:pt idx="1226">
                  <c:v>14.619660028770699</c:v>
                </c:pt>
                <c:pt idx="1227">
                  <c:v>14.609496049975</c:v>
                </c:pt>
                <c:pt idx="1228">
                  <c:v>14.599880808702499</c:v>
                </c:pt>
                <c:pt idx="1229">
                  <c:v>14.589894807118201</c:v>
                </c:pt>
                <c:pt idx="1230">
                  <c:v>14.578945463625301</c:v>
                </c:pt>
                <c:pt idx="1231">
                  <c:v>14.569058844455601</c:v>
                </c:pt>
                <c:pt idx="1232">
                  <c:v>14.560113769861999</c:v>
                </c:pt>
                <c:pt idx="1233">
                  <c:v>14.549931343275601</c:v>
                </c:pt>
                <c:pt idx="1234">
                  <c:v>14.5397669129586</c:v>
                </c:pt>
                <c:pt idx="1235">
                  <c:v>14.529455362233501</c:v>
                </c:pt>
                <c:pt idx="1236">
                  <c:v>14.5195977379898</c:v>
                </c:pt>
                <c:pt idx="1237">
                  <c:v>14.508654559941901</c:v>
                </c:pt>
                <c:pt idx="1238">
                  <c:v>14.500354111296099</c:v>
                </c:pt>
                <c:pt idx="1239">
                  <c:v>14.4901348228213</c:v>
                </c:pt>
                <c:pt idx="1240">
                  <c:v>14.4801270156147</c:v>
                </c:pt>
                <c:pt idx="1241">
                  <c:v>14.468954719744801</c:v>
                </c:pt>
                <c:pt idx="1242">
                  <c:v>14.460331216205899</c:v>
                </c:pt>
                <c:pt idx="1243">
                  <c:v>14.449846193139001</c:v>
                </c:pt>
                <c:pt idx="1244">
                  <c:v>14.440358913158599</c:v>
                </c:pt>
                <c:pt idx="1245">
                  <c:v>14.430502386717301</c:v>
                </c:pt>
                <c:pt idx="1246">
                  <c:v>14.419684048108801</c:v>
                </c:pt>
                <c:pt idx="1247">
                  <c:v>14.411504595285701</c:v>
                </c:pt>
                <c:pt idx="1248">
                  <c:v>14.401252346102201</c:v>
                </c:pt>
                <c:pt idx="1249">
                  <c:v>14.3910685016406</c:v>
                </c:pt>
                <c:pt idx="1250">
                  <c:v>14.3807383027232</c:v>
                </c:pt>
                <c:pt idx="1251">
                  <c:v>14.3713025123565</c:v>
                </c:pt>
                <c:pt idx="1252">
                  <c:v>14.3607486140607</c:v>
                </c:pt>
                <c:pt idx="1253">
                  <c:v>14.352017600025</c:v>
                </c:pt>
                <c:pt idx="1254">
                  <c:v>14.341484097297901</c:v>
                </c:pt>
                <c:pt idx="1255">
                  <c:v>14.331520387679801</c:v>
                </c:pt>
                <c:pt idx="1256">
                  <c:v>14.321924147269099</c:v>
                </c:pt>
                <c:pt idx="1257">
                  <c:v>14.312795455762</c:v>
                </c:pt>
                <c:pt idx="1258">
                  <c:v>14.3018432739853</c:v>
                </c:pt>
                <c:pt idx="1259">
                  <c:v>14.2919269839105</c:v>
                </c:pt>
                <c:pt idx="1260">
                  <c:v>14.281858038513301</c:v>
                </c:pt>
                <c:pt idx="1261">
                  <c:v>14.2728574348136</c:v>
                </c:pt>
                <c:pt idx="1262">
                  <c:v>14.263253037231699</c:v>
                </c:pt>
                <c:pt idx="1263">
                  <c:v>14.2526379763415</c:v>
                </c:pt>
                <c:pt idx="1264">
                  <c:v>14.2435467494681</c:v>
                </c:pt>
                <c:pt idx="1265">
                  <c:v>14.2335120736902</c:v>
                </c:pt>
                <c:pt idx="1266">
                  <c:v>14.2237695025925</c:v>
                </c:pt>
                <c:pt idx="1267">
                  <c:v>14.213849436514399</c:v>
                </c:pt>
                <c:pt idx="1268">
                  <c:v>14.2041294562865</c:v>
                </c:pt>
                <c:pt idx="1269">
                  <c:v>14.1942898143754</c:v>
                </c:pt>
                <c:pt idx="1270">
                  <c:v>14.184433944574</c:v>
                </c:pt>
                <c:pt idx="1271">
                  <c:v>14.1747757544622</c:v>
                </c:pt>
                <c:pt idx="1272">
                  <c:v>14.1650858349948</c:v>
                </c:pt>
                <c:pt idx="1273">
                  <c:v>14.1555984184298</c:v>
                </c:pt>
                <c:pt idx="1274">
                  <c:v>14.1452113738588</c:v>
                </c:pt>
                <c:pt idx="1275">
                  <c:v>14.1349400904303</c:v>
                </c:pt>
                <c:pt idx="1276">
                  <c:v>14.1254484846748</c:v>
                </c:pt>
                <c:pt idx="1277">
                  <c:v>14.114772931783399</c:v>
                </c:pt>
                <c:pt idx="1278">
                  <c:v>14.1049707219483</c:v>
                </c:pt>
                <c:pt idx="1279">
                  <c:v>14.0962471758434</c:v>
                </c:pt>
                <c:pt idx="1280">
                  <c:v>14.086326989454999</c:v>
                </c:pt>
                <c:pt idx="1281">
                  <c:v>14.0764882678191</c:v>
                </c:pt>
                <c:pt idx="1282">
                  <c:v>14.0667252776624</c:v>
                </c:pt>
                <c:pt idx="1283">
                  <c:v>14.055904581020901</c:v>
                </c:pt>
                <c:pt idx="1284">
                  <c:v>14.045967583722399</c:v>
                </c:pt>
                <c:pt idx="1285">
                  <c:v>14.036332556285499</c:v>
                </c:pt>
                <c:pt idx="1286">
                  <c:v>14.026320363326199</c:v>
                </c:pt>
                <c:pt idx="1287">
                  <c:v>14.016171268950499</c:v>
                </c:pt>
                <c:pt idx="1288">
                  <c:v>14.007917526136399</c:v>
                </c:pt>
                <c:pt idx="1289">
                  <c:v>13.9965809499418</c:v>
                </c:pt>
                <c:pt idx="1290">
                  <c:v>13.9869091013844</c:v>
                </c:pt>
                <c:pt idx="1291">
                  <c:v>13.977582548491</c:v>
                </c:pt>
                <c:pt idx="1292">
                  <c:v>13.9671126392515</c:v>
                </c:pt>
                <c:pt idx="1293">
                  <c:v>13.957166627366499</c:v>
                </c:pt>
                <c:pt idx="1294">
                  <c:v>13.947200886385501</c:v>
                </c:pt>
                <c:pt idx="1295">
                  <c:v>13.9382340608459</c:v>
                </c:pt>
                <c:pt idx="1296">
                  <c:v>13.926571421572101</c:v>
                </c:pt>
                <c:pt idx="1297">
                  <c:v>13.917364174035001</c:v>
                </c:pt>
                <c:pt idx="1298">
                  <c:v>13.907041666138401</c:v>
                </c:pt>
                <c:pt idx="1299">
                  <c:v>13.897907512282799</c:v>
                </c:pt>
                <c:pt idx="1300">
                  <c:v>13.8883715867997</c:v>
                </c:pt>
                <c:pt idx="1301">
                  <c:v>13.876999738264701</c:v>
                </c:pt>
                <c:pt idx="1302">
                  <c:v>13.867743911989299</c:v>
                </c:pt>
                <c:pt idx="1303">
                  <c:v>13.858108924814699</c:v>
                </c:pt>
                <c:pt idx="1304">
                  <c:v>13.848188108941599</c:v>
                </c:pt>
                <c:pt idx="1305">
                  <c:v>13.8386344407702</c:v>
                </c:pt>
                <c:pt idx="1306">
                  <c:v>13.828357495877601</c:v>
                </c:pt>
                <c:pt idx="1307">
                  <c:v>13.8175195153599</c:v>
                </c:pt>
                <c:pt idx="1308">
                  <c:v>13.8083472087021</c:v>
                </c:pt>
                <c:pt idx="1309">
                  <c:v>13.7985110579455</c:v>
                </c:pt>
                <c:pt idx="1310">
                  <c:v>13.7894800981336</c:v>
                </c:pt>
                <c:pt idx="1311">
                  <c:v>13.7785013889181</c:v>
                </c:pt>
                <c:pt idx="1312">
                  <c:v>13.7686775890327</c:v>
                </c:pt>
                <c:pt idx="1313">
                  <c:v>13.759663325355399</c:v>
                </c:pt>
                <c:pt idx="1314">
                  <c:v>13.749469288892101</c:v>
                </c:pt>
                <c:pt idx="1315">
                  <c:v>13.7388865130673</c:v>
                </c:pt>
                <c:pt idx="1316">
                  <c:v>13.730065368375501</c:v>
                </c:pt>
                <c:pt idx="1317">
                  <c:v>13.719313217299799</c:v>
                </c:pt>
                <c:pt idx="1318">
                  <c:v>13.709866776649299</c:v>
                </c:pt>
                <c:pt idx="1319">
                  <c:v>13.70037692399</c:v>
                </c:pt>
                <c:pt idx="1320">
                  <c:v>13.6897324287808</c:v>
                </c:pt>
                <c:pt idx="1321">
                  <c:v>13.6803558062307</c:v>
                </c:pt>
                <c:pt idx="1322">
                  <c:v>13.6705905529088</c:v>
                </c:pt>
                <c:pt idx="1323">
                  <c:v>13.659896241441899</c:v>
                </c:pt>
                <c:pt idx="1324">
                  <c:v>13.650375831149599</c:v>
                </c:pt>
                <c:pt idx="1325">
                  <c:v>13.640668003443301</c:v>
                </c:pt>
                <c:pt idx="1326">
                  <c:v>13.6305863572113</c:v>
                </c:pt>
                <c:pt idx="1327">
                  <c:v>13.6212956770944</c:v>
                </c:pt>
                <c:pt idx="1328">
                  <c:v>13.6105263730672</c:v>
                </c:pt>
                <c:pt idx="1329">
                  <c:v>13.601083610108599</c:v>
                </c:pt>
                <c:pt idx="1330">
                  <c:v>13.5909414622559</c:v>
                </c:pt>
                <c:pt idx="1331">
                  <c:v>13.5812510944214</c:v>
                </c:pt>
                <c:pt idx="1332">
                  <c:v>13.5717245358677</c:v>
                </c:pt>
                <c:pt idx="1333">
                  <c:v>13.5619061783961</c:v>
                </c:pt>
                <c:pt idx="1334">
                  <c:v>13.552450641084899</c:v>
                </c:pt>
                <c:pt idx="1335">
                  <c:v>13.5425424271601</c:v>
                </c:pt>
                <c:pt idx="1336">
                  <c:v>13.532691943967899</c:v>
                </c:pt>
                <c:pt idx="1337">
                  <c:v>13.5229981642882</c:v>
                </c:pt>
                <c:pt idx="1338">
                  <c:v>13.513226781950999</c:v>
                </c:pt>
                <c:pt idx="1339">
                  <c:v>13.5030205575537</c:v>
                </c:pt>
                <c:pt idx="1340">
                  <c:v>13.492790335584401</c:v>
                </c:pt>
                <c:pt idx="1341">
                  <c:v>13.483329666134701</c:v>
                </c:pt>
                <c:pt idx="1342">
                  <c:v>13.473496917944001</c:v>
                </c:pt>
                <c:pt idx="1343">
                  <c:v>13.4638908541075</c:v>
                </c:pt>
                <c:pt idx="1344">
                  <c:v>13.4536754891848</c:v>
                </c:pt>
                <c:pt idx="1345">
                  <c:v>13.444380266887901</c:v>
                </c:pt>
                <c:pt idx="1346">
                  <c:v>13.4343271052399</c:v>
                </c:pt>
                <c:pt idx="1347">
                  <c:v>13.4252727320728</c:v>
                </c:pt>
                <c:pt idx="1348">
                  <c:v>13.4152148125082</c:v>
                </c:pt>
                <c:pt idx="1349">
                  <c:v>13.405380550832099</c:v>
                </c:pt>
                <c:pt idx="1350">
                  <c:v>13.395696816229901</c:v>
                </c:pt>
                <c:pt idx="1351">
                  <c:v>13.3852719317455</c:v>
                </c:pt>
                <c:pt idx="1352">
                  <c:v>13.377126103622601</c:v>
                </c:pt>
                <c:pt idx="1353">
                  <c:v>13.3673386347193</c:v>
                </c:pt>
                <c:pt idx="1354">
                  <c:v>13.3574014085724</c:v>
                </c:pt>
                <c:pt idx="1355">
                  <c:v>13.3475274497805</c:v>
                </c:pt>
                <c:pt idx="1356">
                  <c:v>13.3379140834335</c:v>
                </c:pt>
                <c:pt idx="1357">
                  <c:v>13.328497664012399</c:v>
                </c:pt>
                <c:pt idx="1358">
                  <c:v>13.318011104957501</c:v>
                </c:pt>
                <c:pt idx="1359">
                  <c:v>13.3088471545106</c:v>
                </c:pt>
                <c:pt idx="1360">
                  <c:v>13.2987728226262</c:v>
                </c:pt>
                <c:pt idx="1361">
                  <c:v>13.290398982929499</c:v>
                </c:pt>
                <c:pt idx="1362">
                  <c:v>13.2805112495875</c:v>
                </c:pt>
                <c:pt idx="1363">
                  <c:v>13.2700032431324</c:v>
                </c:pt>
                <c:pt idx="1364">
                  <c:v>13.261816024577801</c:v>
                </c:pt>
                <c:pt idx="1365">
                  <c:v>13.252573269876301</c:v>
                </c:pt>
                <c:pt idx="1366">
                  <c:v>13.243414019909901</c:v>
                </c:pt>
                <c:pt idx="1367">
                  <c:v>13.2337021878035</c:v>
                </c:pt>
                <c:pt idx="1368">
                  <c:v>13.224579497211501</c:v>
                </c:pt>
                <c:pt idx="1369">
                  <c:v>13.214804919472201</c:v>
                </c:pt>
                <c:pt idx="1370">
                  <c:v>13.205281507768699</c:v>
                </c:pt>
                <c:pt idx="1371">
                  <c:v>13.196012087108601</c:v>
                </c:pt>
                <c:pt idx="1372">
                  <c:v>13.1880784983467</c:v>
                </c:pt>
                <c:pt idx="1373">
                  <c:v>13.1772874344695</c:v>
                </c:pt>
                <c:pt idx="1374">
                  <c:v>13.1673990652973</c:v>
                </c:pt>
                <c:pt idx="1375">
                  <c:v>13.1585621294315</c:v>
                </c:pt>
                <c:pt idx="1376">
                  <c:v>13.149804766790499</c:v>
                </c:pt>
                <c:pt idx="1377">
                  <c:v>13.139840527942001</c:v>
                </c:pt>
                <c:pt idx="1378">
                  <c:v>13.131149966411201</c:v>
                </c:pt>
                <c:pt idx="1379">
                  <c:v>13.121761092723</c:v>
                </c:pt>
                <c:pt idx="1380">
                  <c:v>13.1124561205077</c:v>
                </c:pt>
                <c:pt idx="1381">
                  <c:v>13.103351481712201</c:v>
                </c:pt>
                <c:pt idx="1382">
                  <c:v>13.094538267424699</c:v>
                </c:pt>
                <c:pt idx="1383">
                  <c:v>13.085944936810099</c:v>
                </c:pt>
                <c:pt idx="1384">
                  <c:v>13.076555572486001</c:v>
                </c:pt>
                <c:pt idx="1385">
                  <c:v>13.066537813985001</c:v>
                </c:pt>
                <c:pt idx="1386">
                  <c:v>13.058085617584901</c:v>
                </c:pt>
                <c:pt idx="1387">
                  <c:v>13.0497252363919</c:v>
                </c:pt>
                <c:pt idx="1388">
                  <c:v>13.040134836186301</c:v>
                </c:pt>
                <c:pt idx="1389">
                  <c:v>13.0311447574938</c:v>
                </c:pt>
                <c:pt idx="1390">
                  <c:v>13.022535456878099</c:v>
                </c:pt>
                <c:pt idx="1391">
                  <c:v>13.0134321939172</c:v>
                </c:pt>
                <c:pt idx="1392">
                  <c:v>13.0047154132633</c:v>
                </c:pt>
                <c:pt idx="1393">
                  <c:v>12.9968971735618</c:v>
                </c:pt>
                <c:pt idx="1394">
                  <c:v>12.9860556846254</c:v>
                </c:pt>
                <c:pt idx="1395">
                  <c:v>12.9788182450891</c:v>
                </c:pt>
                <c:pt idx="1396">
                  <c:v>12.968978715576601</c:v>
                </c:pt>
                <c:pt idx="1397">
                  <c:v>12.960421713103299</c:v>
                </c:pt>
                <c:pt idx="1398">
                  <c:v>12.9517952584348</c:v>
                </c:pt>
                <c:pt idx="1399">
                  <c:v>12.943856459842999</c:v>
                </c:pt>
                <c:pt idx="1400">
                  <c:v>12.934138656405199</c:v>
                </c:pt>
                <c:pt idx="1401">
                  <c:v>12.926510715818299</c:v>
                </c:pt>
                <c:pt idx="1402">
                  <c:v>12.918590274987899</c:v>
                </c:pt>
                <c:pt idx="1403">
                  <c:v>12.9091575304261</c:v>
                </c:pt>
                <c:pt idx="1404">
                  <c:v>12.900809760690001</c:v>
                </c:pt>
                <c:pt idx="1405">
                  <c:v>12.8921001146365</c:v>
                </c:pt>
                <c:pt idx="1406">
                  <c:v>12.884455558529501</c:v>
                </c:pt>
                <c:pt idx="1407">
                  <c:v>12.875510674176001</c:v>
                </c:pt>
                <c:pt idx="1408">
                  <c:v>12.866706824524099</c:v>
                </c:pt>
                <c:pt idx="1409">
                  <c:v>12.857962634813701</c:v>
                </c:pt>
                <c:pt idx="1410">
                  <c:v>12.8503798109514</c:v>
                </c:pt>
                <c:pt idx="1411">
                  <c:v>12.8415018142299</c:v>
                </c:pt>
                <c:pt idx="1412">
                  <c:v>12.8332036665108</c:v>
                </c:pt>
                <c:pt idx="1413">
                  <c:v>12.8254525247829</c:v>
                </c:pt>
                <c:pt idx="1414">
                  <c:v>12.816751293756599</c:v>
                </c:pt>
                <c:pt idx="1415">
                  <c:v>12.8083689889976</c:v>
                </c:pt>
                <c:pt idx="1416">
                  <c:v>12.800092817301699</c:v>
                </c:pt>
                <c:pt idx="1417">
                  <c:v>12.7915335257922</c:v>
                </c:pt>
                <c:pt idx="1418">
                  <c:v>12.7838194929613</c:v>
                </c:pt>
                <c:pt idx="1419">
                  <c:v>12.775920993964499</c:v>
                </c:pt>
                <c:pt idx="1420">
                  <c:v>12.7676962809165</c:v>
                </c:pt>
                <c:pt idx="1421">
                  <c:v>12.760585177982099</c:v>
                </c:pt>
                <c:pt idx="1422">
                  <c:v>12.7525065703437</c:v>
                </c:pt>
                <c:pt idx="1423">
                  <c:v>12.743076684554101</c:v>
                </c:pt>
                <c:pt idx="1424">
                  <c:v>12.736349407362299</c:v>
                </c:pt>
                <c:pt idx="1425">
                  <c:v>12.7284553602655</c:v>
                </c:pt>
                <c:pt idx="1426">
                  <c:v>12.7201462718802</c:v>
                </c:pt>
                <c:pt idx="1427">
                  <c:v>12.7123763885314</c:v>
                </c:pt>
                <c:pt idx="1428">
                  <c:v>12.7038812145205</c:v>
                </c:pt>
                <c:pt idx="1429">
                  <c:v>12.696510746062801</c:v>
                </c:pt>
                <c:pt idx="1430">
                  <c:v>12.688957952186</c:v>
                </c:pt>
                <c:pt idx="1431">
                  <c:v>12.680985139333799</c:v>
                </c:pt>
                <c:pt idx="1432">
                  <c:v>12.673393340706401</c:v>
                </c:pt>
                <c:pt idx="1433">
                  <c:v>12.6657925120332</c:v>
                </c:pt>
                <c:pt idx="1434">
                  <c:v>12.6580171307884</c:v>
                </c:pt>
                <c:pt idx="1435">
                  <c:v>12.650388594345401</c:v>
                </c:pt>
                <c:pt idx="1436">
                  <c:v>12.642578541092499</c:v>
                </c:pt>
                <c:pt idx="1437">
                  <c:v>12.635335966529199</c:v>
                </c:pt>
                <c:pt idx="1438">
                  <c:v>12.6284638248587</c:v>
                </c:pt>
                <c:pt idx="1439">
                  <c:v>12.619696758587599</c:v>
                </c:pt>
                <c:pt idx="1440">
                  <c:v>12.612710284577</c:v>
                </c:pt>
                <c:pt idx="1441">
                  <c:v>12.6052643688215</c:v>
                </c:pt>
                <c:pt idx="1442">
                  <c:v>12.5976966038247</c:v>
                </c:pt>
                <c:pt idx="1443">
                  <c:v>12.5897860056646</c:v>
                </c:pt>
                <c:pt idx="1444">
                  <c:v>12.582250724719801</c:v>
                </c:pt>
                <c:pt idx="1445">
                  <c:v>12.575130280501201</c:v>
                </c:pt>
                <c:pt idx="1446">
                  <c:v>12.5679672715892</c:v>
                </c:pt>
                <c:pt idx="1447">
                  <c:v>12.560285683766001</c:v>
                </c:pt>
                <c:pt idx="1448">
                  <c:v>12.552930109588701</c:v>
                </c:pt>
                <c:pt idx="1449">
                  <c:v>12.5454260533857</c:v>
                </c:pt>
                <c:pt idx="1450">
                  <c:v>12.5380648834144</c:v>
                </c:pt>
                <c:pt idx="1451">
                  <c:v>12.5307403154707</c:v>
                </c:pt>
                <c:pt idx="1452">
                  <c:v>12.5245445913836</c:v>
                </c:pt>
                <c:pt idx="1453">
                  <c:v>12.5167522462602</c:v>
                </c:pt>
                <c:pt idx="1454">
                  <c:v>12.509653663448301</c:v>
                </c:pt>
                <c:pt idx="1455">
                  <c:v>12.502595666943099</c:v>
                </c:pt>
                <c:pt idx="1456">
                  <c:v>12.4953061218753</c:v>
                </c:pt>
                <c:pt idx="1457">
                  <c:v>12.4878753731993</c:v>
                </c:pt>
                <c:pt idx="1458">
                  <c:v>12.4806975203024</c:v>
                </c:pt>
                <c:pt idx="1459">
                  <c:v>12.474070672571701</c:v>
                </c:pt>
                <c:pt idx="1460">
                  <c:v>12.4670981011644</c:v>
                </c:pt>
                <c:pt idx="1461">
                  <c:v>12.460379993614</c:v>
                </c:pt>
                <c:pt idx="1462">
                  <c:v>12.452986622447501</c:v>
                </c:pt>
                <c:pt idx="1463">
                  <c:v>12.445803198108999</c:v>
                </c:pt>
                <c:pt idx="1464">
                  <c:v>12.438539844086</c:v>
                </c:pt>
                <c:pt idx="1465">
                  <c:v>12.4315716390127</c:v>
                </c:pt>
                <c:pt idx="1466">
                  <c:v>12.4253478338611</c:v>
                </c:pt>
                <c:pt idx="1467">
                  <c:v>12.4182128828736</c:v>
                </c:pt>
                <c:pt idx="1468">
                  <c:v>12.4110919661082</c:v>
                </c:pt>
                <c:pt idx="1469">
                  <c:v>12.4041530322065</c:v>
                </c:pt>
                <c:pt idx="1470">
                  <c:v>12.397171810964799</c:v>
                </c:pt>
                <c:pt idx="1471">
                  <c:v>12.390064724883</c:v>
                </c:pt>
                <c:pt idx="1472">
                  <c:v>12.383830176289001</c:v>
                </c:pt>
                <c:pt idx="1473">
                  <c:v>12.377598340116901</c:v>
                </c:pt>
                <c:pt idx="1474">
                  <c:v>12.370831128472499</c:v>
                </c:pt>
                <c:pt idx="1475">
                  <c:v>12.3630380910716</c:v>
                </c:pt>
                <c:pt idx="1476">
                  <c:v>12.3566453096718</c:v>
                </c:pt>
                <c:pt idx="1477">
                  <c:v>12.3495807868177</c:v>
                </c:pt>
                <c:pt idx="1478">
                  <c:v>12.343715956626101</c:v>
                </c:pt>
                <c:pt idx="1479">
                  <c:v>12.3365898062154</c:v>
                </c:pt>
                <c:pt idx="1480">
                  <c:v>12.3301079842884</c:v>
                </c:pt>
                <c:pt idx="1481">
                  <c:v>12.323016863619999</c:v>
                </c:pt>
                <c:pt idx="1482">
                  <c:v>12.316155535581601</c:v>
                </c:pt>
                <c:pt idx="1483">
                  <c:v>12.309283002182701</c:v>
                </c:pt>
                <c:pt idx="1484">
                  <c:v>12.303413709396301</c:v>
                </c:pt>
                <c:pt idx="1485">
                  <c:v>12.2973442132272</c:v>
                </c:pt>
                <c:pt idx="1486">
                  <c:v>12.289332207551199</c:v>
                </c:pt>
                <c:pt idx="1487">
                  <c:v>12.283433501284099</c:v>
                </c:pt>
                <c:pt idx="1488">
                  <c:v>12.2763924210797</c:v>
                </c:pt>
                <c:pt idx="1489">
                  <c:v>12.2699204794362</c:v>
                </c:pt>
                <c:pt idx="1490">
                  <c:v>12.263230594645</c:v>
                </c:pt>
                <c:pt idx="1491">
                  <c:v>12.257129059585401</c:v>
                </c:pt>
                <c:pt idx="1492">
                  <c:v>12.2502066273785</c:v>
                </c:pt>
                <c:pt idx="1493">
                  <c:v>12.2433068374439</c:v>
                </c:pt>
                <c:pt idx="1494">
                  <c:v>12.236948838986599</c:v>
                </c:pt>
                <c:pt idx="1495">
                  <c:v>12.230968870129701</c:v>
                </c:pt>
                <c:pt idx="1496">
                  <c:v>12.2231807732596</c:v>
                </c:pt>
                <c:pt idx="1497">
                  <c:v>12.2171222232157</c:v>
                </c:pt>
                <c:pt idx="1498">
                  <c:v>12.211040711776899</c:v>
                </c:pt>
                <c:pt idx="1499">
                  <c:v>12.204576913870801</c:v>
                </c:pt>
                <c:pt idx="1500">
                  <c:v>12.1984381173662</c:v>
                </c:pt>
                <c:pt idx="1501">
                  <c:v>12.1915393887185</c:v>
                </c:pt>
                <c:pt idx="1502">
                  <c:v>12.1847505033265</c:v>
                </c:pt>
                <c:pt idx="1503">
                  <c:v>12.1789828805562</c:v>
                </c:pt>
                <c:pt idx="1504">
                  <c:v>12.171743869507999</c:v>
                </c:pt>
                <c:pt idx="1505">
                  <c:v>12.1660403172997</c:v>
                </c:pt>
                <c:pt idx="1506">
                  <c:v>12.1592193242479</c:v>
                </c:pt>
                <c:pt idx="1507">
                  <c:v>12.1517697280762</c:v>
                </c:pt>
                <c:pt idx="1508">
                  <c:v>12.146112240276199</c:v>
                </c:pt>
                <c:pt idx="1509">
                  <c:v>12.13989651116</c:v>
                </c:pt>
                <c:pt idx="1510">
                  <c:v>12.133322567836199</c:v>
                </c:pt>
                <c:pt idx="1511">
                  <c:v>12.125914413941</c:v>
                </c:pt>
                <c:pt idx="1512">
                  <c:v>12.1209750995909</c:v>
                </c:pt>
                <c:pt idx="1513">
                  <c:v>12.1134138206989</c:v>
                </c:pt>
                <c:pt idx="1514">
                  <c:v>12.106889111720299</c:v>
                </c:pt>
                <c:pt idx="1515">
                  <c:v>12.1006303691511</c:v>
                </c:pt>
                <c:pt idx="1516">
                  <c:v>12.0944109004959</c:v>
                </c:pt>
                <c:pt idx="1517">
                  <c:v>12.0877398521573</c:v>
                </c:pt>
                <c:pt idx="1518">
                  <c:v>12.081826521437399</c:v>
                </c:pt>
                <c:pt idx="1519">
                  <c:v>12.074605515613399</c:v>
                </c:pt>
                <c:pt idx="1520">
                  <c:v>12.069141519705999</c:v>
                </c:pt>
                <c:pt idx="1521">
                  <c:v>12.0624375657592</c:v>
                </c:pt>
                <c:pt idx="1522">
                  <c:v>12.056151756623599</c:v>
                </c:pt>
                <c:pt idx="1523">
                  <c:v>12.049255189073399</c:v>
                </c:pt>
                <c:pt idx="1524">
                  <c:v>12.043559303750801</c:v>
                </c:pt>
                <c:pt idx="1525">
                  <c:v>12.036556137431401</c:v>
                </c:pt>
                <c:pt idx="1526">
                  <c:v>12.030297011760799</c:v>
                </c:pt>
                <c:pt idx="1527">
                  <c:v>12.0227258287066</c:v>
                </c:pt>
                <c:pt idx="1528">
                  <c:v>12.0173032323946</c:v>
                </c:pt>
                <c:pt idx="1529">
                  <c:v>12.010930877817399</c:v>
                </c:pt>
                <c:pt idx="1530">
                  <c:v>12.004110131927</c:v>
                </c:pt>
                <c:pt idx="1531">
                  <c:v>11.9976842826322</c:v>
                </c:pt>
                <c:pt idx="1532">
                  <c:v>11.991456934046999</c:v>
                </c:pt>
                <c:pt idx="1533">
                  <c:v>11.9851915253572</c:v>
                </c:pt>
                <c:pt idx="1534">
                  <c:v>11.9777231360153</c:v>
                </c:pt>
                <c:pt idx="1535">
                  <c:v>11.9713568805712</c:v>
                </c:pt>
                <c:pt idx="1536">
                  <c:v>11.965101500852599</c:v>
                </c:pt>
                <c:pt idx="1537">
                  <c:v>11.958107754003899</c:v>
                </c:pt>
                <c:pt idx="1538">
                  <c:v>11.952474172485401</c:v>
                </c:pt>
                <c:pt idx="1539">
                  <c:v>11.9449402886553</c:v>
                </c:pt>
                <c:pt idx="1540">
                  <c:v>11.939304143226501</c:v>
                </c:pt>
                <c:pt idx="1541">
                  <c:v>11.9334320425925</c:v>
                </c:pt>
                <c:pt idx="1542">
                  <c:v>11.9255833376594</c:v>
                </c:pt>
                <c:pt idx="1543">
                  <c:v>11.9191488349054</c:v>
                </c:pt>
                <c:pt idx="1544">
                  <c:v>11.912455792496999</c:v>
                </c:pt>
                <c:pt idx="1545">
                  <c:v>11.9060670588881</c:v>
                </c:pt>
                <c:pt idx="1546">
                  <c:v>11.8995436474294</c:v>
                </c:pt>
                <c:pt idx="1547">
                  <c:v>11.8932257028092</c:v>
                </c:pt>
                <c:pt idx="1548">
                  <c:v>11.885615288651699</c:v>
                </c:pt>
                <c:pt idx="1549">
                  <c:v>11.879635145022601</c:v>
                </c:pt>
                <c:pt idx="1550">
                  <c:v>11.8730509346169</c:v>
                </c:pt>
                <c:pt idx="1551">
                  <c:v>11.866143971689</c:v>
                </c:pt>
                <c:pt idx="1552">
                  <c:v>11.860614804591499</c:v>
                </c:pt>
                <c:pt idx="1553">
                  <c:v>11.853074083696299</c:v>
                </c:pt>
                <c:pt idx="1554">
                  <c:v>11.846803068511599</c:v>
                </c:pt>
                <c:pt idx="1555">
                  <c:v>11.8409898426409</c:v>
                </c:pt>
                <c:pt idx="1556">
                  <c:v>11.8339233273022</c:v>
                </c:pt>
                <c:pt idx="1557">
                  <c:v>11.8270821684699</c:v>
                </c:pt>
                <c:pt idx="1558">
                  <c:v>11.820271792389001</c:v>
                </c:pt>
                <c:pt idx="1559">
                  <c:v>11.8136793903689</c:v>
                </c:pt>
                <c:pt idx="1560">
                  <c:v>11.807369120839599</c:v>
                </c:pt>
                <c:pt idx="1561">
                  <c:v>11.800257619128899</c:v>
                </c:pt>
                <c:pt idx="1562">
                  <c:v>11.793653921342999</c:v>
                </c:pt>
                <c:pt idx="1563">
                  <c:v>11.786978422174901</c:v>
                </c:pt>
                <c:pt idx="1564">
                  <c:v>11.7811434241128</c:v>
                </c:pt>
                <c:pt idx="1565">
                  <c:v>11.773333468471201</c:v>
                </c:pt>
                <c:pt idx="1566">
                  <c:v>11.767466767955</c:v>
                </c:pt>
                <c:pt idx="1567">
                  <c:v>11.7603571679961</c:v>
                </c:pt>
                <c:pt idx="1568">
                  <c:v>11.7536056333649</c:v>
                </c:pt>
                <c:pt idx="1569">
                  <c:v>11.746870667636999</c:v>
                </c:pt>
                <c:pt idx="1570">
                  <c:v>11.7404985661514</c:v>
                </c:pt>
                <c:pt idx="1571">
                  <c:v>11.732803202271</c:v>
                </c:pt>
                <c:pt idx="1572">
                  <c:v>11.726024736547</c:v>
                </c:pt>
                <c:pt idx="1573">
                  <c:v>11.719512053731</c:v>
                </c:pt>
                <c:pt idx="1574">
                  <c:v>11.713254806119799</c:v>
                </c:pt>
                <c:pt idx="1575">
                  <c:v>11.7061064134239</c:v>
                </c:pt>
                <c:pt idx="1576">
                  <c:v>11.699481194740301</c:v>
                </c:pt>
                <c:pt idx="1577">
                  <c:v>11.692973947369399</c:v>
                </c:pt>
                <c:pt idx="1578">
                  <c:v>11.686269284564601</c:v>
                </c:pt>
                <c:pt idx="1579">
                  <c:v>11.679170054534101</c:v>
                </c:pt>
                <c:pt idx="1580">
                  <c:v>11.6720237690521</c:v>
                </c:pt>
                <c:pt idx="1581">
                  <c:v>11.665537764538101</c:v>
                </c:pt>
                <c:pt idx="1582">
                  <c:v>11.6593982407887</c:v>
                </c:pt>
                <c:pt idx="1583">
                  <c:v>11.6518949610047</c:v>
                </c:pt>
                <c:pt idx="1584">
                  <c:v>11.645642577384001</c:v>
                </c:pt>
                <c:pt idx="1585">
                  <c:v>11.637688110122699</c:v>
                </c:pt>
                <c:pt idx="1586">
                  <c:v>11.631738696995701</c:v>
                </c:pt>
                <c:pt idx="1587">
                  <c:v>11.624889953107999</c:v>
                </c:pt>
                <c:pt idx="1588">
                  <c:v>11.618066833991101</c:v>
                </c:pt>
                <c:pt idx="1589">
                  <c:v>11.610650490287201</c:v>
                </c:pt>
                <c:pt idx="1590">
                  <c:v>11.6036287740517</c:v>
                </c:pt>
                <c:pt idx="1591">
                  <c:v>11.597192632739601</c:v>
                </c:pt>
                <c:pt idx="1592">
                  <c:v>11.5903346734189</c:v>
                </c:pt>
                <c:pt idx="1593">
                  <c:v>11.5830565766133</c:v>
                </c:pt>
                <c:pt idx="1594">
                  <c:v>11.5765391318537</c:v>
                </c:pt>
                <c:pt idx="1595">
                  <c:v>11.570507593143301</c:v>
                </c:pt>
                <c:pt idx="1596">
                  <c:v>11.563004184814501</c:v>
                </c:pt>
                <c:pt idx="1597">
                  <c:v>11.556132131408701</c:v>
                </c:pt>
                <c:pt idx="1598">
                  <c:v>11.549660977602301</c:v>
                </c:pt>
                <c:pt idx="1599">
                  <c:v>11.5425160476819</c:v>
                </c:pt>
                <c:pt idx="1600">
                  <c:v>11.535437203243101</c:v>
                </c:pt>
                <c:pt idx="1601">
                  <c:v>11.528402991690999</c:v>
                </c:pt>
                <c:pt idx="1602">
                  <c:v>11.5221450541162</c:v>
                </c:pt>
                <c:pt idx="1603">
                  <c:v>11.514894795637</c:v>
                </c:pt>
                <c:pt idx="1604">
                  <c:v>11.5073535328304</c:v>
                </c:pt>
                <c:pt idx="1605">
                  <c:v>11.501001932214701</c:v>
                </c:pt>
                <c:pt idx="1606">
                  <c:v>11.494077237621401</c:v>
                </c:pt>
                <c:pt idx="1607">
                  <c:v>11.487229472662399</c:v>
                </c:pt>
                <c:pt idx="1608">
                  <c:v>11.480234862678801</c:v>
                </c:pt>
                <c:pt idx="1609">
                  <c:v>11.4730611632588</c:v>
                </c:pt>
                <c:pt idx="1610">
                  <c:v>11.466571766848899</c:v>
                </c:pt>
                <c:pt idx="1611">
                  <c:v>11.460066927987899</c:v>
                </c:pt>
                <c:pt idx="1612">
                  <c:v>11.4523096956415</c:v>
                </c:pt>
                <c:pt idx="1613">
                  <c:v>11.445347434020301</c:v>
                </c:pt>
                <c:pt idx="1614">
                  <c:v>11.439067295747799</c:v>
                </c:pt>
                <c:pt idx="1615">
                  <c:v>11.4316667301016</c:v>
                </c:pt>
                <c:pt idx="1616">
                  <c:v>11.4252986031599</c:v>
                </c:pt>
                <c:pt idx="1617">
                  <c:v>11.418610864637801</c:v>
                </c:pt>
                <c:pt idx="1618">
                  <c:v>11.411157036074499</c:v>
                </c:pt>
                <c:pt idx="1619">
                  <c:v>11.4040638798815</c:v>
                </c:pt>
                <c:pt idx="1620">
                  <c:v>11.397951177012301</c:v>
                </c:pt>
                <c:pt idx="1621">
                  <c:v>11.3900046240243</c:v>
                </c:pt>
                <c:pt idx="1622">
                  <c:v>11.383744484967499</c:v>
                </c:pt>
                <c:pt idx="1623">
                  <c:v>11.376662477301</c:v>
                </c:pt>
                <c:pt idx="1624">
                  <c:v>11.3706267558379</c:v>
                </c:pt>
                <c:pt idx="1625">
                  <c:v>11.363154354356899</c:v>
                </c:pt>
                <c:pt idx="1626">
                  <c:v>11.3564464917891</c:v>
                </c:pt>
                <c:pt idx="1627">
                  <c:v>11.3491268511121</c:v>
                </c:pt>
                <c:pt idx="1628">
                  <c:v>11.3425038792248</c:v>
                </c:pt>
                <c:pt idx="1629">
                  <c:v>11.3358218560897</c:v>
                </c:pt>
                <c:pt idx="1630">
                  <c:v>11.328253914774599</c:v>
                </c:pt>
                <c:pt idx="1631">
                  <c:v>11.3223286316006</c:v>
                </c:pt>
                <c:pt idx="1632">
                  <c:v>11.3150577040062</c:v>
                </c:pt>
                <c:pt idx="1633">
                  <c:v>11.308235619352301</c:v>
                </c:pt>
                <c:pt idx="1634">
                  <c:v>11.301354652263999</c:v>
                </c:pt>
                <c:pt idx="1635">
                  <c:v>11.295070762239501</c:v>
                </c:pt>
                <c:pt idx="1636">
                  <c:v>11.288310463812699</c:v>
                </c:pt>
                <c:pt idx="1637">
                  <c:v>11.2812965583979</c:v>
                </c:pt>
                <c:pt idx="1638">
                  <c:v>11.2741933213493</c:v>
                </c:pt>
                <c:pt idx="1639">
                  <c:v>11.2679264036814</c:v>
                </c:pt>
                <c:pt idx="1640">
                  <c:v>11.260240860029</c:v>
                </c:pt>
                <c:pt idx="1641">
                  <c:v>11.254430900114</c:v>
                </c:pt>
                <c:pt idx="1642">
                  <c:v>11.2480155856019</c:v>
                </c:pt>
                <c:pt idx="1643">
                  <c:v>11.241208783871301</c:v>
                </c:pt>
                <c:pt idx="1644">
                  <c:v>11.2342839755567</c:v>
                </c:pt>
                <c:pt idx="1645">
                  <c:v>11.2271615801916</c:v>
                </c:pt>
                <c:pt idx="1646">
                  <c:v>11.221071238657601</c:v>
                </c:pt>
                <c:pt idx="1647">
                  <c:v>11.2138487398383</c:v>
                </c:pt>
                <c:pt idx="1648">
                  <c:v>11.207697096525999</c:v>
                </c:pt>
                <c:pt idx="1649">
                  <c:v>11.2005913388581</c:v>
                </c:pt>
                <c:pt idx="1650">
                  <c:v>11.1943995473139</c:v>
                </c:pt>
                <c:pt idx="1651">
                  <c:v>11.1874549028287</c:v>
                </c:pt>
                <c:pt idx="1652">
                  <c:v>11.180554824763</c:v>
                </c:pt>
                <c:pt idx="1653">
                  <c:v>11.174720818173199</c:v>
                </c:pt>
                <c:pt idx="1654">
                  <c:v>11.1675509127169</c:v>
                </c:pt>
                <c:pt idx="1655">
                  <c:v>11.1613251744946</c:v>
                </c:pt>
                <c:pt idx="1656">
                  <c:v>11.154563148823501</c:v>
                </c:pt>
                <c:pt idx="1657">
                  <c:v>11.148260426447299</c:v>
                </c:pt>
                <c:pt idx="1658">
                  <c:v>11.1417204785326</c:v>
                </c:pt>
                <c:pt idx="1659">
                  <c:v>11.135450083986299</c:v>
                </c:pt>
                <c:pt idx="1660">
                  <c:v>11.128122828737499</c:v>
                </c:pt>
                <c:pt idx="1661">
                  <c:v>11.1223877170116</c:v>
                </c:pt>
                <c:pt idx="1662">
                  <c:v>11.115305528634099</c:v>
                </c:pt>
                <c:pt idx="1663">
                  <c:v>11.1089932523609</c:v>
                </c:pt>
                <c:pt idx="1664">
                  <c:v>11.1031489775089</c:v>
                </c:pt>
                <c:pt idx="1665">
                  <c:v>11.096788656303501</c:v>
                </c:pt>
                <c:pt idx="1666">
                  <c:v>11.0901335931395</c:v>
                </c:pt>
                <c:pt idx="1667">
                  <c:v>11.083481212517</c:v>
                </c:pt>
                <c:pt idx="1668">
                  <c:v>11.077072636306699</c:v>
                </c:pt>
                <c:pt idx="1669">
                  <c:v>11.071031997511399</c:v>
                </c:pt>
                <c:pt idx="1670">
                  <c:v>11.0644120409737</c:v>
                </c:pt>
                <c:pt idx="1671">
                  <c:v>11.057755685016801</c:v>
                </c:pt>
                <c:pt idx="1672">
                  <c:v>11.051373370907401</c:v>
                </c:pt>
                <c:pt idx="1673">
                  <c:v>11.045420177181599</c:v>
                </c:pt>
                <c:pt idx="1674">
                  <c:v>11.039148109393301</c:v>
                </c:pt>
                <c:pt idx="1675">
                  <c:v>11.0328309485133</c:v>
                </c:pt>
                <c:pt idx="1676">
                  <c:v>11.0272013540628</c:v>
                </c:pt>
                <c:pt idx="1677">
                  <c:v>11.020903436472601</c:v>
                </c:pt>
                <c:pt idx="1678">
                  <c:v>11.0142645554295</c:v>
                </c:pt>
                <c:pt idx="1679">
                  <c:v>11.008901008956601</c:v>
                </c:pt>
                <c:pt idx="1680">
                  <c:v>11.0018648849315</c:v>
                </c:pt>
                <c:pt idx="1681">
                  <c:v>10.996492762584801</c:v>
                </c:pt>
                <c:pt idx="1682">
                  <c:v>10.9904419441035</c:v>
                </c:pt>
                <c:pt idx="1683">
                  <c:v>10.9841725546093</c:v>
                </c:pt>
                <c:pt idx="1684">
                  <c:v>10.978566923438001</c:v>
                </c:pt>
                <c:pt idx="1685">
                  <c:v>10.972123767139999</c:v>
                </c:pt>
                <c:pt idx="1686">
                  <c:v>10.9667373900973</c:v>
                </c:pt>
                <c:pt idx="1687">
                  <c:v>10.9611002504271</c:v>
                </c:pt>
                <c:pt idx="1688">
                  <c:v>10.9536964299601</c:v>
                </c:pt>
                <c:pt idx="1689">
                  <c:v>10.948977288478799</c:v>
                </c:pt>
                <c:pt idx="1690">
                  <c:v>10.9417411941556</c:v>
                </c:pt>
                <c:pt idx="1691">
                  <c:v>10.93677661611</c:v>
                </c:pt>
                <c:pt idx="1692">
                  <c:v>10.9307156626133</c:v>
                </c:pt>
                <c:pt idx="1693">
                  <c:v>10.9243191955426</c:v>
                </c:pt>
                <c:pt idx="1694">
                  <c:v>10.9185604537667</c:v>
                </c:pt>
                <c:pt idx="1695">
                  <c:v>10.913315748827999</c:v>
                </c:pt>
                <c:pt idx="1696">
                  <c:v>10.907317974239101</c:v>
                </c:pt>
                <c:pt idx="1697">
                  <c:v>10.901440032584301</c:v>
                </c:pt>
                <c:pt idx="1698">
                  <c:v>10.8957838171922</c:v>
                </c:pt>
                <c:pt idx="1699">
                  <c:v>10.890211007862201</c:v>
                </c:pt>
                <c:pt idx="1700">
                  <c:v>10.8838993608578</c:v>
                </c:pt>
                <c:pt idx="1701">
                  <c:v>10.878738253613299</c:v>
                </c:pt>
                <c:pt idx="1702">
                  <c:v>10.872918583637301</c:v>
                </c:pt>
                <c:pt idx="1703">
                  <c:v>10.8672110755886</c:v>
                </c:pt>
                <c:pt idx="1704">
                  <c:v>10.8617129642324</c:v>
                </c:pt>
                <c:pt idx="1705">
                  <c:v>10.8568860212402</c:v>
                </c:pt>
                <c:pt idx="1706">
                  <c:v>10.850504178707499</c:v>
                </c:pt>
                <c:pt idx="1707">
                  <c:v>10.8449519035462</c:v>
                </c:pt>
                <c:pt idx="1708">
                  <c:v>10.8393707485788</c:v>
                </c:pt>
                <c:pt idx="1709">
                  <c:v>10.8335908080486</c:v>
                </c:pt>
                <c:pt idx="1710">
                  <c:v>10.8293023493853</c:v>
                </c:pt>
                <c:pt idx="1711">
                  <c:v>10.8230866233177</c:v>
                </c:pt>
                <c:pt idx="1712">
                  <c:v>10.818421358070401</c:v>
                </c:pt>
                <c:pt idx="1713">
                  <c:v>10.811919974358499</c:v>
                </c:pt>
                <c:pt idx="1714">
                  <c:v>10.806479581037699</c:v>
                </c:pt>
                <c:pt idx="1715">
                  <c:v>10.800984736013699</c:v>
                </c:pt>
                <c:pt idx="1716">
                  <c:v>10.7958169944137</c:v>
                </c:pt>
                <c:pt idx="1717">
                  <c:v>10.7906783581622</c:v>
                </c:pt>
                <c:pt idx="1718">
                  <c:v>10.7853197231344</c:v>
                </c:pt>
                <c:pt idx="1719">
                  <c:v>10.779237372389501</c:v>
                </c:pt>
                <c:pt idx="1720">
                  <c:v>10.773647729548401</c:v>
                </c:pt>
                <c:pt idx="1721">
                  <c:v>10.769376244440499</c:v>
                </c:pt>
                <c:pt idx="1722">
                  <c:v>10.763923368699301</c:v>
                </c:pt>
                <c:pt idx="1723">
                  <c:v>10.7582371298172</c:v>
                </c:pt>
                <c:pt idx="1724">
                  <c:v>10.753246297668801</c:v>
                </c:pt>
                <c:pt idx="1725">
                  <c:v>10.7480796231933</c:v>
                </c:pt>
                <c:pt idx="1726">
                  <c:v>10.742297347863399</c:v>
                </c:pt>
                <c:pt idx="1727">
                  <c:v>10.7378009939344</c:v>
                </c:pt>
                <c:pt idx="1728">
                  <c:v>10.7318339147825</c:v>
                </c:pt>
                <c:pt idx="1729">
                  <c:v>10.727107014394401</c:v>
                </c:pt>
                <c:pt idx="1730">
                  <c:v>10.722190321662</c:v>
                </c:pt>
                <c:pt idx="1731">
                  <c:v>10.716748441023899</c:v>
                </c:pt>
                <c:pt idx="1732">
                  <c:v>10.711845293897699</c:v>
                </c:pt>
                <c:pt idx="1733">
                  <c:v>10.7062737410618</c:v>
                </c:pt>
                <c:pt idx="1734">
                  <c:v>10.7022560172562</c:v>
                </c:pt>
                <c:pt idx="1735">
                  <c:v>10.6966102323477</c:v>
                </c:pt>
                <c:pt idx="1736">
                  <c:v>10.6911932722532</c:v>
                </c:pt>
                <c:pt idx="1737">
                  <c:v>10.6866818235306</c:v>
                </c:pt>
                <c:pt idx="1738">
                  <c:v>10.680941735566501</c:v>
                </c:pt>
                <c:pt idx="1739">
                  <c:v>10.676442809983801</c:v>
                </c:pt>
                <c:pt idx="1740">
                  <c:v>10.6710211517186</c:v>
                </c:pt>
                <c:pt idx="1741">
                  <c:v>10.6663936478803</c:v>
                </c:pt>
                <c:pt idx="1742">
                  <c:v>10.661087150323899</c:v>
                </c:pt>
                <c:pt idx="1743">
                  <c:v>10.6568548546767</c:v>
                </c:pt>
                <c:pt idx="1744">
                  <c:v>10.651691225087299</c:v>
                </c:pt>
                <c:pt idx="1745">
                  <c:v>10.646195825055299</c:v>
                </c:pt>
                <c:pt idx="1746">
                  <c:v>10.642416987269099</c:v>
                </c:pt>
                <c:pt idx="1747">
                  <c:v>10.6369638861556</c:v>
                </c:pt>
                <c:pt idx="1748">
                  <c:v>10.632234385845299</c:v>
                </c:pt>
                <c:pt idx="1749">
                  <c:v>10.6275323150365</c:v>
                </c:pt>
                <c:pt idx="1750">
                  <c:v>10.622069517876801</c:v>
                </c:pt>
                <c:pt idx="1751">
                  <c:v>10.617399781838699</c:v>
                </c:pt>
                <c:pt idx="1752">
                  <c:v>10.6132202739176</c:v>
                </c:pt>
                <c:pt idx="1753">
                  <c:v>10.607600566782599</c:v>
                </c:pt>
                <c:pt idx="1754">
                  <c:v>10.602706220420499</c:v>
                </c:pt>
                <c:pt idx="1755">
                  <c:v>10.5986325611624</c:v>
                </c:pt>
                <c:pt idx="1756">
                  <c:v>10.5934429421453</c:v>
                </c:pt>
                <c:pt idx="1757">
                  <c:v>10.5886532932013</c:v>
                </c:pt>
                <c:pt idx="1758">
                  <c:v>10.584141956605601</c:v>
                </c:pt>
                <c:pt idx="1759">
                  <c:v>10.578882020984301</c:v>
                </c:pt>
                <c:pt idx="1760">
                  <c:v>10.5740455049511</c:v>
                </c:pt>
                <c:pt idx="1761">
                  <c:v>10.5701036133465</c:v>
                </c:pt>
                <c:pt idx="1762">
                  <c:v>10.565165688126299</c:v>
                </c:pt>
                <c:pt idx="1763">
                  <c:v>10.560020405612301</c:v>
                </c:pt>
                <c:pt idx="1764">
                  <c:v>10.5553171555914</c:v>
                </c:pt>
                <c:pt idx="1765">
                  <c:v>10.5508571973717</c:v>
                </c:pt>
                <c:pt idx="1766">
                  <c:v>10.545729516716399</c:v>
                </c:pt>
                <c:pt idx="1767">
                  <c:v>10.541816736256401</c:v>
                </c:pt>
                <c:pt idx="1768">
                  <c:v>10.536716050814199</c:v>
                </c:pt>
                <c:pt idx="1769">
                  <c:v>10.5318678769155</c:v>
                </c:pt>
                <c:pt idx="1770">
                  <c:v>10.527463196935001</c:v>
                </c:pt>
                <c:pt idx="1771">
                  <c:v>10.522308574427599</c:v>
                </c:pt>
                <c:pt idx="1772">
                  <c:v>10.517691136734101</c:v>
                </c:pt>
                <c:pt idx="1773">
                  <c:v>10.512865377714499</c:v>
                </c:pt>
                <c:pt idx="1774">
                  <c:v>10.5084506221847</c:v>
                </c:pt>
                <c:pt idx="1775">
                  <c:v>10.503582843312801</c:v>
                </c:pt>
                <c:pt idx="1776">
                  <c:v>10.499365097931801</c:v>
                </c:pt>
                <c:pt idx="1777">
                  <c:v>10.4945616424914</c:v>
                </c:pt>
                <c:pt idx="1778">
                  <c:v>10.4899796726634</c:v>
                </c:pt>
                <c:pt idx="1779">
                  <c:v>10.485246982461</c:v>
                </c:pt>
                <c:pt idx="1780">
                  <c:v>10.481111610192601</c:v>
                </c:pt>
                <c:pt idx="1781">
                  <c:v>10.4766446956396</c:v>
                </c:pt>
                <c:pt idx="1782">
                  <c:v>10.471509835186501</c:v>
                </c:pt>
                <c:pt idx="1783">
                  <c:v>10.4669533251988</c:v>
                </c:pt>
                <c:pt idx="1784">
                  <c:v>10.461913717131001</c:v>
                </c:pt>
                <c:pt idx="1785">
                  <c:v>10.457457577959</c:v>
                </c:pt>
                <c:pt idx="1786">
                  <c:v>10.453448026270699</c:v>
                </c:pt>
                <c:pt idx="1787">
                  <c:v>10.448205245326299</c:v>
                </c:pt>
                <c:pt idx="1788">
                  <c:v>10.4438156024426</c:v>
                </c:pt>
                <c:pt idx="1789">
                  <c:v>10.439119637544801</c:v>
                </c:pt>
                <c:pt idx="1790">
                  <c:v>10.434701244112601</c:v>
                </c:pt>
                <c:pt idx="1791">
                  <c:v>10.4298701116612</c:v>
                </c:pt>
                <c:pt idx="1792">
                  <c:v>10.425203995040899</c:v>
                </c:pt>
                <c:pt idx="1793">
                  <c:v>10.4212258903368</c:v>
                </c:pt>
                <c:pt idx="1794">
                  <c:v>10.4168243948022</c:v>
                </c:pt>
                <c:pt idx="1795">
                  <c:v>10.4116514580691</c:v>
                </c:pt>
                <c:pt idx="1796">
                  <c:v>10.4073202858141</c:v>
                </c:pt>
                <c:pt idx="1797">
                  <c:v>10.4021235562786</c:v>
                </c:pt>
                <c:pt idx="1798">
                  <c:v>10.3982700026366</c:v>
                </c:pt>
                <c:pt idx="1799">
                  <c:v>10.393045584073899</c:v>
                </c:pt>
                <c:pt idx="1800">
                  <c:v>10.3886242088365</c:v>
                </c:pt>
                <c:pt idx="1801">
                  <c:v>10.383357049975301</c:v>
                </c:pt>
                <c:pt idx="1802">
                  <c:v>10.3788490469013</c:v>
                </c:pt>
                <c:pt idx="1803">
                  <c:v>10.3747352419701</c:v>
                </c:pt>
                <c:pt idx="1804">
                  <c:v>10.369412883065801</c:v>
                </c:pt>
                <c:pt idx="1805">
                  <c:v>10.3654130532002</c:v>
                </c:pt>
                <c:pt idx="1806">
                  <c:v>10.3602410710016</c:v>
                </c:pt>
                <c:pt idx="1807">
                  <c:v>10.356577940557701</c:v>
                </c:pt>
                <c:pt idx="1808">
                  <c:v>10.3512321708688</c:v>
                </c:pt>
                <c:pt idx="1809">
                  <c:v>10.346665990890299</c:v>
                </c:pt>
                <c:pt idx="1810">
                  <c:v>10.341595505096601</c:v>
                </c:pt>
                <c:pt idx="1811">
                  <c:v>10.3372141074457</c:v>
                </c:pt>
                <c:pt idx="1812">
                  <c:v>10.3326032185615</c:v>
                </c:pt>
                <c:pt idx="1813">
                  <c:v>10.3278802786461</c:v>
                </c:pt>
                <c:pt idx="1814">
                  <c:v>10.3229560194459</c:v>
                </c:pt>
                <c:pt idx="1815">
                  <c:v>10.3178370285088</c:v>
                </c:pt>
                <c:pt idx="1816">
                  <c:v>10.3133903308747</c:v>
                </c:pt>
                <c:pt idx="1817">
                  <c:v>10.308297875550201</c:v>
                </c:pt>
                <c:pt idx="1818">
                  <c:v>10.304304651088</c:v>
                </c:pt>
                <c:pt idx="1819">
                  <c:v>10.298824763806801</c:v>
                </c:pt>
                <c:pt idx="1820">
                  <c:v>10.2941685057349</c:v>
                </c:pt>
                <c:pt idx="1821">
                  <c:v>10.2894480847604</c:v>
                </c:pt>
                <c:pt idx="1822">
                  <c:v>10.284639431040601</c:v>
                </c:pt>
                <c:pt idx="1823">
                  <c:v>10.280083393839901</c:v>
                </c:pt>
                <c:pt idx="1824">
                  <c:v>10.275472598707999</c:v>
                </c:pt>
                <c:pt idx="1825">
                  <c:v>10.270468779326601</c:v>
                </c:pt>
                <c:pt idx="1826">
                  <c:v>10.2658095390174</c:v>
                </c:pt>
                <c:pt idx="1827">
                  <c:v>10.2610281501783</c:v>
                </c:pt>
                <c:pt idx="1828">
                  <c:v>10.2562790874359</c:v>
                </c:pt>
                <c:pt idx="1829">
                  <c:v>10.251243660937099</c:v>
                </c:pt>
                <c:pt idx="1830">
                  <c:v>10.2465347493827</c:v>
                </c:pt>
                <c:pt idx="1831">
                  <c:v>10.2421672259145</c:v>
                </c:pt>
                <c:pt idx="1832">
                  <c:v>10.236731587189601</c:v>
                </c:pt>
                <c:pt idx="1833">
                  <c:v>10.231660785933499</c:v>
                </c:pt>
                <c:pt idx="1834">
                  <c:v>10.227209977810499</c:v>
                </c:pt>
                <c:pt idx="1835">
                  <c:v>10.2223909669408</c:v>
                </c:pt>
                <c:pt idx="1836">
                  <c:v>10.2171078090853</c:v>
                </c:pt>
                <c:pt idx="1837">
                  <c:v>10.212768185219099</c:v>
                </c:pt>
                <c:pt idx="1838">
                  <c:v>10.2075371825057</c:v>
                </c:pt>
                <c:pt idx="1839">
                  <c:v>10.2023066465176</c:v>
                </c:pt>
                <c:pt idx="1840">
                  <c:v>10.1976008483652</c:v>
                </c:pt>
                <c:pt idx="1841">
                  <c:v>10.1925796917307</c:v>
                </c:pt>
                <c:pt idx="1842">
                  <c:v>10.188080138123199</c:v>
                </c:pt>
                <c:pt idx="1843">
                  <c:v>10.1831251202148</c:v>
                </c:pt>
                <c:pt idx="1844">
                  <c:v>10.177719665884201</c:v>
                </c:pt>
                <c:pt idx="1845">
                  <c:v>10.172976389237</c:v>
                </c:pt>
                <c:pt idx="1846">
                  <c:v>10.1677776457464</c:v>
                </c:pt>
                <c:pt idx="1847">
                  <c:v>10.162593142786699</c:v>
                </c:pt>
                <c:pt idx="1848">
                  <c:v>10.157926766158701</c:v>
                </c:pt>
                <c:pt idx="1849">
                  <c:v>10.153063465452</c:v>
                </c:pt>
                <c:pt idx="1850">
                  <c:v>10.1478544291432</c:v>
                </c:pt>
                <c:pt idx="1851">
                  <c:v>10.1425600758577</c:v>
                </c:pt>
                <c:pt idx="1852">
                  <c:v>10.137765931312201</c:v>
                </c:pt>
                <c:pt idx="1853">
                  <c:v>10.1327702433168</c:v>
                </c:pt>
                <c:pt idx="1854">
                  <c:v>10.1282397034767</c:v>
                </c:pt>
                <c:pt idx="1855">
                  <c:v>10.122299496162199</c:v>
                </c:pt>
                <c:pt idx="1856">
                  <c:v>10.117773000677801</c:v>
                </c:pt>
                <c:pt idx="1857">
                  <c:v>10.112175411894199</c:v>
                </c:pt>
                <c:pt idx="1858">
                  <c:v>10.1074499176078</c:v>
                </c:pt>
                <c:pt idx="1859">
                  <c:v>10.1021831630382</c:v>
                </c:pt>
                <c:pt idx="1860">
                  <c:v>10.0975799230925</c:v>
                </c:pt>
                <c:pt idx="1861">
                  <c:v>10.0925919066602</c:v>
                </c:pt>
                <c:pt idx="1862">
                  <c:v>10.0869636260324</c:v>
                </c:pt>
                <c:pt idx="1863">
                  <c:v>10.0813416532523</c:v>
                </c:pt>
                <c:pt idx="1864">
                  <c:v>10.077126929252501</c:v>
                </c:pt>
                <c:pt idx="1865">
                  <c:v>10.072027380466899</c:v>
                </c:pt>
                <c:pt idx="1866">
                  <c:v>10.0665904142998</c:v>
                </c:pt>
                <c:pt idx="1867">
                  <c:v>10.061225515297499</c:v>
                </c:pt>
                <c:pt idx="1868">
                  <c:v>10.0558517417129</c:v>
                </c:pt>
                <c:pt idx="1869">
                  <c:v>10.0512847578802</c:v>
                </c:pt>
                <c:pt idx="1870">
                  <c:v>10.045654036240199</c:v>
                </c:pt>
                <c:pt idx="1871">
                  <c:v>10.0402819444651</c:v>
                </c:pt>
                <c:pt idx="1872">
                  <c:v>10.0356078409235</c:v>
                </c:pt>
                <c:pt idx="1873">
                  <c:v>10.030462559744601</c:v>
                </c:pt>
                <c:pt idx="1874">
                  <c:v>10.025298081599001</c:v>
                </c:pt>
                <c:pt idx="1875">
                  <c:v>10.020075714936601</c:v>
                </c:pt>
                <c:pt idx="1876">
                  <c:v>10.0147005806819</c:v>
                </c:pt>
                <c:pt idx="1877">
                  <c:v>10.009551487985201</c:v>
                </c:pt>
                <c:pt idx="1878">
                  <c:v>10.0043124995968</c:v>
                </c:pt>
                <c:pt idx="1879">
                  <c:v>9.9992237371030708</c:v>
                </c:pt>
                <c:pt idx="1880">
                  <c:v>9.9933048579846702</c:v>
                </c:pt>
                <c:pt idx="1881">
                  <c:v>9.9886734044147492</c:v>
                </c:pt>
                <c:pt idx="1882">
                  <c:v>9.9834973157718192</c:v>
                </c:pt>
                <c:pt idx="1883">
                  <c:v>9.9784823884908302</c:v>
                </c:pt>
                <c:pt idx="1884">
                  <c:v>9.9732955069555906</c:v>
                </c:pt>
                <c:pt idx="1885">
                  <c:v>9.9679239475020598</c:v>
                </c:pt>
                <c:pt idx="1886">
                  <c:v>9.9623907341800901</c:v>
                </c:pt>
                <c:pt idx="1887">
                  <c:v>9.9576421516047802</c:v>
                </c:pt>
                <c:pt idx="1888">
                  <c:v>9.9520520766079397</c:v>
                </c:pt>
                <c:pt idx="1889">
                  <c:v>9.9469563633149196</c:v>
                </c:pt>
                <c:pt idx="1890">
                  <c:v>9.9415075927795105</c:v>
                </c:pt>
                <c:pt idx="1891">
                  <c:v>9.9362988507827108</c:v>
                </c:pt>
                <c:pt idx="1892">
                  <c:v>9.9310999854129705</c:v>
                </c:pt>
                <c:pt idx="1893">
                  <c:v>9.9258356270326793</c:v>
                </c:pt>
                <c:pt idx="1894">
                  <c:v>9.9207806473411004</c:v>
                </c:pt>
                <c:pt idx="1895">
                  <c:v>9.9155785945481902</c:v>
                </c:pt>
                <c:pt idx="1896">
                  <c:v>9.9095642930148795</c:v>
                </c:pt>
                <c:pt idx="1897">
                  <c:v>9.9048385427844092</c:v>
                </c:pt>
                <c:pt idx="1898">
                  <c:v>9.8993089984675908</c:v>
                </c:pt>
                <c:pt idx="1899">
                  <c:v>9.8938603948380806</c:v>
                </c:pt>
                <c:pt idx="1900">
                  <c:v>9.8883446796799301</c:v>
                </c:pt>
                <c:pt idx="1901">
                  <c:v>9.8840198873815996</c:v>
                </c:pt>
                <c:pt idx="1902">
                  <c:v>9.8781810496520208</c:v>
                </c:pt>
                <c:pt idx="1903">
                  <c:v>9.8734221406204199</c:v>
                </c:pt>
                <c:pt idx="1904">
                  <c:v>9.8679729213313294</c:v>
                </c:pt>
                <c:pt idx="1905">
                  <c:v>9.8626451308924405</c:v>
                </c:pt>
                <c:pt idx="1906">
                  <c:v>9.8573721212369492</c:v>
                </c:pt>
                <c:pt idx="1907">
                  <c:v>9.85269944420949</c:v>
                </c:pt>
                <c:pt idx="1908">
                  <c:v>9.8472260806971708</c:v>
                </c:pt>
                <c:pt idx="1909">
                  <c:v>9.8417066753625395</c:v>
                </c:pt>
                <c:pt idx="1910">
                  <c:v>9.8365864586039091</c:v>
                </c:pt>
                <c:pt idx="1911">
                  <c:v>9.8316930142871701</c:v>
                </c:pt>
                <c:pt idx="1912">
                  <c:v>9.8259496449228099</c:v>
                </c:pt>
                <c:pt idx="1913">
                  <c:v>9.8208923887412904</c:v>
                </c:pt>
                <c:pt idx="1914">
                  <c:v>9.8169236180372401</c:v>
                </c:pt>
                <c:pt idx="1915">
                  <c:v>9.8106912924896292</c:v>
                </c:pt>
                <c:pt idx="1916">
                  <c:v>9.8060315176483392</c:v>
                </c:pt>
                <c:pt idx="1917">
                  <c:v>9.8003808182720196</c:v>
                </c:pt>
                <c:pt idx="1918">
                  <c:v>9.7958658209772302</c:v>
                </c:pt>
                <c:pt idx="1919">
                  <c:v>9.79088424070199</c:v>
                </c:pt>
                <c:pt idx="1920">
                  <c:v>9.7849518589349902</c:v>
                </c:pt>
                <c:pt idx="1921">
                  <c:v>9.7799652191842199</c:v>
                </c:pt>
                <c:pt idx="1922">
                  <c:v>9.7749858677267305</c:v>
                </c:pt>
                <c:pt idx="1923">
                  <c:v>9.7698832489750806</c:v>
                </c:pt>
                <c:pt idx="1924">
                  <c:v>9.76501569132658</c:v>
                </c:pt>
                <c:pt idx="1925">
                  <c:v>9.7597554317437591</c:v>
                </c:pt>
                <c:pt idx="1926">
                  <c:v>9.7548289474599006</c:v>
                </c:pt>
                <c:pt idx="1927">
                  <c:v>9.7500656539489903</c:v>
                </c:pt>
                <c:pt idx="1928">
                  <c:v>9.7447265564916297</c:v>
                </c:pt>
                <c:pt idx="1929">
                  <c:v>9.7399104993904402</c:v>
                </c:pt>
                <c:pt idx="1930">
                  <c:v>9.7345406947309705</c:v>
                </c:pt>
                <c:pt idx="1931">
                  <c:v>9.7290365113069104</c:v>
                </c:pt>
                <c:pt idx="1932">
                  <c:v>9.7245185059847099</c:v>
                </c:pt>
                <c:pt idx="1933">
                  <c:v>9.7194447773804402</c:v>
                </c:pt>
                <c:pt idx="1934">
                  <c:v>9.7143745061416809</c:v>
                </c:pt>
                <c:pt idx="1935">
                  <c:v>9.7099599325369894</c:v>
                </c:pt>
                <c:pt idx="1936">
                  <c:v>9.7038861484553909</c:v>
                </c:pt>
                <c:pt idx="1937">
                  <c:v>9.6995285230470891</c:v>
                </c:pt>
                <c:pt idx="1938">
                  <c:v>9.6947795436834205</c:v>
                </c:pt>
                <c:pt idx="1939">
                  <c:v>9.6898675300838999</c:v>
                </c:pt>
                <c:pt idx="1940">
                  <c:v>9.68480415234548</c:v>
                </c:pt>
                <c:pt idx="1941">
                  <c:v>9.6799214863131908</c:v>
                </c:pt>
                <c:pt idx="1942">
                  <c:v>9.6750433526853001</c:v>
                </c:pt>
                <c:pt idx="1943">
                  <c:v>9.66983124709847</c:v>
                </c:pt>
                <c:pt idx="1944">
                  <c:v>9.6654977414381307</c:v>
                </c:pt>
                <c:pt idx="1945">
                  <c:v>9.6599349023758307</c:v>
                </c:pt>
                <c:pt idx="1946">
                  <c:v>9.6550961354954303</c:v>
                </c:pt>
                <c:pt idx="1947">
                  <c:v>9.6510990228055409</c:v>
                </c:pt>
                <c:pt idx="1948">
                  <c:v>9.6463322154267104</c:v>
                </c:pt>
                <c:pt idx="1949">
                  <c:v>9.6420369080394099</c:v>
                </c:pt>
                <c:pt idx="1950">
                  <c:v>9.6369000327439895</c:v>
                </c:pt>
                <c:pt idx="1951">
                  <c:v>9.6317615649757293</c:v>
                </c:pt>
                <c:pt idx="1952">
                  <c:v>9.6272136968607693</c:v>
                </c:pt>
                <c:pt idx="1953">
                  <c:v>9.6227942869687997</c:v>
                </c:pt>
                <c:pt idx="1954">
                  <c:v>9.6176515179728295</c:v>
                </c:pt>
                <c:pt idx="1955">
                  <c:v>9.6129600548993501</c:v>
                </c:pt>
                <c:pt idx="1956">
                  <c:v>9.6087972316547194</c:v>
                </c:pt>
                <c:pt idx="1957">
                  <c:v>9.6039505399816303</c:v>
                </c:pt>
                <c:pt idx="1958">
                  <c:v>9.5991474839568802</c:v>
                </c:pt>
                <c:pt idx="1959">
                  <c:v>9.5950897766331806</c:v>
                </c:pt>
                <c:pt idx="1960">
                  <c:v>9.5896111088762801</c:v>
                </c:pt>
                <c:pt idx="1961">
                  <c:v>9.5853471699419508</c:v>
                </c:pt>
                <c:pt idx="1962">
                  <c:v>9.5812166159045997</c:v>
                </c:pt>
                <c:pt idx="1963">
                  <c:v>9.5767064843643706</c:v>
                </c:pt>
                <c:pt idx="1964">
                  <c:v>9.5730291678311694</c:v>
                </c:pt>
                <c:pt idx="1965">
                  <c:v>9.5676496430053692</c:v>
                </c:pt>
                <c:pt idx="1966">
                  <c:v>9.5633293505841106</c:v>
                </c:pt>
                <c:pt idx="1967">
                  <c:v>9.5585981113228797</c:v>
                </c:pt>
                <c:pt idx="1968">
                  <c:v>9.5540202410651407</c:v>
                </c:pt>
                <c:pt idx="1969">
                  <c:v>9.5500952587689998</c:v>
                </c:pt>
                <c:pt idx="1970">
                  <c:v>9.5460874243943401</c:v>
                </c:pt>
                <c:pt idx="1971">
                  <c:v>9.5411497273059194</c:v>
                </c:pt>
                <c:pt idx="1972">
                  <c:v>9.5367505973314799</c:v>
                </c:pt>
                <c:pt idx="1973">
                  <c:v>9.5321915431241795</c:v>
                </c:pt>
                <c:pt idx="1974">
                  <c:v>9.5282021879105407</c:v>
                </c:pt>
                <c:pt idx="1975">
                  <c:v>9.5227805571179296</c:v>
                </c:pt>
                <c:pt idx="1976">
                  <c:v>9.5195327536959606</c:v>
                </c:pt>
                <c:pt idx="1977">
                  <c:v>9.5145947318337694</c:v>
                </c:pt>
                <c:pt idx="1978">
                  <c:v>9.5113288485461798</c:v>
                </c:pt>
                <c:pt idx="1979">
                  <c:v>9.5067052992118395</c:v>
                </c:pt>
                <c:pt idx="1980">
                  <c:v>9.50181161004984</c:v>
                </c:pt>
                <c:pt idx="1981">
                  <c:v>9.4982091591442206</c:v>
                </c:pt>
                <c:pt idx="1982">
                  <c:v>9.4937117096203991</c:v>
                </c:pt>
                <c:pt idx="1983">
                  <c:v>9.4897624127999904</c:v>
                </c:pt>
                <c:pt idx="1984">
                  <c:v>9.4858223172238496</c:v>
                </c:pt>
                <c:pt idx="1985">
                  <c:v>9.4814460155903504</c:v>
                </c:pt>
                <c:pt idx="1986">
                  <c:v>9.4772874177802606</c:v>
                </c:pt>
                <c:pt idx="1987">
                  <c:v>9.4732407043991405</c:v>
                </c:pt>
                <c:pt idx="1988">
                  <c:v>9.4695292689296</c:v>
                </c:pt>
                <c:pt idx="1989">
                  <c:v>9.4651779633056492</c:v>
                </c:pt>
                <c:pt idx="1990">
                  <c:v>9.4611123496599401</c:v>
                </c:pt>
                <c:pt idx="1991">
                  <c:v>9.4574847561109507</c:v>
                </c:pt>
                <c:pt idx="1992">
                  <c:v>9.4529994199801894</c:v>
                </c:pt>
                <c:pt idx="1993">
                  <c:v>9.44903280081612</c:v>
                </c:pt>
                <c:pt idx="1994">
                  <c:v>9.4452787080983001</c:v>
                </c:pt>
                <c:pt idx="1995">
                  <c:v>9.4412059270025797</c:v>
                </c:pt>
                <c:pt idx="1996">
                  <c:v>9.43743489136234</c:v>
                </c:pt>
                <c:pt idx="1997">
                  <c:v>9.4331029441233092</c:v>
                </c:pt>
                <c:pt idx="1998">
                  <c:v>9.4290921777139598</c:v>
                </c:pt>
                <c:pt idx="1999">
                  <c:v>9.4251849834823798</c:v>
                </c:pt>
                <c:pt idx="2000">
                  <c:v>9.4216543196225704</c:v>
                </c:pt>
                <c:pt idx="2001">
                  <c:v>9.4181099425610206</c:v>
                </c:pt>
                <c:pt idx="2002">
                  <c:v>9.4136523246934107</c:v>
                </c:pt>
                <c:pt idx="2003">
                  <c:v>9.4102063713565691</c:v>
                </c:pt>
                <c:pt idx="2004">
                  <c:v>9.4061051190952494</c:v>
                </c:pt>
                <c:pt idx="2005">
                  <c:v>9.4022556953620402</c:v>
                </c:pt>
                <c:pt idx="2006">
                  <c:v>9.3987084013327102</c:v>
                </c:pt>
                <c:pt idx="2007">
                  <c:v>9.3945916115664794</c:v>
                </c:pt>
                <c:pt idx="2008">
                  <c:v>9.3910657363056096</c:v>
                </c:pt>
                <c:pt idx="2009">
                  <c:v>9.3873974056338607</c:v>
                </c:pt>
                <c:pt idx="2010">
                  <c:v>9.3829355180031797</c:v>
                </c:pt>
                <c:pt idx="2011">
                  <c:v>9.3801240608363408</c:v>
                </c:pt>
                <c:pt idx="2012">
                  <c:v>9.3756349330570607</c:v>
                </c:pt>
                <c:pt idx="2013">
                  <c:v>9.3724654785551795</c:v>
                </c:pt>
                <c:pt idx="2014">
                  <c:v>9.3683994882782393</c:v>
                </c:pt>
                <c:pt idx="2015">
                  <c:v>9.3646827395088099</c:v>
                </c:pt>
                <c:pt idx="2016">
                  <c:v>9.3612426039790702</c:v>
                </c:pt>
                <c:pt idx="2017">
                  <c:v>9.3576917588978006</c:v>
                </c:pt>
                <c:pt idx="2018">
                  <c:v>9.3544278814097996</c:v>
                </c:pt>
                <c:pt idx="2019">
                  <c:v>9.3504855873585395</c:v>
                </c:pt>
                <c:pt idx="2020">
                  <c:v>9.3464195119512397</c:v>
                </c:pt>
                <c:pt idx="2021">
                  <c:v>9.3437735723092992</c:v>
                </c:pt>
                <c:pt idx="2022">
                  <c:v>9.3390032438791195</c:v>
                </c:pt>
                <c:pt idx="2023">
                  <c:v>9.3363210195833108</c:v>
                </c:pt>
                <c:pt idx="2024">
                  <c:v>9.3322572199378797</c:v>
                </c:pt>
                <c:pt idx="2025">
                  <c:v>9.3286743405778605</c:v>
                </c:pt>
                <c:pt idx="2026">
                  <c:v>9.3251322938082204</c:v>
                </c:pt>
                <c:pt idx="2027">
                  <c:v>9.3221107922513493</c:v>
                </c:pt>
                <c:pt idx="2028">
                  <c:v>9.3182989998171202</c:v>
                </c:pt>
                <c:pt idx="2029">
                  <c:v>9.3149467882979806</c:v>
                </c:pt>
                <c:pt idx="2030">
                  <c:v>9.3105104902974301</c:v>
                </c:pt>
                <c:pt idx="2031">
                  <c:v>9.3076819616907507</c:v>
                </c:pt>
                <c:pt idx="2032">
                  <c:v>9.3038956282160203</c:v>
                </c:pt>
                <c:pt idx="2033">
                  <c:v>9.3010797069706701</c:v>
                </c:pt>
                <c:pt idx="2034">
                  <c:v>9.2969589880959695</c:v>
                </c:pt>
                <c:pt idx="2035">
                  <c:v>9.2935807693510206</c:v>
                </c:pt>
                <c:pt idx="2036">
                  <c:v>9.2902994725607702</c:v>
                </c:pt>
                <c:pt idx="2037">
                  <c:v>9.2873734751100905</c:v>
                </c:pt>
                <c:pt idx="2038">
                  <c:v>9.2831680384857602</c:v>
                </c:pt>
                <c:pt idx="2039">
                  <c:v>9.2797764558902607</c:v>
                </c:pt>
                <c:pt idx="2040">
                  <c:v>9.2764985304555001</c:v>
                </c:pt>
                <c:pt idx="2041">
                  <c:v>9.2731155207942404</c:v>
                </c:pt>
                <c:pt idx="2042">
                  <c:v>9.2695932429605108</c:v>
                </c:pt>
                <c:pt idx="2043">
                  <c:v>9.2666111716705899</c:v>
                </c:pt>
                <c:pt idx="2044">
                  <c:v>9.2628550777026106</c:v>
                </c:pt>
                <c:pt idx="2045">
                  <c:v>9.2599438751676306</c:v>
                </c:pt>
                <c:pt idx="2046">
                  <c:v>9.2562670401523999</c:v>
                </c:pt>
                <c:pt idx="2047">
                  <c:v>9.2523115928178896</c:v>
                </c:pt>
                <c:pt idx="2048">
                  <c:v>9.2499933765205107</c:v>
                </c:pt>
                <c:pt idx="2049">
                  <c:v>9.2462060659625998</c:v>
                </c:pt>
                <c:pt idx="2050">
                  <c:v>9.2423228281883407</c:v>
                </c:pt>
                <c:pt idx="2051">
                  <c:v>9.2392512423702104</c:v>
                </c:pt>
                <c:pt idx="2052">
                  <c:v>9.2357701395022502</c:v>
                </c:pt>
                <c:pt idx="2053">
                  <c:v>9.23234799493226</c:v>
                </c:pt>
                <c:pt idx="2054">
                  <c:v>9.2290739484841193</c:v>
                </c:pt>
                <c:pt idx="2055">
                  <c:v>9.2260330151946608</c:v>
                </c:pt>
                <c:pt idx="2056">
                  <c:v>9.2217396453145799</c:v>
                </c:pt>
                <c:pt idx="2057">
                  <c:v>9.2189464691643295</c:v>
                </c:pt>
                <c:pt idx="2058">
                  <c:v>9.2150978541970598</c:v>
                </c:pt>
                <c:pt idx="2059">
                  <c:v>9.2109315936707308</c:v>
                </c:pt>
                <c:pt idx="2060">
                  <c:v>9.2080462834589305</c:v>
                </c:pt>
                <c:pt idx="2061">
                  <c:v>9.2046264243452303</c:v>
                </c:pt>
                <c:pt idx="2062">
                  <c:v>9.2017811584897498</c:v>
                </c:pt>
                <c:pt idx="2063">
                  <c:v>9.1983109729312407</c:v>
                </c:pt>
                <c:pt idx="2064">
                  <c:v>9.1951695747174806</c:v>
                </c:pt>
                <c:pt idx="2065">
                  <c:v>9.1917828308038292</c:v>
                </c:pt>
                <c:pt idx="2066">
                  <c:v>9.1874294166389401</c:v>
                </c:pt>
                <c:pt idx="2067">
                  <c:v>9.1846174174682904</c:v>
                </c:pt>
                <c:pt idx="2068">
                  <c:v>9.1812741590618892</c:v>
                </c:pt>
                <c:pt idx="2069">
                  <c:v>9.1773984230154397</c:v>
                </c:pt>
                <c:pt idx="2070">
                  <c:v>9.1742438581759895</c:v>
                </c:pt>
                <c:pt idx="2071">
                  <c:v>9.1711285168168502</c:v>
                </c:pt>
                <c:pt idx="2072">
                  <c:v>9.1669039633832305</c:v>
                </c:pt>
                <c:pt idx="2073">
                  <c:v>9.1633779738774805</c:v>
                </c:pt>
                <c:pt idx="2074">
                  <c:v>9.1602904258687907</c:v>
                </c:pt>
                <c:pt idx="2075">
                  <c:v>9.1567631940110097</c:v>
                </c:pt>
                <c:pt idx="2076">
                  <c:v>9.1541978468693497</c:v>
                </c:pt>
                <c:pt idx="2077">
                  <c:v>9.1501820073218401</c:v>
                </c:pt>
                <c:pt idx="2078">
                  <c:v>9.1463910944314595</c:v>
                </c:pt>
                <c:pt idx="2079">
                  <c:v>9.1431475029677305</c:v>
                </c:pt>
                <c:pt idx="2080">
                  <c:v>9.1403378032355604</c:v>
                </c:pt>
                <c:pt idx="2081">
                  <c:v>9.1363479328522601</c:v>
                </c:pt>
                <c:pt idx="2082">
                  <c:v>9.1324749944618802</c:v>
                </c:pt>
                <c:pt idx="2083">
                  <c:v>9.1290083486528797</c:v>
                </c:pt>
                <c:pt idx="2084">
                  <c:v>9.1248790101469197</c:v>
                </c:pt>
                <c:pt idx="2085">
                  <c:v>9.1223724375501103</c:v>
                </c:pt>
                <c:pt idx="2086">
                  <c:v>9.1180543867161301</c:v>
                </c:pt>
                <c:pt idx="2087">
                  <c:v>9.1147719494067303</c:v>
                </c:pt>
                <c:pt idx="2088">
                  <c:v>9.1112520339433498</c:v>
                </c:pt>
                <c:pt idx="2089">
                  <c:v>9.1082172514144109</c:v>
                </c:pt>
                <c:pt idx="2090">
                  <c:v>9.1043362440269409</c:v>
                </c:pt>
                <c:pt idx="2091">
                  <c:v>9.1008948130414105</c:v>
                </c:pt>
                <c:pt idx="2092">
                  <c:v>9.0970582849289006</c:v>
                </c:pt>
                <c:pt idx="2093">
                  <c:v>9.0940189512818606</c:v>
                </c:pt>
                <c:pt idx="2094">
                  <c:v>9.0897924694147498</c:v>
                </c:pt>
                <c:pt idx="2095">
                  <c:v>9.0865978085239902</c:v>
                </c:pt>
                <c:pt idx="2096">
                  <c:v>9.0825644581636507</c:v>
                </c:pt>
                <c:pt idx="2097">
                  <c:v>9.0794501137165309</c:v>
                </c:pt>
                <c:pt idx="2098">
                  <c:v>9.0754543948639892</c:v>
                </c:pt>
                <c:pt idx="2099">
                  <c:v>9.0721958420873001</c:v>
                </c:pt>
                <c:pt idx="2100">
                  <c:v>9.0688362568780896</c:v>
                </c:pt>
                <c:pt idx="2101">
                  <c:v>9.0645058202588693</c:v>
                </c:pt>
                <c:pt idx="2102">
                  <c:v>9.0613520271167207</c:v>
                </c:pt>
                <c:pt idx="2103">
                  <c:v>9.0567719867162797</c:v>
                </c:pt>
                <c:pt idx="2104">
                  <c:v>9.0536487039096798</c:v>
                </c:pt>
                <c:pt idx="2105">
                  <c:v>9.0505785622883206</c:v>
                </c:pt>
                <c:pt idx="2106">
                  <c:v>9.0460420490743907</c:v>
                </c:pt>
                <c:pt idx="2107">
                  <c:v>9.0428695283734992</c:v>
                </c:pt>
                <c:pt idx="2108">
                  <c:v>9.0385129777963904</c:v>
                </c:pt>
                <c:pt idx="2109">
                  <c:v>9.0341994444994391</c:v>
                </c:pt>
                <c:pt idx="2110">
                  <c:v>9.0311686526332799</c:v>
                </c:pt>
                <c:pt idx="2111">
                  <c:v>9.0275045508030196</c:v>
                </c:pt>
                <c:pt idx="2112">
                  <c:v>9.0247588571035706</c:v>
                </c:pt>
                <c:pt idx="2113">
                  <c:v>9.0197228518659198</c:v>
                </c:pt>
                <c:pt idx="2114">
                  <c:v>9.0167620833661601</c:v>
                </c:pt>
                <c:pt idx="2115">
                  <c:v>9.0127020495489205</c:v>
                </c:pt>
                <c:pt idx="2116">
                  <c:v>9.0092097256606891</c:v>
                </c:pt>
                <c:pt idx="2117">
                  <c:v>9.0052426649850297</c:v>
                </c:pt>
                <c:pt idx="2118">
                  <c:v>9.0007518538995708</c:v>
                </c:pt>
                <c:pt idx="2119">
                  <c:v>8.9968859889467492</c:v>
                </c:pt>
                <c:pt idx="2120">
                  <c:v>8.9937868819706406</c:v>
                </c:pt>
                <c:pt idx="2121">
                  <c:v>8.9892440183235998</c:v>
                </c:pt>
                <c:pt idx="2122">
                  <c:v>8.9852005624214808</c:v>
                </c:pt>
                <c:pt idx="2123">
                  <c:v>8.9820497718221795</c:v>
                </c:pt>
                <c:pt idx="2124">
                  <c:v>8.9782414163123807</c:v>
                </c:pt>
                <c:pt idx="2125">
                  <c:v>8.9739400515712102</c:v>
                </c:pt>
                <c:pt idx="2126">
                  <c:v>8.9701011462722793</c:v>
                </c:pt>
                <c:pt idx="2127">
                  <c:v>8.9663128563433006</c:v>
                </c:pt>
                <c:pt idx="2128">
                  <c:v>8.9626974536836599</c:v>
                </c:pt>
                <c:pt idx="2129">
                  <c:v>8.9580141896416805</c:v>
                </c:pt>
                <c:pt idx="2130">
                  <c:v>8.9543931813021604</c:v>
                </c:pt>
                <c:pt idx="2131">
                  <c:v>8.9505945170229406</c:v>
                </c:pt>
                <c:pt idx="2132">
                  <c:v>8.9465714323260901</c:v>
                </c:pt>
                <c:pt idx="2133">
                  <c:v>8.9426858509715306</c:v>
                </c:pt>
                <c:pt idx="2134">
                  <c:v>8.9389592227773704</c:v>
                </c:pt>
                <c:pt idx="2135">
                  <c:v>8.9348382512180304</c:v>
                </c:pt>
                <c:pt idx="2136">
                  <c:v>8.9309733358195196</c:v>
                </c:pt>
                <c:pt idx="2137">
                  <c:v>8.9265793383926901</c:v>
                </c:pt>
                <c:pt idx="2138">
                  <c:v>8.9227083625588595</c:v>
                </c:pt>
                <c:pt idx="2139">
                  <c:v>8.9196521288445894</c:v>
                </c:pt>
                <c:pt idx="2140">
                  <c:v>8.9144362805599506</c:v>
                </c:pt>
                <c:pt idx="2141">
                  <c:v>8.91110137404862</c:v>
                </c:pt>
                <c:pt idx="2142">
                  <c:v>8.9064780259182204</c:v>
                </c:pt>
                <c:pt idx="2143">
                  <c:v>8.9025137421142606</c:v>
                </c:pt>
                <c:pt idx="2144">
                  <c:v>8.8984727847954694</c:v>
                </c:pt>
                <c:pt idx="2145">
                  <c:v>8.8945976406007894</c:v>
                </c:pt>
                <c:pt idx="2146">
                  <c:v>8.8908474807414102</c:v>
                </c:pt>
                <c:pt idx="2147">
                  <c:v>8.8863671316103598</c:v>
                </c:pt>
                <c:pt idx="2148">
                  <c:v>8.8822265186916791</c:v>
                </c:pt>
                <c:pt idx="2149">
                  <c:v>8.8787531346271003</c:v>
                </c:pt>
                <c:pt idx="2150">
                  <c:v>8.8738957972391894</c:v>
                </c:pt>
                <c:pt idx="2151">
                  <c:v>8.8701760167897099</c:v>
                </c:pt>
                <c:pt idx="2152">
                  <c:v>8.8661708652038804</c:v>
                </c:pt>
                <c:pt idx="2153">
                  <c:v>8.8616205865561106</c:v>
                </c:pt>
                <c:pt idx="2154">
                  <c:v>8.8580365869209707</c:v>
                </c:pt>
                <c:pt idx="2155">
                  <c:v>8.8536969399219299</c:v>
                </c:pt>
                <c:pt idx="2156">
                  <c:v>8.8494936142974598</c:v>
                </c:pt>
                <c:pt idx="2157">
                  <c:v>8.8456458253038104</c:v>
                </c:pt>
                <c:pt idx="2158">
                  <c:v>8.8417066651748293</c:v>
                </c:pt>
                <c:pt idx="2159">
                  <c:v>8.8371495274271492</c:v>
                </c:pt>
                <c:pt idx="2160">
                  <c:v>8.8330005828556999</c:v>
                </c:pt>
                <c:pt idx="2161">
                  <c:v>8.8291746273129803</c:v>
                </c:pt>
                <c:pt idx="2162">
                  <c:v>8.8248863170915204</c:v>
                </c:pt>
                <c:pt idx="2163">
                  <c:v>8.82124815540684</c:v>
                </c:pt>
                <c:pt idx="2164">
                  <c:v>8.8169578999155203</c:v>
                </c:pt>
                <c:pt idx="2165">
                  <c:v>8.8124902667530591</c:v>
                </c:pt>
                <c:pt idx="2166">
                  <c:v>8.8082675189217792</c:v>
                </c:pt>
                <c:pt idx="2167">
                  <c:v>8.8046034210531197</c:v>
                </c:pt>
                <c:pt idx="2168">
                  <c:v>8.8006543954669691</c:v>
                </c:pt>
                <c:pt idx="2169">
                  <c:v>8.7965167091318399</c:v>
                </c:pt>
                <c:pt idx="2170">
                  <c:v>8.7919758333055995</c:v>
                </c:pt>
                <c:pt idx="2171">
                  <c:v>8.7883407810402296</c:v>
                </c:pt>
                <c:pt idx="2172">
                  <c:v>8.7840154664117804</c:v>
                </c:pt>
                <c:pt idx="2173">
                  <c:v>8.7794215703074592</c:v>
                </c:pt>
                <c:pt idx="2174">
                  <c:v>8.7757724607459906</c:v>
                </c:pt>
                <c:pt idx="2175">
                  <c:v>8.7713733239866105</c:v>
                </c:pt>
                <c:pt idx="2176">
                  <c:v>8.7677260913808599</c:v>
                </c:pt>
                <c:pt idx="2177">
                  <c:v>8.76281117838999</c:v>
                </c:pt>
                <c:pt idx="2178">
                  <c:v>8.7588128435642698</c:v>
                </c:pt>
                <c:pt idx="2179">
                  <c:v>8.7548941460150296</c:v>
                </c:pt>
                <c:pt idx="2180">
                  <c:v>8.7511221126102594</c:v>
                </c:pt>
                <c:pt idx="2181">
                  <c:v>8.7471726495151891</c:v>
                </c:pt>
                <c:pt idx="2182">
                  <c:v>8.7432148196556394</c:v>
                </c:pt>
                <c:pt idx="2183">
                  <c:v>8.7386140959247705</c:v>
                </c:pt>
                <c:pt idx="2184">
                  <c:v>8.7345953266920802</c:v>
                </c:pt>
                <c:pt idx="2185">
                  <c:v>8.7306581563638108</c:v>
                </c:pt>
                <c:pt idx="2186">
                  <c:v>8.7266303457517793</c:v>
                </c:pt>
                <c:pt idx="2187">
                  <c:v>8.7221494600431502</c:v>
                </c:pt>
                <c:pt idx="2188">
                  <c:v>8.7181622007123192</c:v>
                </c:pt>
                <c:pt idx="2189">
                  <c:v>8.7138166947231106</c:v>
                </c:pt>
                <c:pt idx="2190">
                  <c:v>8.7102650996116893</c:v>
                </c:pt>
                <c:pt idx="2191">
                  <c:v>8.7066195899656904</c:v>
                </c:pt>
                <c:pt idx="2192">
                  <c:v>8.7017440972181603</c:v>
                </c:pt>
                <c:pt idx="2193">
                  <c:v>8.6977371217450301</c:v>
                </c:pt>
                <c:pt idx="2194">
                  <c:v>8.6941503360956602</c:v>
                </c:pt>
                <c:pt idx="2195">
                  <c:v>8.6899833742124208</c:v>
                </c:pt>
                <c:pt idx="2196">
                  <c:v>8.6862778518879598</c:v>
                </c:pt>
                <c:pt idx="2197">
                  <c:v>8.6815309527963596</c:v>
                </c:pt>
                <c:pt idx="2198">
                  <c:v>8.6782276155282201</c:v>
                </c:pt>
                <c:pt idx="2199">
                  <c:v>8.6738816224538908</c:v>
                </c:pt>
                <c:pt idx="2200">
                  <c:v>8.6698416976370005</c:v>
                </c:pt>
                <c:pt idx="2201">
                  <c:v>8.6654985131965603</c:v>
                </c:pt>
                <c:pt idx="2202">
                  <c:v>8.6616687327927799</c:v>
                </c:pt>
                <c:pt idx="2203">
                  <c:v>8.6577232823928405</c:v>
                </c:pt>
                <c:pt idx="2204">
                  <c:v>8.6532681259823505</c:v>
                </c:pt>
                <c:pt idx="2205">
                  <c:v>8.6497918761867005</c:v>
                </c:pt>
                <c:pt idx="2206">
                  <c:v>8.64610570028373</c:v>
                </c:pt>
                <c:pt idx="2207">
                  <c:v>8.6417157753493008</c:v>
                </c:pt>
                <c:pt idx="2208">
                  <c:v>8.6379495307595207</c:v>
                </c:pt>
                <c:pt idx="2209">
                  <c:v>8.6337376828888992</c:v>
                </c:pt>
                <c:pt idx="2210">
                  <c:v>8.62974608475953</c:v>
                </c:pt>
                <c:pt idx="2211">
                  <c:v>8.6265924609479203</c:v>
                </c:pt>
                <c:pt idx="2212">
                  <c:v>8.6227152005187104</c:v>
                </c:pt>
                <c:pt idx="2213">
                  <c:v>8.6185462896113592</c:v>
                </c:pt>
                <c:pt idx="2214">
                  <c:v>8.6144395432799996</c:v>
                </c:pt>
                <c:pt idx="2215">
                  <c:v>8.6105755691551806</c:v>
                </c:pt>
                <c:pt idx="2216">
                  <c:v>8.6071710644470691</c:v>
                </c:pt>
                <c:pt idx="2217">
                  <c:v>8.6032756556098402</c:v>
                </c:pt>
                <c:pt idx="2218">
                  <c:v>8.5990912705987306</c:v>
                </c:pt>
                <c:pt idx="2219">
                  <c:v>8.5960075275370809</c:v>
                </c:pt>
                <c:pt idx="2220">
                  <c:v>8.5926297491875001</c:v>
                </c:pt>
                <c:pt idx="2221">
                  <c:v>8.5879326219747298</c:v>
                </c:pt>
                <c:pt idx="2222">
                  <c:v>8.58390372897051</c:v>
                </c:pt>
                <c:pt idx="2223">
                  <c:v>8.5802135415819194</c:v>
                </c:pt>
                <c:pt idx="2224">
                  <c:v>8.5770317708011508</c:v>
                </c:pt>
                <c:pt idx="2225">
                  <c:v>8.5731761774126696</c:v>
                </c:pt>
                <c:pt idx="2226">
                  <c:v>8.5692806062633604</c:v>
                </c:pt>
                <c:pt idx="2227">
                  <c:v>8.5654794182910603</c:v>
                </c:pt>
                <c:pt idx="2228">
                  <c:v>8.5624951122391302</c:v>
                </c:pt>
                <c:pt idx="2229">
                  <c:v>8.5584106582979693</c:v>
                </c:pt>
                <c:pt idx="2230">
                  <c:v>8.5547814269712905</c:v>
                </c:pt>
                <c:pt idx="2231">
                  <c:v>8.5509937686911694</c:v>
                </c:pt>
                <c:pt idx="2232">
                  <c:v>8.5472256377102802</c:v>
                </c:pt>
                <c:pt idx="2233">
                  <c:v>8.5434628245257205</c:v>
                </c:pt>
                <c:pt idx="2234">
                  <c:v>8.5405543894912395</c:v>
                </c:pt>
                <c:pt idx="2235">
                  <c:v>8.5372199143817706</c:v>
                </c:pt>
                <c:pt idx="2236">
                  <c:v>8.5335152710897404</c:v>
                </c:pt>
                <c:pt idx="2237">
                  <c:v>8.5305195429099108</c:v>
                </c:pt>
                <c:pt idx="2238">
                  <c:v>8.5262564055460004</c:v>
                </c:pt>
                <c:pt idx="2239">
                  <c:v>8.5228086044816305</c:v>
                </c:pt>
                <c:pt idx="2240">
                  <c:v>8.5194575242067092</c:v>
                </c:pt>
                <c:pt idx="2241">
                  <c:v>8.5160720773510103</c:v>
                </c:pt>
                <c:pt idx="2242">
                  <c:v>8.5125891724291591</c:v>
                </c:pt>
                <c:pt idx="2243">
                  <c:v>8.5093413295357205</c:v>
                </c:pt>
                <c:pt idx="2244">
                  <c:v>8.5054329031804308</c:v>
                </c:pt>
                <c:pt idx="2245">
                  <c:v>8.5024459779344195</c:v>
                </c:pt>
                <c:pt idx="2246">
                  <c:v>8.4988146230006603</c:v>
                </c:pt>
                <c:pt idx="2247">
                  <c:v>8.4954146945204503</c:v>
                </c:pt>
                <c:pt idx="2248">
                  <c:v>8.4918264900472593</c:v>
                </c:pt>
                <c:pt idx="2249">
                  <c:v>8.4885973855893102</c:v>
                </c:pt>
                <c:pt idx="2250">
                  <c:v>8.4850501984171807</c:v>
                </c:pt>
                <c:pt idx="2251">
                  <c:v>8.4819397743272908</c:v>
                </c:pt>
                <c:pt idx="2252">
                  <c:v>8.4785639346711204</c:v>
                </c:pt>
                <c:pt idx="2253">
                  <c:v>8.4754363439890898</c:v>
                </c:pt>
                <c:pt idx="2254">
                  <c:v>8.4720180587011598</c:v>
                </c:pt>
                <c:pt idx="2255">
                  <c:v>8.4687089861107605</c:v>
                </c:pt>
                <c:pt idx="2256">
                  <c:v>8.4650310504962505</c:v>
                </c:pt>
                <c:pt idx="2257">
                  <c:v>8.46216920682145</c:v>
                </c:pt>
                <c:pt idx="2258">
                  <c:v>8.4590809689255106</c:v>
                </c:pt>
                <c:pt idx="2259">
                  <c:v>8.4557758555128402</c:v>
                </c:pt>
                <c:pt idx="2260">
                  <c:v>8.4523240352971492</c:v>
                </c:pt>
                <c:pt idx="2261">
                  <c:v>8.4494679692327708</c:v>
                </c:pt>
                <c:pt idx="2262">
                  <c:v>8.4463344239134504</c:v>
                </c:pt>
                <c:pt idx="2263">
                  <c:v>8.4427835384896195</c:v>
                </c:pt>
                <c:pt idx="2264">
                  <c:v>8.44039786343874</c:v>
                </c:pt>
                <c:pt idx="2265">
                  <c:v>8.4368753866683495</c:v>
                </c:pt>
                <c:pt idx="2266">
                  <c:v>8.4338790786119109</c:v>
                </c:pt>
                <c:pt idx="2267">
                  <c:v>8.4304463822041793</c:v>
                </c:pt>
                <c:pt idx="2268">
                  <c:v>8.4276618687377098</c:v>
                </c:pt>
                <c:pt idx="2269">
                  <c:v>8.4245873041779191</c:v>
                </c:pt>
                <c:pt idx="2270">
                  <c:v>8.4213436294494599</c:v>
                </c:pt>
                <c:pt idx="2271">
                  <c:v>8.4183249285074808</c:v>
                </c:pt>
                <c:pt idx="2272">
                  <c:v>8.4153059176602394</c:v>
                </c:pt>
                <c:pt idx="2273">
                  <c:v>8.4127040497622207</c:v>
                </c:pt>
                <c:pt idx="2274">
                  <c:v>8.4097802718357393</c:v>
                </c:pt>
                <c:pt idx="2275">
                  <c:v>8.4063269434166497</c:v>
                </c:pt>
                <c:pt idx="2276">
                  <c:v>8.4034858330372906</c:v>
                </c:pt>
                <c:pt idx="2277">
                  <c:v>8.4002607910317195</c:v>
                </c:pt>
                <c:pt idx="2278">
                  <c:v>8.3971605955463602</c:v>
                </c:pt>
                <c:pt idx="2279">
                  <c:v>8.39423510158176</c:v>
                </c:pt>
                <c:pt idx="2280">
                  <c:v>8.3914407767564008</c:v>
                </c:pt>
                <c:pt idx="2281">
                  <c:v>8.38923091212766</c:v>
                </c:pt>
                <c:pt idx="2282">
                  <c:v>8.3860715678916495</c:v>
                </c:pt>
                <c:pt idx="2283">
                  <c:v>8.3830500907478793</c:v>
                </c:pt>
                <c:pt idx="2284">
                  <c:v>8.3801869117246905</c:v>
                </c:pt>
                <c:pt idx="2285">
                  <c:v>8.3773016313247908</c:v>
                </c:pt>
                <c:pt idx="2286">
                  <c:v>8.3742523481902502</c:v>
                </c:pt>
                <c:pt idx="2287">
                  <c:v>8.3715465506396303</c:v>
                </c:pt>
                <c:pt idx="2288">
                  <c:v>8.3687275951121798</c:v>
                </c:pt>
                <c:pt idx="2289">
                  <c:v>8.3659726309803606</c:v>
                </c:pt>
                <c:pt idx="2290">
                  <c:v>8.3631969308958301</c:v>
                </c:pt>
                <c:pt idx="2291">
                  <c:v>8.3599720966351807</c:v>
                </c:pt>
                <c:pt idx="2292">
                  <c:v>8.3568892766866494</c:v>
                </c:pt>
                <c:pt idx="2293">
                  <c:v>8.3548624665672495</c:v>
                </c:pt>
                <c:pt idx="2294">
                  <c:v>8.3519195888343205</c:v>
                </c:pt>
                <c:pt idx="2295">
                  <c:v>8.3493170133643009</c:v>
                </c:pt>
                <c:pt idx="2296">
                  <c:v>8.3468786035248002</c:v>
                </c:pt>
                <c:pt idx="2297">
                  <c:v>8.3445378733951792</c:v>
                </c:pt>
                <c:pt idx="2298">
                  <c:v>8.3412030255466192</c:v>
                </c:pt>
                <c:pt idx="2299">
                  <c:v>8.3381042711600806</c:v>
                </c:pt>
                <c:pt idx="2300">
                  <c:v>8.3351388871670604</c:v>
                </c:pt>
                <c:pt idx="2301">
                  <c:v>8.3329230088269899</c:v>
                </c:pt>
                <c:pt idx="2302">
                  <c:v>8.3302545009754692</c:v>
                </c:pt>
                <c:pt idx="2303">
                  <c:v>8.3277714736629207</c:v>
                </c:pt>
                <c:pt idx="2304">
                  <c:v>8.32522499718654</c:v>
                </c:pt>
                <c:pt idx="2305">
                  <c:v>8.3222796040931595</c:v>
                </c:pt>
                <c:pt idx="2306">
                  <c:v>8.3192471602640001</c:v>
                </c:pt>
                <c:pt idx="2307">
                  <c:v>8.3167741464771492</c:v>
                </c:pt>
                <c:pt idx="2308">
                  <c:v>8.3139666375009806</c:v>
                </c:pt>
                <c:pt idx="2309">
                  <c:v>8.3112207045028601</c:v>
                </c:pt>
                <c:pt idx="2310">
                  <c:v>8.3089166499928506</c:v>
                </c:pt>
                <c:pt idx="2311">
                  <c:v>8.3066212138563298</c:v>
                </c:pt>
                <c:pt idx="2312">
                  <c:v>8.3038343710550908</c:v>
                </c:pt>
                <c:pt idx="2313">
                  <c:v>8.3010953924447701</c:v>
                </c:pt>
                <c:pt idx="2314">
                  <c:v>8.2979923207100708</c:v>
                </c:pt>
                <c:pt idx="2315">
                  <c:v>8.2955220294190095</c:v>
                </c:pt>
                <c:pt idx="2316">
                  <c:v>8.2932537519049792</c:v>
                </c:pt>
                <c:pt idx="2317">
                  <c:v>8.2902960616517802</c:v>
                </c:pt>
                <c:pt idx="2318">
                  <c:v>8.2879521970958692</c:v>
                </c:pt>
                <c:pt idx="2319">
                  <c:v>8.2854983876685093</c:v>
                </c:pt>
                <c:pt idx="2320">
                  <c:v>8.2827872489848104</c:v>
                </c:pt>
                <c:pt idx="2321">
                  <c:v>8.2802012931263107</c:v>
                </c:pt>
                <c:pt idx="2322">
                  <c:v>8.2770380193644097</c:v>
                </c:pt>
                <c:pt idx="2323">
                  <c:v>8.2744003589006496</c:v>
                </c:pt>
                <c:pt idx="2324">
                  <c:v>8.2721837354302892</c:v>
                </c:pt>
                <c:pt idx="2325">
                  <c:v>8.2694015134895693</c:v>
                </c:pt>
                <c:pt idx="2326">
                  <c:v>8.2664596778907207</c:v>
                </c:pt>
                <c:pt idx="2327">
                  <c:v>8.2646138185985905</c:v>
                </c:pt>
                <c:pt idx="2328">
                  <c:v>8.2618395789011192</c:v>
                </c:pt>
                <c:pt idx="2329">
                  <c:v>8.2590311732139803</c:v>
                </c:pt>
                <c:pt idx="2330">
                  <c:v>8.2568181231491309</c:v>
                </c:pt>
                <c:pt idx="2331">
                  <c:v>8.2540240597321599</c:v>
                </c:pt>
                <c:pt idx="2332">
                  <c:v>8.2515050926560196</c:v>
                </c:pt>
                <c:pt idx="2333">
                  <c:v>8.2489278670490602</c:v>
                </c:pt>
                <c:pt idx="2334">
                  <c:v>8.2462604538066699</c:v>
                </c:pt>
                <c:pt idx="2335">
                  <c:v>8.2435771960673208</c:v>
                </c:pt>
                <c:pt idx="2336">
                  <c:v>8.2408639048977701</c:v>
                </c:pt>
                <c:pt idx="2337">
                  <c:v>8.2385088765063301</c:v>
                </c:pt>
                <c:pt idx="2338">
                  <c:v>8.2360415833067204</c:v>
                </c:pt>
                <c:pt idx="2339">
                  <c:v>8.2324141275875693</c:v>
                </c:pt>
                <c:pt idx="2340">
                  <c:v>8.23002079187183</c:v>
                </c:pt>
                <c:pt idx="2341">
                  <c:v>8.2274238974845098</c:v>
                </c:pt>
                <c:pt idx="2342">
                  <c:v>8.2253701884949599</c:v>
                </c:pt>
                <c:pt idx="2343">
                  <c:v>8.2223417181298792</c:v>
                </c:pt>
                <c:pt idx="2344">
                  <c:v>8.2196272364700391</c:v>
                </c:pt>
                <c:pt idx="2345">
                  <c:v>8.2171828390518797</c:v>
                </c:pt>
                <c:pt idx="2346">
                  <c:v>8.2146013444396093</c:v>
                </c:pt>
                <c:pt idx="2347">
                  <c:v>8.2124730640907906</c:v>
                </c:pt>
                <c:pt idx="2348">
                  <c:v>8.2094651704828507</c:v>
                </c:pt>
                <c:pt idx="2349">
                  <c:v>8.2074840199720303</c:v>
                </c:pt>
                <c:pt idx="2350">
                  <c:v>8.2040234571909103</c:v>
                </c:pt>
                <c:pt idx="2351">
                  <c:v>8.2010018949899592</c:v>
                </c:pt>
                <c:pt idx="2352">
                  <c:v>8.1982474748987002</c:v>
                </c:pt>
                <c:pt idx="2353">
                  <c:v>8.1960014622300008</c:v>
                </c:pt>
                <c:pt idx="2354">
                  <c:v>8.1929432797387598</c:v>
                </c:pt>
                <c:pt idx="2355">
                  <c:v>8.1906806507868399</c:v>
                </c:pt>
                <c:pt idx="2356">
                  <c:v>8.1883273434471704</c:v>
                </c:pt>
                <c:pt idx="2357">
                  <c:v>8.1852201809766605</c:v>
                </c:pt>
                <c:pt idx="2358">
                  <c:v>8.1824992322785395</c:v>
                </c:pt>
                <c:pt idx="2359">
                  <c:v>8.1800708290424797</c:v>
                </c:pt>
                <c:pt idx="2360">
                  <c:v>8.1766429636825695</c:v>
                </c:pt>
                <c:pt idx="2361">
                  <c:v>8.1739118691107908</c:v>
                </c:pt>
                <c:pt idx="2362">
                  <c:v>8.1710021828781301</c:v>
                </c:pt>
                <c:pt idx="2363">
                  <c:v>8.1682729803847902</c:v>
                </c:pt>
                <c:pt idx="2364">
                  <c:v>8.1663724348975499</c:v>
                </c:pt>
                <c:pt idx="2365">
                  <c:v>8.1630666228665394</c:v>
                </c:pt>
                <c:pt idx="2366">
                  <c:v>8.1602630755042505</c:v>
                </c:pt>
                <c:pt idx="2367">
                  <c:v>8.1572766257301996</c:v>
                </c:pt>
                <c:pt idx="2368">
                  <c:v>8.1550227227408207</c:v>
                </c:pt>
                <c:pt idx="2369">
                  <c:v>8.1520309095898398</c:v>
                </c:pt>
                <c:pt idx="2370">
                  <c:v>8.1491762657239004</c:v>
                </c:pt>
                <c:pt idx="2371">
                  <c:v>8.1467200562762301</c:v>
                </c:pt>
                <c:pt idx="2372">
                  <c:v>8.14351332634822</c:v>
                </c:pt>
                <c:pt idx="2373">
                  <c:v>8.1403827143126204</c:v>
                </c:pt>
                <c:pt idx="2374">
                  <c:v>8.1376313085245204</c:v>
                </c:pt>
                <c:pt idx="2375">
                  <c:v>8.1345925803388095</c:v>
                </c:pt>
                <c:pt idx="2376">
                  <c:v>8.1315096877279895</c:v>
                </c:pt>
                <c:pt idx="2377">
                  <c:v>8.1284380594539893</c:v>
                </c:pt>
                <c:pt idx="2378">
                  <c:v>8.1262845925845806</c:v>
                </c:pt>
                <c:pt idx="2379">
                  <c:v>8.1234749297468891</c:v>
                </c:pt>
                <c:pt idx="2380">
                  <c:v>8.1203413244447802</c:v>
                </c:pt>
                <c:pt idx="2381">
                  <c:v>8.1178823643370599</c:v>
                </c:pt>
                <c:pt idx="2382">
                  <c:v>8.11429005111885</c:v>
                </c:pt>
                <c:pt idx="2383">
                  <c:v>8.1113303703202302</c:v>
                </c:pt>
                <c:pt idx="2384">
                  <c:v>8.1083363455467001</c:v>
                </c:pt>
                <c:pt idx="2385">
                  <c:v>8.10566929399819</c:v>
                </c:pt>
                <c:pt idx="2386">
                  <c:v>8.1026701066484392</c:v>
                </c:pt>
                <c:pt idx="2387">
                  <c:v>8.09944068294344</c:v>
                </c:pt>
                <c:pt idx="2388">
                  <c:v>8.0960989238109295</c:v>
                </c:pt>
                <c:pt idx="2389">
                  <c:v>8.0933632435609795</c:v>
                </c:pt>
                <c:pt idx="2390">
                  <c:v>8.0902394895247092</c:v>
                </c:pt>
                <c:pt idx="2391">
                  <c:v>8.0877684496072497</c:v>
                </c:pt>
                <c:pt idx="2392">
                  <c:v>8.0843305078268308</c:v>
                </c:pt>
                <c:pt idx="2393">
                  <c:v>8.0807961097201897</c:v>
                </c:pt>
                <c:pt idx="2394">
                  <c:v>8.0779813912523792</c:v>
                </c:pt>
                <c:pt idx="2395">
                  <c:v>8.0754330039176594</c:v>
                </c:pt>
                <c:pt idx="2396">
                  <c:v>8.0720271768216296</c:v>
                </c:pt>
                <c:pt idx="2397">
                  <c:v>8.0684908166260705</c:v>
                </c:pt>
                <c:pt idx="2398">
                  <c:v>8.0659955347415604</c:v>
                </c:pt>
                <c:pt idx="2399">
                  <c:v>8.0628873103126804</c:v>
                </c:pt>
                <c:pt idx="2400">
                  <c:v>8.0590109782350208</c:v>
                </c:pt>
                <c:pt idx="2401">
                  <c:v>8.0563973224224092</c:v>
                </c:pt>
                <c:pt idx="2402">
                  <c:v>8.0530152241418698</c:v>
                </c:pt>
                <c:pt idx="2403">
                  <c:v>8.0498339130351209</c:v>
                </c:pt>
                <c:pt idx="2404">
                  <c:v>8.0463100758579404</c:v>
                </c:pt>
                <c:pt idx="2405">
                  <c:v>8.0433354855010002</c:v>
                </c:pt>
                <c:pt idx="2406">
                  <c:v>8.0399370858170105</c:v>
                </c:pt>
                <c:pt idx="2407">
                  <c:v>8.0366535499086496</c:v>
                </c:pt>
                <c:pt idx="2408">
                  <c:v>8.0337417829559801</c:v>
                </c:pt>
                <c:pt idx="2409">
                  <c:v>8.0295855783839194</c:v>
                </c:pt>
                <c:pt idx="2410">
                  <c:v>8.0268964716168707</c:v>
                </c:pt>
                <c:pt idx="2411">
                  <c:v>8.0235022047025009</c:v>
                </c:pt>
                <c:pt idx="2412">
                  <c:v>8.0199234559076693</c:v>
                </c:pt>
                <c:pt idx="2413">
                  <c:v>8.0166857276772294</c:v>
                </c:pt>
                <c:pt idx="2414">
                  <c:v>8.0133793288103501</c:v>
                </c:pt>
                <c:pt idx="2415">
                  <c:v>8.0104998633739104</c:v>
                </c:pt>
                <c:pt idx="2416">
                  <c:v>8.0072221112922399</c:v>
                </c:pt>
                <c:pt idx="2417">
                  <c:v>8.0035587513213393</c:v>
                </c:pt>
                <c:pt idx="2418">
                  <c:v>7.9998012792238899</c:v>
                </c:pt>
                <c:pt idx="2419">
                  <c:v>7.9970043717116699</c:v>
                </c:pt>
                <c:pt idx="2420">
                  <c:v>7.9936133544766204</c:v>
                </c:pt>
                <c:pt idx="2421">
                  <c:v>7.9902741436803302</c:v>
                </c:pt>
                <c:pt idx="2422">
                  <c:v>7.9865373810302396</c:v>
                </c:pt>
                <c:pt idx="2423">
                  <c:v>7.9831509759612302</c:v>
                </c:pt>
                <c:pt idx="2424">
                  <c:v>7.9792897673433396</c:v>
                </c:pt>
                <c:pt idx="2425">
                  <c:v>7.9756647933306297</c:v>
                </c:pt>
                <c:pt idx="2426">
                  <c:v>7.9729680586443399</c:v>
                </c:pt>
                <c:pt idx="2427">
                  <c:v>7.9691682236436003</c:v>
                </c:pt>
                <c:pt idx="2428">
                  <c:v>7.9657475652174998</c:v>
                </c:pt>
                <c:pt idx="2429">
                  <c:v>7.9627601454945403</c:v>
                </c:pt>
                <c:pt idx="2430">
                  <c:v>7.9592238489320799</c:v>
                </c:pt>
                <c:pt idx="2431">
                  <c:v>7.9553698672387601</c:v>
                </c:pt>
                <c:pt idx="2432">
                  <c:v>7.9525948783141098</c:v>
                </c:pt>
                <c:pt idx="2433">
                  <c:v>7.9489062009644202</c:v>
                </c:pt>
                <c:pt idx="2434">
                  <c:v>7.94543984602549</c:v>
                </c:pt>
                <c:pt idx="2435">
                  <c:v>7.9425753572198099</c:v>
                </c:pt>
                <c:pt idx="2436">
                  <c:v>7.9389106518364603</c:v>
                </c:pt>
                <c:pt idx="2437">
                  <c:v>7.9353756621354101</c:v>
                </c:pt>
                <c:pt idx="2438">
                  <c:v>7.9317832694741703</c:v>
                </c:pt>
                <c:pt idx="2439">
                  <c:v>7.9280388479636299</c:v>
                </c:pt>
                <c:pt idx="2440">
                  <c:v>7.92429405447524</c:v>
                </c:pt>
                <c:pt idx="2441">
                  <c:v>7.9209035433756902</c:v>
                </c:pt>
                <c:pt idx="2442">
                  <c:v>7.9179738360791196</c:v>
                </c:pt>
                <c:pt idx="2443">
                  <c:v>7.9146153927346603</c:v>
                </c:pt>
                <c:pt idx="2444">
                  <c:v>7.9106000230056104</c:v>
                </c:pt>
                <c:pt idx="2445">
                  <c:v>7.9065518786756197</c:v>
                </c:pt>
                <c:pt idx="2446">
                  <c:v>7.9036447558144198</c:v>
                </c:pt>
                <c:pt idx="2447">
                  <c:v>7.9002000392816001</c:v>
                </c:pt>
                <c:pt idx="2448">
                  <c:v>7.89686675865239</c:v>
                </c:pt>
                <c:pt idx="2449">
                  <c:v>7.8935396615299496</c:v>
                </c:pt>
                <c:pt idx="2450">
                  <c:v>7.8895456153570303</c:v>
                </c:pt>
                <c:pt idx="2451">
                  <c:v>7.8861902408898299</c:v>
                </c:pt>
                <c:pt idx="2452">
                  <c:v>7.8823764401506304</c:v>
                </c:pt>
                <c:pt idx="2453">
                  <c:v>7.8793016936795803</c:v>
                </c:pt>
                <c:pt idx="2454">
                  <c:v>7.87562124023371</c:v>
                </c:pt>
                <c:pt idx="2455">
                  <c:v>7.8719095218820598</c:v>
                </c:pt>
                <c:pt idx="2456">
                  <c:v>7.868542178387</c:v>
                </c:pt>
                <c:pt idx="2457">
                  <c:v>7.8656832476981302</c:v>
                </c:pt>
                <c:pt idx="2458">
                  <c:v>7.8616278365502197</c:v>
                </c:pt>
                <c:pt idx="2459">
                  <c:v>7.8583815310699903</c:v>
                </c:pt>
                <c:pt idx="2460">
                  <c:v>7.8545589225948103</c:v>
                </c:pt>
                <c:pt idx="2461">
                  <c:v>7.8512482637349104</c:v>
                </c:pt>
                <c:pt idx="2462">
                  <c:v>7.8473875338494503</c:v>
                </c:pt>
                <c:pt idx="2463">
                  <c:v>7.8436665903921803</c:v>
                </c:pt>
                <c:pt idx="2464">
                  <c:v>7.8402695726495901</c:v>
                </c:pt>
                <c:pt idx="2465">
                  <c:v>7.8370963030352501</c:v>
                </c:pt>
                <c:pt idx="2466">
                  <c:v>7.8336658845940397</c:v>
                </c:pt>
                <c:pt idx="2467">
                  <c:v>7.8301915549681604</c:v>
                </c:pt>
                <c:pt idx="2468">
                  <c:v>7.82677582275804</c:v>
                </c:pt>
                <c:pt idx="2469">
                  <c:v>7.8230527498497802</c:v>
                </c:pt>
                <c:pt idx="2470">
                  <c:v>7.8197797344945501</c:v>
                </c:pt>
                <c:pt idx="2471">
                  <c:v>7.8160407499241504</c:v>
                </c:pt>
                <c:pt idx="2472">
                  <c:v>7.8121216258103603</c:v>
                </c:pt>
                <c:pt idx="2473">
                  <c:v>7.8088895238568297</c:v>
                </c:pt>
                <c:pt idx="2474">
                  <c:v>7.8059242485314897</c:v>
                </c:pt>
                <c:pt idx="2475">
                  <c:v>7.8021206384777404</c:v>
                </c:pt>
                <c:pt idx="2476">
                  <c:v>7.7985766534444796</c:v>
                </c:pt>
                <c:pt idx="2477">
                  <c:v>7.79499370603064</c:v>
                </c:pt>
                <c:pt idx="2478">
                  <c:v>7.7918563077234504</c:v>
                </c:pt>
                <c:pt idx="2479">
                  <c:v>7.7889961783706099</c:v>
                </c:pt>
                <c:pt idx="2480">
                  <c:v>7.7844809756225901</c:v>
                </c:pt>
                <c:pt idx="2481">
                  <c:v>7.7811835318874998</c:v>
                </c:pt>
                <c:pt idx="2482">
                  <c:v>7.7779492492094402</c:v>
                </c:pt>
                <c:pt idx="2483">
                  <c:v>7.7747962866649196</c:v>
                </c:pt>
                <c:pt idx="2484">
                  <c:v>7.7712255742692697</c:v>
                </c:pt>
                <c:pt idx="2485">
                  <c:v>7.7680156258269202</c:v>
                </c:pt>
                <c:pt idx="2486">
                  <c:v>7.7646373899423997</c:v>
                </c:pt>
                <c:pt idx="2487">
                  <c:v>7.7606468749424504</c:v>
                </c:pt>
                <c:pt idx="2488">
                  <c:v>7.7572418216890302</c:v>
                </c:pt>
                <c:pt idx="2489">
                  <c:v>7.7548481489519503</c:v>
                </c:pt>
                <c:pt idx="2490">
                  <c:v>7.7514739465229399</c:v>
                </c:pt>
                <c:pt idx="2491">
                  <c:v>7.7478843391182997</c:v>
                </c:pt>
                <c:pt idx="2492">
                  <c:v>7.7445076566324298</c:v>
                </c:pt>
                <c:pt idx="2493">
                  <c:v>7.7413716610348402</c:v>
                </c:pt>
                <c:pt idx="2494">
                  <c:v>7.7376134433148298</c:v>
                </c:pt>
                <c:pt idx="2495">
                  <c:v>7.7346904168736499</c:v>
                </c:pt>
                <c:pt idx="2496">
                  <c:v>7.7312083529511799</c:v>
                </c:pt>
                <c:pt idx="2497">
                  <c:v>7.727781117438</c:v>
                </c:pt>
                <c:pt idx="2498">
                  <c:v>7.7250185116869803</c:v>
                </c:pt>
                <c:pt idx="2499">
                  <c:v>7.7214798464242103</c:v>
                </c:pt>
                <c:pt idx="2500">
                  <c:v>7.7187400796239896</c:v>
                </c:pt>
                <c:pt idx="2501">
                  <c:v>7.7154924068116397</c:v>
                </c:pt>
                <c:pt idx="2502">
                  <c:v>7.7121146808250698</c:v>
                </c:pt>
                <c:pt idx="2503">
                  <c:v>7.7095610030185204</c:v>
                </c:pt>
                <c:pt idx="2504">
                  <c:v>7.7061499643063396</c:v>
                </c:pt>
                <c:pt idx="2505">
                  <c:v>7.7021839468930304</c:v>
                </c:pt>
                <c:pt idx="2506">
                  <c:v>7.6996971349129497</c:v>
                </c:pt>
                <c:pt idx="2507">
                  <c:v>7.6965995133092298</c:v>
                </c:pt>
                <c:pt idx="2508">
                  <c:v>7.6929822174732001</c:v>
                </c:pt>
                <c:pt idx="2509">
                  <c:v>7.6901175507369697</c:v>
                </c:pt>
                <c:pt idx="2510">
                  <c:v>7.6869658597744301</c:v>
                </c:pt>
                <c:pt idx="2511">
                  <c:v>7.6842957141898696</c:v>
                </c:pt>
                <c:pt idx="2512">
                  <c:v>7.6811978695567698</c:v>
                </c:pt>
                <c:pt idx="2513">
                  <c:v>7.67803735853039</c:v>
                </c:pt>
                <c:pt idx="2514">
                  <c:v>7.6748197421483999</c:v>
                </c:pt>
                <c:pt idx="2515">
                  <c:v>7.6718074124918498</c:v>
                </c:pt>
                <c:pt idx="2516">
                  <c:v>7.66883950078563</c:v>
                </c:pt>
                <c:pt idx="2517">
                  <c:v>7.6664795980621401</c:v>
                </c:pt>
                <c:pt idx="2518">
                  <c:v>7.6624941476522901</c:v>
                </c:pt>
                <c:pt idx="2519">
                  <c:v>7.6602735311877099</c:v>
                </c:pt>
                <c:pt idx="2520">
                  <c:v>7.6570427727404899</c:v>
                </c:pt>
                <c:pt idx="2521">
                  <c:v>7.6540798001126902</c:v>
                </c:pt>
                <c:pt idx="2522">
                  <c:v>7.6512732574521296</c:v>
                </c:pt>
                <c:pt idx="2523">
                  <c:v>7.6481419419192997</c:v>
                </c:pt>
                <c:pt idx="2524">
                  <c:v>7.6453824160392196</c:v>
                </c:pt>
                <c:pt idx="2525">
                  <c:v>7.6428592175697103</c:v>
                </c:pt>
                <c:pt idx="2526">
                  <c:v>7.6395812001869299</c:v>
                </c:pt>
                <c:pt idx="2527">
                  <c:v>7.6371677012457102</c:v>
                </c:pt>
                <c:pt idx="2528">
                  <c:v>7.6339023146021399</c:v>
                </c:pt>
                <c:pt idx="2529">
                  <c:v>7.63080475483246</c:v>
                </c:pt>
                <c:pt idx="2530">
                  <c:v>7.6288269406449496</c:v>
                </c:pt>
                <c:pt idx="2531">
                  <c:v>7.6259764664926601</c:v>
                </c:pt>
                <c:pt idx="2532">
                  <c:v>7.6233449887536997</c:v>
                </c:pt>
                <c:pt idx="2533">
                  <c:v>7.6200601551754996</c:v>
                </c:pt>
                <c:pt idx="2534">
                  <c:v>7.6175224905227497</c:v>
                </c:pt>
                <c:pt idx="2535">
                  <c:v>7.6153421922169899</c:v>
                </c:pt>
                <c:pt idx="2536">
                  <c:v>7.61207110604078</c:v>
                </c:pt>
                <c:pt idx="2537">
                  <c:v>7.6098970866761997</c:v>
                </c:pt>
                <c:pt idx="2538">
                  <c:v>7.6071337152198701</c:v>
                </c:pt>
                <c:pt idx="2539">
                  <c:v>7.6041726186837799</c:v>
                </c:pt>
                <c:pt idx="2540">
                  <c:v>7.6024552965671202</c:v>
                </c:pt>
                <c:pt idx="2541">
                  <c:v>7.5987779845000096</c:v>
                </c:pt>
                <c:pt idx="2542">
                  <c:v>7.59671481841972</c:v>
                </c:pt>
                <c:pt idx="2543">
                  <c:v>7.5944863120680797</c:v>
                </c:pt>
                <c:pt idx="2544">
                  <c:v>7.5916621863455402</c:v>
                </c:pt>
                <c:pt idx="2545">
                  <c:v>7.5891443451796103</c:v>
                </c:pt>
                <c:pt idx="2546">
                  <c:v>7.5871694662400504</c:v>
                </c:pt>
                <c:pt idx="2547">
                  <c:v>7.5838133251147104</c:v>
                </c:pt>
                <c:pt idx="2548">
                  <c:v>7.58172114976787</c:v>
                </c:pt>
                <c:pt idx="2549">
                  <c:v>7.5793218619537699</c:v>
                </c:pt>
                <c:pt idx="2550">
                  <c:v>7.5763465535051999</c:v>
                </c:pt>
                <c:pt idx="2551">
                  <c:v>7.5742134966242398</c:v>
                </c:pt>
                <c:pt idx="2552">
                  <c:v>7.5719183689129803</c:v>
                </c:pt>
                <c:pt idx="2553">
                  <c:v>7.5698054414240401</c:v>
                </c:pt>
                <c:pt idx="2554">
                  <c:v>7.5671841899419299</c:v>
                </c:pt>
                <c:pt idx="2555">
                  <c:v>7.5648448844099097</c:v>
                </c:pt>
                <c:pt idx="2556">
                  <c:v>7.5621615337163597</c:v>
                </c:pt>
                <c:pt idx="2557">
                  <c:v>7.5598356508455202</c:v>
                </c:pt>
                <c:pt idx="2558">
                  <c:v>7.5575461697838699</c:v>
                </c:pt>
                <c:pt idx="2559">
                  <c:v>7.5549074692350002</c:v>
                </c:pt>
                <c:pt idx="2560">
                  <c:v>7.5525211047442999</c:v>
                </c:pt>
                <c:pt idx="2561">
                  <c:v>7.5507163634485801</c:v>
                </c:pt>
                <c:pt idx="2562">
                  <c:v>7.5479781875343903</c:v>
                </c:pt>
                <c:pt idx="2563">
                  <c:v>7.5457277970195404</c:v>
                </c:pt>
                <c:pt idx="2564">
                  <c:v>7.5431196511523204</c:v>
                </c:pt>
                <c:pt idx="2565">
                  <c:v>7.5411668068084801</c:v>
                </c:pt>
                <c:pt idx="2566">
                  <c:v>7.5388573003752404</c:v>
                </c:pt>
                <c:pt idx="2567">
                  <c:v>7.5363915809411202</c:v>
                </c:pt>
                <c:pt idx="2568">
                  <c:v>7.5340601818480604</c:v>
                </c:pt>
                <c:pt idx="2569">
                  <c:v>7.5319403751938401</c:v>
                </c:pt>
                <c:pt idx="2570">
                  <c:v>7.5295332709292104</c:v>
                </c:pt>
                <c:pt idx="2571">
                  <c:v>7.5279217141011499</c:v>
                </c:pt>
                <c:pt idx="2572">
                  <c:v>7.5252537971833702</c:v>
                </c:pt>
                <c:pt idx="2573">
                  <c:v>7.5231234847873001</c:v>
                </c:pt>
                <c:pt idx="2574">
                  <c:v>7.5211290356751501</c:v>
                </c:pt>
                <c:pt idx="2575">
                  <c:v>7.5190855545235404</c:v>
                </c:pt>
                <c:pt idx="2576">
                  <c:v>7.5167242476786704</c:v>
                </c:pt>
                <c:pt idx="2577">
                  <c:v>7.5138596717673503</c:v>
                </c:pt>
                <c:pt idx="2578">
                  <c:v>7.5121409369408401</c:v>
                </c:pt>
                <c:pt idx="2579">
                  <c:v>7.5099788839623498</c:v>
                </c:pt>
                <c:pt idx="2580">
                  <c:v>7.5077969162970701</c:v>
                </c:pt>
                <c:pt idx="2581">
                  <c:v>7.5054535486485499</c:v>
                </c:pt>
                <c:pt idx="2582">
                  <c:v>7.5036298355104698</c:v>
                </c:pt>
                <c:pt idx="2583">
                  <c:v>7.5013147001172502</c:v>
                </c:pt>
                <c:pt idx="2584">
                  <c:v>7.4998572515676303</c:v>
                </c:pt>
                <c:pt idx="2585">
                  <c:v>7.4975077645943298</c:v>
                </c:pt>
                <c:pt idx="2586">
                  <c:v>7.4956858832539197</c:v>
                </c:pt>
                <c:pt idx="2587">
                  <c:v>7.4928766338717399</c:v>
                </c:pt>
                <c:pt idx="2588">
                  <c:v>7.4911119799500296</c:v>
                </c:pt>
                <c:pt idx="2589">
                  <c:v>7.4883063204996496</c:v>
                </c:pt>
                <c:pt idx="2590">
                  <c:v>7.4866872215495901</c:v>
                </c:pt>
                <c:pt idx="2591">
                  <c:v>7.4847214582622703</c:v>
                </c:pt>
                <c:pt idx="2592">
                  <c:v>7.4827414404074402</c:v>
                </c:pt>
                <c:pt idx="2593">
                  <c:v>7.4805678990436997</c:v>
                </c:pt>
                <c:pt idx="2594">
                  <c:v>7.4784281893955598</c:v>
                </c:pt>
                <c:pt idx="2595">
                  <c:v>7.4766229083038098</c:v>
                </c:pt>
                <c:pt idx="2596">
                  <c:v>7.4746464484250499</c:v>
                </c:pt>
                <c:pt idx="2597">
                  <c:v>7.4721489517702402</c:v>
                </c:pt>
                <c:pt idx="2598">
                  <c:v>7.4699247831423596</c:v>
                </c:pt>
                <c:pt idx="2599">
                  <c:v>7.4683026004273101</c:v>
                </c:pt>
                <c:pt idx="2600">
                  <c:v>7.4663386327737902</c:v>
                </c:pt>
                <c:pt idx="2601">
                  <c:v>7.46363865588543</c:v>
                </c:pt>
                <c:pt idx="2602">
                  <c:v>7.4624823641237796</c:v>
                </c:pt>
                <c:pt idx="2603">
                  <c:v>7.4600928837112397</c:v>
                </c:pt>
                <c:pt idx="2604">
                  <c:v>7.4586622047398103</c:v>
                </c:pt>
                <c:pt idx="2605">
                  <c:v>7.4561841445921599</c:v>
                </c:pt>
                <c:pt idx="2606">
                  <c:v>7.4539413569747204</c:v>
                </c:pt>
                <c:pt idx="2607">
                  <c:v>7.45194491879254</c:v>
                </c:pt>
                <c:pt idx="2608">
                  <c:v>7.4491377206184799</c:v>
                </c:pt>
                <c:pt idx="2609">
                  <c:v>7.4477119061205102</c:v>
                </c:pt>
                <c:pt idx="2610">
                  <c:v>7.44558020835224</c:v>
                </c:pt>
                <c:pt idx="2611">
                  <c:v>7.4441147196181099</c:v>
                </c:pt>
                <c:pt idx="2612">
                  <c:v>7.4417633706167399</c:v>
                </c:pt>
                <c:pt idx="2613">
                  <c:v>7.4396647055078802</c:v>
                </c:pt>
                <c:pt idx="2614">
                  <c:v>7.4374253259112901</c:v>
                </c:pt>
                <c:pt idx="2615">
                  <c:v>7.4352402936867401</c:v>
                </c:pt>
                <c:pt idx="2616">
                  <c:v>7.4337658678120802</c:v>
                </c:pt>
                <c:pt idx="2617">
                  <c:v>7.4315835985329501</c:v>
                </c:pt>
                <c:pt idx="2618">
                  <c:v>7.4295271493039001</c:v>
                </c:pt>
                <c:pt idx="2619">
                  <c:v>7.4273513690346702</c:v>
                </c:pt>
                <c:pt idx="2620">
                  <c:v>7.4250277257575998</c:v>
                </c:pt>
                <c:pt idx="2621">
                  <c:v>7.4229199152547496</c:v>
                </c:pt>
                <c:pt idx="2622">
                  <c:v>7.4212734748209099</c:v>
                </c:pt>
                <c:pt idx="2623">
                  <c:v>7.4190977431037597</c:v>
                </c:pt>
                <c:pt idx="2624">
                  <c:v>7.4166061929392102</c:v>
                </c:pt>
                <c:pt idx="2625">
                  <c:v>7.4145449164282002</c:v>
                </c:pt>
                <c:pt idx="2626">
                  <c:v>7.4121629039959398</c:v>
                </c:pt>
                <c:pt idx="2627">
                  <c:v>7.4105024254687901</c:v>
                </c:pt>
                <c:pt idx="2628">
                  <c:v>7.4082638081081598</c:v>
                </c:pt>
                <c:pt idx="2629">
                  <c:v>7.40540666308776</c:v>
                </c:pt>
                <c:pt idx="2630">
                  <c:v>7.4036767070779401</c:v>
                </c:pt>
                <c:pt idx="2631">
                  <c:v>7.40142314271049</c:v>
                </c:pt>
                <c:pt idx="2632">
                  <c:v>7.3990296181156099</c:v>
                </c:pt>
                <c:pt idx="2633">
                  <c:v>7.39669646306257</c:v>
                </c:pt>
                <c:pt idx="2634">
                  <c:v>7.3952306274264297</c:v>
                </c:pt>
                <c:pt idx="2635">
                  <c:v>7.3929333341622296</c:v>
                </c:pt>
                <c:pt idx="2636">
                  <c:v>7.3905439381273297</c:v>
                </c:pt>
                <c:pt idx="2637">
                  <c:v>7.38875259043607</c:v>
                </c:pt>
                <c:pt idx="2638">
                  <c:v>7.3859971918911098</c:v>
                </c:pt>
                <c:pt idx="2639">
                  <c:v>7.3833867999799496</c:v>
                </c:pt>
                <c:pt idx="2640">
                  <c:v>7.3817685002338598</c:v>
                </c:pt>
                <c:pt idx="2641">
                  <c:v>7.3799407894269198</c:v>
                </c:pt>
                <c:pt idx="2642">
                  <c:v>7.3768915269500397</c:v>
                </c:pt>
                <c:pt idx="2643">
                  <c:v>7.3744359083757596</c:v>
                </c:pt>
                <c:pt idx="2644">
                  <c:v>7.3724758677634998</c:v>
                </c:pt>
                <c:pt idx="2645">
                  <c:v>7.3702432274308798</c:v>
                </c:pt>
                <c:pt idx="2646">
                  <c:v>7.3681717616872202</c:v>
                </c:pt>
                <c:pt idx="2647">
                  <c:v>7.36597865119733</c:v>
                </c:pt>
                <c:pt idx="2648">
                  <c:v>7.36321267633683</c:v>
                </c:pt>
                <c:pt idx="2649">
                  <c:v>7.3608617774810403</c:v>
                </c:pt>
                <c:pt idx="2650">
                  <c:v>7.3584555689479796</c:v>
                </c:pt>
                <c:pt idx="2651">
                  <c:v>7.3555281123779599</c:v>
                </c:pt>
                <c:pt idx="2652">
                  <c:v>7.3538545587986102</c:v>
                </c:pt>
                <c:pt idx="2653">
                  <c:v>7.3505977019240296</c:v>
                </c:pt>
                <c:pt idx="2654">
                  <c:v>7.3493642360908096</c:v>
                </c:pt>
                <c:pt idx="2655">
                  <c:v>7.34621882965721</c:v>
                </c:pt>
                <c:pt idx="2656">
                  <c:v>7.3443853622797297</c:v>
                </c:pt>
                <c:pt idx="2657">
                  <c:v>7.3422190435945502</c:v>
                </c:pt>
                <c:pt idx="2658">
                  <c:v>7.3395408318502096</c:v>
                </c:pt>
                <c:pt idx="2659">
                  <c:v>7.3368066543655202</c:v>
                </c:pt>
                <c:pt idx="2660">
                  <c:v>7.3347168811406798</c:v>
                </c:pt>
                <c:pt idx="2661">
                  <c:v>7.3319649038246801</c:v>
                </c:pt>
                <c:pt idx="2662">
                  <c:v>7.3292790852872702</c:v>
                </c:pt>
                <c:pt idx="2663">
                  <c:v>7.3267584181982599</c:v>
                </c:pt>
                <c:pt idx="2664">
                  <c:v>7.3245666260442901</c:v>
                </c:pt>
                <c:pt idx="2665">
                  <c:v>7.3221158591571598</c:v>
                </c:pt>
                <c:pt idx="2666">
                  <c:v>7.3198637248710998</c:v>
                </c:pt>
                <c:pt idx="2667">
                  <c:v>7.3164801653509901</c:v>
                </c:pt>
                <c:pt idx="2668">
                  <c:v>7.3145263700844296</c:v>
                </c:pt>
                <c:pt idx="2669">
                  <c:v>7.3123666921697303</c:v>
                </c:pt>
                <c:pt idx="2670">
                  <c:v>7.3090236524752896</c:v>
                </c:pt>
                <c:pt idx="2671">
                  <c:v>7.3067130454257301</c:v>
                </c:pt>
                <c:pt idx="2672">
                  <c:v>7.3035679286402102</c:v>
                </c:pt>
                <c:pt idx="2673">
                  <c:v>7.3017739818085801</c:v>
                </c:pt>
                <c:pt idx="2674">
                  <c:v>7.2994835297427496</c:v>
                </c:pt>
                <c:pt idx="2675">
                  <c:v>7.29682944337004</c:v>
                </c:pt>
                <c:pt idx="2676">
                  <c:v>7.2939476088183</c:v>
                </c:pt>
                <c:pt idx="2677">
                  <c:v>7.2914832273674302</c:v>
                </c:pt>
                <c:pt idx="2678">
                  <c:v>7.2886375601104003</c:v>
                </c:pt>
                <c:pt idx="2679">
                  <c:v>7.2858771085656002</c:v>
                </c:pt>
                <c:pt idx="2680">
                  <c:v>7.2834898324850599</c:v>
                </c:pt>
                <c:pt idx="2681">
                  <c:v>7.2805866167243103</c:v>
                </c:pt>
                <c:pt idx="2682">
                  <c:v>7.2780005692719296</c:v>
                </c:pt>
                <c:pt idx="2683">
                  <c:v>7.2755499914127997</c:v>
                </c:pt>
                <c:pt idx="2684">
                  <c:v>7.2727702007406902</c:v>
                </c:pt>
                <c:pt idx="2685">
                  <c:v>7.2700109521717797</c:v>
                </c:pt>
                <c:pt idx="2686">
                  <c:v>7.26704351661839</c:v>
                </c:pt>
                <c:pt idx="2687">
                  <c:v>7.2637597443172304</c:v>
                </c:pt>
                <c:pt idx="2688">
                  <c:v>7.2614357964932603</c:v>
                </c:pt>
                <c:pt idx="2689">
                  <c:v>7.2586021012685</c:v>
                </c:pt>
                <c:pt idx="2690">
                  <c:v>7.2557111042648996</c:v>
                </c:pt>
                <c:pt idx="2691">
                  <c:v>7.2533051281629897</c:v>
                </c:pt>
                <c:pt idx="2692">
                  <c:v>7.2505323829209596</c:v>
                </c:pt>
                <c:pt idx="2693">
                  <c:v>7.24749077570422</c:v>
                </c:pt>
                <c:pt idx="2694">
                  <c:v>7.2446472297933404</c:v>
                </c:pt>
                <c:pt idx="2695">
                  <c:v>7.2421418242098596</c:v>
                </c:pt>
                <c:pt idx="2696">
                  <c:v>7.2392346667582803</c:v>
                </c:pt>
                <c:pt idx="2697">
                  <c:v>7.2366225032179203</c:v>
                </c:pt>
                <c:pt idx="2698">
                  <c:v>7.2336785700461199</c:v>
                </c:pt>
                <c:pt idx="2699">
                  <c:v>7.2310486450689204</c:v>
                </c:pt>
                <c:pt idx="2700">
                  <c:v>7.22803266528505</c:v>
                </c:pt>
                <c:pt idx="2701">
                  <c:v>7.2246985654009501</c:v>
                </c:pt>
                <c:pt idx="2702">
                  <c:v>7.2225468235191101</c:v>
                </c:pt>
                <c:pt idx="2703">
                  <c:v>7.2198697605315703</c:v>
                </c:pt>
                <c:pt idx="2704">
                  <c:v>7.2168540155970398</c:v>
                </c:pt>
                <c:pt idx="2705">
                  <c:v>7.2137951740777302</c:v>
                </c:pt>
                <c:pt idx="2706">
                  <c:v>7.2108528425677303</c:v>
                </c:pt>
                <c:pt idx="2707">
                  <c:v>7.2080316243487399</c:v>
                </c:pt>
                <c:pt idx="2708">
                  <c:v>7.2053130955198101</c:v>
                </c:pt>
                <c:pt idx="2709">
                  <c:v>7.2027328601336196</c:v>
                </c:pt>
                <c:pt idx="2710">
                  <c:v>7.1995549237533298</c:v>
                </c:pt>
                <c:pt idx="2711">
                  <c:v>7.1962534580925004</c:v>
                </c:pt>
                <c:pt idx="2712">
                  <c:v>7.1937452017977996</c:v>
                </c:pt>
                <c:pt idx="2713">
                  <c:v>7.1910874301202199</c:v>
                </c:pt>
                <c:pt idx="2714">
                  <c:v>7.1873229070432396</c:v>
                </c:pt>
                <c:pt idx="2715">
                  <c:v>7.1853347941288996</c:v>
                </c:pt>
                <c:pt idx="2716">
                  <c:v>7.1822596037482702</c:v>
                </c:pt>
                <c:pt idx="2717">
                  <c:v>7.1791964302356304</c:v>
                </c:pt>
                <c:pt idx="2718">
                  <c:v>7.1757578027691604</c:v>
                </c:pt>
                <c:pt idx="2719">
                  <c:v>7.1734191860570302</c:v>
                </c:pt>
                <c:pt idx="2720">
                  <c:v>7.1706210343075503</c:v>
                </c:pt>
                <c:pt idx="2721">
                  <c:v>7.1671029180198698</c:v>
                </c:pt>
                <c:pt idx="2722">
                  <c:v>7.1645514433025399</c:v>
                </c:pt>
                <c:pt idx="2723">
                  <c:v>7.1613682278465802</c:v>
                </c:pt>
                <c:pt idx="2724">
                  <c:v>7.1590278775116101</c:v>
                </c:pt>
                <c:pt idx="2725">
                  <c:v>7.1557324855635196</c:v>
                </c:pt>
                <c:pt idx="2726">
                  <c:v>7.1523692540538901</c:v>
                </c:pt>
                <c:pt idx="2727">
                  <c:v>7.14997694579864</c:v>
                </c:pt>
                <c:pt idx="2728">
                  <c:v>7.14746377227448</c:v>
                </c:pt>
                <c:pt idx="2729">
                  <c:v>7.1442201071384197</c:v>
                </c:pt>
                <c:pt idx="2730">
                  <c:v>7.1411598217584</c:v>
                </c:pt>
                <c:pt idx="2731">
                  <c:v>7.1379565474565103</c:v>
                </c:pt>
                <c:pt idx="2732">
                  <c:v>7.1354570422444104</c:v>
                </c:pt>
                <c:pt idx="2733">
                  <c:v>7.1323053697629097</c:v>
                </c:pt>
                <c:pt idx="2734">
                  <c:v>7.1296656194949302</c:v>
                </c:pt>
                <c:pt idx="2735">
                  <c:v>7.1267940907668796</c:v>
                </c:pt>
                <c:pt idx="2736">
                  <c:v>7.1240011019505802</c:v>
                </c:pt>
                <c:pt idx="2737">
                  <c:v>7.1211679209717698</c:v>
                </c:pt>
                <c:pt idx="2738">
                  <c:v>7.1181672391251496</c:v>
                </c:pt>
                <c:pt idx="2739">
                  <c:v>7.11589202120817</c:v>
                </c:pt>
                <c:pt idx="2740">
                  <c:v>7.1128141869506898</c:v>
                </c:pt>
                <c:pt idx="2741">
                  <c:v>7.1098433606424098</c:v>
                </c:pt>
                <c:pt idx="2742">
                  <c:v>7.1069659925439401</c:v>
                </c:pt>
                <c:pt idx="2743">
                  <c:v>7.1043090395148099</c:v>
                </c:pt>
                <c:pt idx="2744">
                  <c:v>7.1015286496736802</c:v>
                </c:pt>
                <c:pt idx="2745">
                  <c:v>7.09895654559908</c:v>
                </c:pt>
                <c:pt idx="2746">
                  <c:v>7.0960017108377498</c:v>
                </c:pt>
                <c:pt idx="2747">
                  <c:v>7.0930155123225704</c:v>
                </c:pt>
                <c:pt idx="2748">
                  <c:v>7.0895152820945899</c:v>
                </c:pt>
                <c:pt idx="2749">
                  <c:v>7.0871938724148</c:v>
                </c:pt>
                <c:pt idx="2750">
                  <c:v>7.0845732691172101</c:v>
                </c:pt>
                <c:pt idx="2751">
                  <c:v>7.08188088303279</c:v>
                </c:pt>
                <c:pt idx="2752">
                  <c:v>7.0790420660899098</c:v>
                </c:pt>
                <c:pt idx="2753">
                  <c:v>7.0761957064376997</c:v>
                </c:pt>
                <c:pt idx="2754">
                  <c:v>7.0736348518314101</c:v>
                </c:pt>
                <c:pt idx="2755">
                  <c:v>7.0707387918838203</c:v>
                </c:pt>
                <c:pt idx="2756">
                  <c:v>7.0675631560673802</c:v>
                </c:pt>
                <c:pt idx="2757">
                  <c:v>7.0651562724807304</c:v>
                </c:pt>
                <c:pt idx="2758">
                  <c:v>7.0624212053319102</c:v>
                </c:pt>
                <c:pt idx="2759">
                  <c:v>7.06062883326919</c:v>
                </c:pt>
                <c:pt idx="2760">
                  <c:v>7.0568352372346199</c:v>
                </c:pt>
                <c:pt idx="2761">
                  <c:v>7.0546885311157199</c:v>
                </c:pt>
                <c:pt idx="2762">
                  <c:v>7.0517753811564301</c:v>
                </c:pt>
                <c:pt idx="2763">
                  <c:v>7.04949285733501</c:v>
                </c:pt>
                <c:pt idx="2764">
                  <c:v>7.0464803507164904</c:v>
                </c:pt>
                <c:pt idx="2765">
                  <c:v>7.0445599081377903</c:v>
                </c:pt>
                <c:pt idx="2766">
                  <c:v>7.0416034250906199</c:v>
                </c:pt>
                <c:pt idx="2767">
                  <c:v>7.0388242975251298</c:v>
                </c:pt>
                <c:pt idx="2768">
                  <c:v>7.0368486487384798</c:v>
                </c:pt>
                <c:pt idx="2769">
                  <c:v>7.0339630927764203</c:v>
                </c:pt>
                <c:pt idx="2770">
                  <c:v>7.0315408049449601</c:v>
                </c:pt>
                <c:pt idx="2771">
                  <c:v>7.0290236676265803</c:v>
                </c:pt>
                <c:pt idx="2772">
                  <c:v>7.0262423738013098</c:v>
                </c:pt>
                <c:pt idx="2773">
                  <c:v>7.0241124077241004</c:v>
                </c:pt>
                <c:pt idx="2774">
                  <c:v>7.0216106869755199</c:v>
                </c:pt>
                <c:pt idx="2775">
                  <c:v>7.0189803183071504</c:v>
                </c:pt>
                <c:pt idx="2776">
                  <c:v>7.01678050286875</c:v>
                </c:pt>
                <c:pt idx="2777">
                  <c:v>7.0140047840522497</c:v>
                </c:pt>
                <c:pt idx="2778">
                  <c:v>7.0121812683987796</c:v>
                </c:pt>
                <c:pt idx="2779">
                  <c:v>7.0095093408427003</c:v>
                </c:pt>
                <c:pt idx="2780">
                  <c:v>7.0071626182629103</c:v>
                </c:pt>
                <c:pt idx="2781">
                  <c:v>7.0046068960190198</c:v>
                </c:pt>
                <c:pt idx="2782">
                  <c:v>7.0024191346754998</c:v>
                </c:pt>
                <c:pt idx="2783">
                  <c:v>6.9997992315812301</c:v>
                </c:pt>
                <c:pt idx="2784">
                  <c:v>6.9974412208517398</c:v>
                </c:pt>
                <c:pt idx="2785">
                  <c:v>6.9957452821704802</c:v>
                </c:pt>
                <c:pt idx="2786">
                  <c:v>6.9931435272420304</c:v>
                </c:pt>
                <c:pt idx="2787">
                  <c:v>6.9909933551325603</c:v>
                </c:pt>
                <c:pt idx="2788">
                  <c:v>6.9882997739837602</c:v>
                </c:pt>
                <c:pt idx="2789">
                  <c:v>6.9862831672530898</c:v>
                </c:pt>
                <c:pt idx="2790">
                  <c:v>6.9843482121291096</c:v>
                </c:pt>
                <c:pt idx="2791">
                  <c:v>6.9820053733349203</c:v>
                </c:pt>
                <c:pt idx="2792">
                  <c:v>6.9792090773154998</c:v>
                </c:pt>
                <c:pt idx="2793">
                  <c:v>6.9775541758515303</c:v>
                </c:pt>
                <c:pt idx="2794">
                  <c:v>6.9755966019101203</c:v>
                </c:pt>
                <c:pt idx="2795">
                  <c:v>6.9733620006812496</c:v>
                </c:pt>
                <c:pt idx="2796">
                  <c:v>6.9706433144450601</c:v>
                </c:pt>
                <c:pt idx="2797">
                  <c:v>6.9684094875965403</c:v>
                </c:pt>
                <c:pt idx="2798">
                  <c:v>6.9670702884795803</c:v>
                </c:pt>
                <c:pt idx="2799">
                  <c:v>6.96472651406238</c:v>
                </c:pt>
                <c:pt idx="2800">
                  <c:v>6.9626518751024502</c:v>
                </c:pt>
                <c:pt idx="2801">
                  <c:v>6.9609136487618102</c:v>
                </c:pt>
                <c:pt idx="2802">
                  <c:v>6.9585289267260704</c:v>
                </c:pt>
                <c:pt idx="2803">
                  <c:v>6.95634951102911</c:v>
                </c:pt>
                <c:pt idx="2804">
                  <c:v>6.9546256682421799</c:v>
                </c:pt>
                <c:pt idx="2805">
                  <c:v>6.9525587697294897</c:v>
                </c:pt>
                <c:pt idx="2806">
                  <c:v>6.9504830019436996</c:v>
                </c:pt>
                <c:pt idx="2807">
                  <c:v>6.9484334680547901</c:v>
                </c:pt>
                <c:pt idx="2808">
                  <c:v>6.9467585853192801</c:v>
                </c:pt>
                <c:pt idx="2809">
                  <c:v>6.9445351267309201</c:v>
                </c:pt>
                <c:pt idx="2810">
                  <c:v>6.9429279199828997</c:v>
                </c:pt>
                <c:pt idx="2811">
                  <c:v>6.9411631506212199</c:v>
                </c:pt>
                <c:pt idx="2812">
                  <c:v>6.9386454157497903</c:v>
                </c:pt>
                <c:pt idx="2813">
                  <c:v>6.9367604263433398</c:v>
                </c:pt>
                <c:pt idx="2814">
                  <c:v>6.9347174974474797</c:v>
                </c:pt>
                <c:pt idx="2815">
                  <c:v>6.9332771458634301</c:v>
                </c:pt>
                <c:pt idx="2816">
                  <c:v>6.9317911436351203</c:v>
                </c:pt>
                <c:pt idx="2817">
                  <c:v>6.9295066789109701</c:v>
                </c:pt>
                <c:pt idx="2818">
                  <c:v>6.9275062589268401</c:v>
                </c:pt>
                <c:pt idx="2819">
                  <c:v>6.9258650243258302</c:v>
                </c:pt>
                <c:pt idx="2820">
                  <c:v>6.92422392782517</c:v>
                </c:pt>
                <c:pt idx="2821">
                  <c:v>6.9224226287481496</c:v>
                </c:pt>
                <c:pt idx="2822">
                  <c:v>6.9200760805327004</c:v>
                </c:pt>
                <c:pt idx="2823">
                  <c:v>6.9187578726605201</c:v>
                </c:pt>
                <c:pt idx="2824">
                  <c:v>6.9164482827329303</c:v>
                </c:pt>
                <c:pt idx="2825">
                  <c:v>6.9152263933118601</c:v>
                </c:pt>
                <c:pt idx="2826">
                  <c:v>6.9133043250207402</c:v>
                </c:pt>
                <c:pt idx="2827">
                  <c:v>6.9119349419840601</c:v>
                </c:pt>
                <c:pt idx="2828">
                  <c:v>6.91050577186643</c:v>
                </c:pt>
                <c:pt idx="2829">
                  <c:v>6.9084273819835103</c:v>
                </c:pt>
                <c:pt idx="2830">
                  <c:v>6.9065417458237004</c:v>
                </c:pt>
                <c:pt idx="2831">
                  <c:v>6.9055688572526304</c:v>
                </c:pt>
                <c:pt idx="2832">
                  <c:v>6.9033071682121401</c:v>
                </c:pt>
                <c:pt idx="2833">
                  <c:v>6.9022402374896901</c:v>
                </c:pt>
                <c:pt idx="2834">
                  <c:v>6.9002187906378598</c:v>
                </c:pt>
                <c:pt idx="2835">
                  <c:v>6.89888892931722</c:v>
                </c:pt>
                <c:pt idx="2836">
                  <c:v>6.89712345415749</c:v>
                </c:pt>
                <c:pt idx="2837">
                  <c:v>6.8953103494711501</c:v>
                </c:pt>
                <c:pt idx="2838">
                  <c:v>6.8934992408340801</c:v>
                </c:pt>
                <c:pt idx="2839">
                  <c:v>6.8925902628631803</c:v>
                </c:pt>
                <c:pt idx="2840">
                  <c:v>6.8905546821943897</c:v>
                </c:pt>
                <c:pt idx="2841">
                  <c:v>6.8894006570114197</c:v>
                </c:pt>
                <c:pt idx="2842">
                  <c:v>6.8884421031968897</c:v>
                </c:pt>
                <c:pt idx="2843">
                  <c:v>6.8871458215553796</c:v>
                </c:pt>
                <c:pt idx="2844">
                  <c:v>6.88499269032169</c:v>
                </c:pt>
                <c:pt idx="2845">
                  <c:v>6.8840063491646504</c:v>
                </c:pt>
                <c:pt idx="2846">
                  <c:v>6.8824776390698501</c:v>
                </c:pt>
                <c:pt idx="2847">
                  <c:v>6.88072849154835</c:v>
                </c:pt>
                <c:pt idx="2848">
                  <c:v>6.8796626398097498</c:v>
                </c:pt>
                <c:pt idx="2849">
                  <c:v>6.8784058973959796</c:v>
                </c:pt>
                <c:pt idx="2850">
                  <c:v>6.8765844857261298</c:v>
                </c:pt>
                <c:pt idx="2851">
                  <c:v>6.8749145608243598</c:v>
                </c:pt>
                <c:pt idx="2852">
                  <c:v>6.8734701831514</c:v>
                </c:pt>
                <c:pt idx="2853">
                  <c:v>6.8725146264286101</c:v>
                </c:pt>
                <c:pt idx="2854">
                  <c:v>6.8713096917102696</c:v>
                </c:pt>
                <c:pt idx="2855">
                  <c:v>6.8697581193556498</c:v>
                </c:pt>
                <c:pt idx="2856">
                  <c:v>6.8678801227734203</c:v>
                </c:pt>
                <c:pt idx="2857">
                  <c:v>6.8665020196243702</c:v>
                </c:pt>
                <c:pt idx="2858">
                  <c:v>6.8654593806314903</c:v>
                </c:pt>
                <c:pt idx="2859">
                  <c:v>6.8638491762470002</c:v>
                </c:pt>
                <c:pt idx="2860">
                  <c:v>6.8626366223185</c:v>
                </c:pt>
                <c:pt idx="2861">
                  <c:v>6.8611767708805802</c:v>
                </c:pt>
                <c:pt idx="2862">
                  <c:v>6.8597639076551502</c:v>
                </c:pt>
                <c:pt idx="2863">
                  <c:v>6.8585206527206397</c:v>
                </c:pt>
                <c:pt idx="2864">
                  <c:v>6.8571970077418696</c:v>
                </c:pt>
                <c:pt idx="2865">
                  <c:v>6.8561287609118304</c:v>
                </c:pt>
                <c:pt idx="2866">
                  <c:v>6.8540167999449002</c:v>
                </c:pt>
                <c:pt idx="2867">
                  <c:v>6.85291492161309</c:v>
                </c:pt>
                <c:pt idx="2868">
                  <c:v>6.8516667296001499</c:v>
                </c:pt>
                <c:pt idx="2869">
                  <c:v>6.8501426072821499</c:v>
                </c:pt>
                <c:pt idx="2870">
                  <c:v>6.8486382391325602</c:v>
                </c:pt>
                <c:pt idx="2871">
                  <c:v>6.8476733608067999</c:v>
                </c:pt>
                <c:pt idx="2872">
                  <c:v>6.8460705751043802</c:v>
                </c:pt>
                <c:pt idx="2873">
                  <c:v>6.8446232923874897</c:v>
                </c:pt>
                <c:pt idx="2874">
                  <c:v>6.8430485933480796</c:v>
                </c:pt>
                <c:pt idx="2875">
                  <c:v>6.8417435401640496</c:v>
                </c:pt>
                <c:pt idx="2876">
                  <c:v>6.8400022594060603</c:v>
                </c:pt>
                <c:pt idx="2877">
                  <c:v>6.8392327413326299</c:v>
                </c:pt>
                <c:pt idx="2878">
                  <c:v>6.8378080945799002</c:v>
                </c:pt>
                <c:pt idx="2879">
                  <c:v>6.8360090326155003</c:v>
                </c:pt>
                <c:pt idx="2880">
                  <c:v>6.8347498196774001</c:v>
                </c:pt>
                <c:pt idx="2881">
                  <c:v>6.8334994268274203</c:v>
                </c:pt>
                <c:pt idx="2882">
                  <c:v>6.8318180904369603</c:v>
                </c:pt>
                <c:pt idx="2883">
                  <c:v>6.83069483228181</c:v>
                </c:pt>
                <c:pt idx="2884">
                  <c:v>6.8291695169248099</c:v>
                </c:pt>
                <c:pt idx="2885">
                  <c:v>6.8277003099657598</c:v>
                </c:pt>
                <c:pt idx="2886">
                  <c:v>6.82616403932676</c:v>
                </c:pt>
                <c:pt idx="2887">
                  <c:v>6.8245842147148501</c:v>
                </c:pt>
                <c:pt idx="2888">
                  <c:v>6.8237724872949901</c:v>
                </c:pt>
                <c:pt idx="2889">
                  <c:v>6.8217781025938997</c:v>
                </c:pt>
                <c:pt idx="2890">
                  <c:v>6.8203832545357299</c:v>
                </c:pt>
                <c:pt idx="2891">
                  <c:v>6.8187759218040203</c:v>
                </c:pt>
                <c:pt idx="2892">
                  <c:v>6.8172472184800403</c:v>
                </c:pt>
                <c:pt idx="2893">
                  <c:v>6.8159124794104402</c:v>
                </c:pt>
                <c:pt idx="2894">
                  <c:v>6.8143209361928196</c:v>
                </c:pt>
                <c:pt idx="2895">
                  <c:v>6.8129917189524596</c:v>
                </c:pt>
                <c:pt idx="2896">
                  <c:v>6.8116835838814902</c:v>
                </c:pt>
                <c:pt idx="2897">
                  <c:v>6.8098256733057596</c:v>
                </c:pt>
                <c:pt idx="2898">
                  <c:v>6.80862140485951</c:v>
                </c:pt>
                <c:pt idx="2899">
                  <c:v>6.8070435999743504</c:v>
                </c:pt>
                <c:pt idx="2900">
                  <c:v>6.8057486105817704</c:v>
                </c:pt>
                <c:pt idx="2901">
                  <c:v>6.8043826567623498</c:v>
                </c:pt>
                <c:pt idx="2902">
                  <c:v>6.8028250732491102</c:v>
                </c:pt>
                <c:pt idx="2903">
                  <c:v>6.8015450175829404</c:v>
                </c:pt>
                <c:pt idx="2904">
                  <c:v>6.79972764622371</c:v>
                </c:pt>
                <c:pt idx="2905">
                  <c:v>6.7978174129703399</c:v>
                </c:pt>
                <c:pt idx="2906">
                  <c:v>6.7965640909836003</c:v>
                </c:pt>
                <c:pt idx="2907">
                  <c:v>6.7947403331352003</c:v>
                </c:pt>
                <c:pt idx="2908">
                  <c:v>6.79386491324908</c:v>
                </c:pt>
                <c:pt idx="2909">
                  <c:v>6.7919750463796902</c:v>
                </c:pt>
                <c:pt idx="2910">
                  <c:v>6.7905617736566599</c:v>
                </c:pt>
                <c:pt idx="2911">
                  <c:v>6.7887356763369899</c:v>
                </c:pt>
                <c:pt idx="2912">
                  <c:v>6.7870081646495102</c:v>
                </c:pt>
                <c:pt idx="2913">
                  <c:v>6.7849823862630503</c:v>
                </c:pt>
                <c:pt idx="2914">
                  <c:v>6.78380001542416</c:v>
                </c:pt>
                <c:pt idx="2915">
                  <c:v>6.7817815975420697</c:v>
                </c:pt>
                <c:pt idx="2916">
                  <c:v>6.7806039688364699</c:v>
                </c:pt>
                <c:pt idx="2917">
                  <c:v>6.7786336903562097</c:v>
                </c:pt>
                <c:pt idx="2918">
                  <c:v>6.7768277150955702</c:v>
                </c:pt>
                <c:pt idx="2919">
                  <c:v>6.7752948669314703</c:v>
                </c:pt>
                <c:pt idx="2920">
                  <c:v>6.7736893785966998</c:v>
                </c:pt>
                <c:pt idx="2921">
                  <c:v>6.7718182372581301</c:v>
                </c:pt>
                <c:pt idx="2922">
                  <c:v>6.7698007641849696</c:v>
                </c:pt>
                <c:pt idx="2923">
                  <c:v>6.7679208785333902</c:v>
                </c:pt>
                <c:pt idx="2924">
                  <c:v>6.7662131052889301</c:v>
                </c:pt>
                <c:pt idx="2925">
                  <c:v>6.7637956237797603</c:v>
                </c:pt>
                <c:pt idx="2926">
                  <c:v>6.7630464734943603</c:v>
                </c:pt>
                <c:pt idx="2927">
                  <c:v>6.7608230754084797</c:v>
                </c:pt>
                <c:pt idx="2928">
                  <c:v>6.7588373503847103</c:v>
                </c:pt>
                <c:pt idx="2929">
                  <c:v>6.7572208006614396</c:v>
                </c:pt>
                <c:pt idx="2930">
                  <c:v>6.7546439463598604</c:v>
                </c:pt>
                <c:pt idx="2931">
                  <c:v>6.7533834372202604</c:v>
                </c:pt>
                <c:pt idx="2932">
                  <c:v>6.7513952027850204</c:v>
                </c:pt>
                <c:pt idx="2933">
                  <c:v>6.7493275229650997</c:v>
                </c:pt>
                <c:pt idx="2934">
                  <c:v>6.7471472586730803</c:v>
                </c:pt>
                <c:pt idx="2935">
                  <c:v>6.7456903255949499</c:v>
                </c:pt>
                <c:pt idx="2936">
                  <c:v>6.7429038696899504</c:v>
                </c:pt>
                <c:pt idx="2937">
                  <c:v>6.74047970222027</c:v>
                </c:pt>
                <c:pt idx="2938">
                  <c:v>6.7388114866999196</c:v>
                </c:pt>
                <c:pt idx="2939">
                  <c:v>6.73681631633242</c:v>
                </c:pt>
                <c:pt idx="2940">
                  <c:v>6.7350855785828099</c:v>
                </c:pt>
                <c:pt idx="2941">
                  <c:v>6.7321445217063998</c:v>
                </c:pt>
                <c:pt idx="2942">
                  <c:v>6.7308252982843904</c:v>
                </c:pt>
                <c:pt idx="2943">
                  <c:v>6.7288419679854101</c:v>
                </c:pt>
                <c:pt idx="2944">
                  <c:v>6.7265008328261597</c:v>
                </c:pt>
                <c:pt idx="2945">
                  <c:v>6.7235681915531096</c:v>
                </c:pt>
                <c:pt idx="2946">
                  <c:v>6.72201854575854</c:v>
                </c:pt>
                <c:pt idx="2947">
                  <c:v>6.7193743639712098</c:v>
                </c:pt>
                <c:pt idx="2948">
                  <c:v>6.7178721657153302</c:v>
                </c:pt>
                <c:pt idx="2949">
                  <c:v>6.7150906730219297</c:v>
                </c:pt>
                <c:pt idx="2950">
                  <c:v>6.7127895189932403</c:v>
                </c:pt>
                <c:pt idx="2951">
                  <c:v>6.7106353982005</c:v>
                </c:pt>
                <c:pt idx="2952">
                  <c:v>6.7078960301779897</c:v>
                </c:pt>
                <c:pt idx="2953">
                  <c:v>6.70552855198149</c:v>
                </c:pt>
                <c:pt idx="2954">
                  <c:v>6.70313731700743</c:v>
                </c:pt>
                <c:pt idx="2955">
                  <c:v>6.7010432973250103</c:v>
                </c:pt>
                <c:pt idx="2956">
                  <c:v>6.6993292803866096</c:v>
                </c:pt>
                <c:pt idx="2957">
                  <c:v>6.6964622727253502</c:v>
                </c:pt>
                <c:pt idx="2958">
                  <c:v>6.6942426429567501</c:v>
                </c:pt>
                <c:pt idx="2959">
                  <c:v>6.6917866745326204</c:v>
                </c:pt>
                <c:pt idx="2960">
                  <c:v>6.6895226158331003</c:v>
                </c:pt>
                <c:pt idx="2961">
                  <c:v>6.6861281829047803</c:v>
                </c:pt>
                <c:pt idx="2962">
                  <c:v>6.6843359325406402</c:v>
                </c:pt>
                <c:pt idx="2963">
                  <c:v>6.6816506481936999</c:v>
                </c:pt>
                <c:pt idx="2964">
                  <c:v>6.6795317161902004</c:v>
                </c:pt>
                <c:pt idx="2965">
                  <c:v>6.6768486364925899</c:v>
                </c:pt>
                <c:pt idx="2966">
                  <c:v>6.6744025071282396</c:v>
                </c:pt>
                <c:pt idx="2967">
                  <c:v>6.6717220182667196</c:v>
                </c:pt>
                <c:pt idx="2968">
                  <c:v>6.6691764394492496</c:v>
                </c:pt>
                <c:pt idx="2969">
                  <c:v>6.6672005062214197</c:v>
                </c:pt>
                <c:pt idx="2970">
                  <c:v>6.6641800078401001</c:v>
                </c:pt>
                <c:pt idx="2971">
                  <c:v>6.6613097289166703</c:v>
                </c:pt>
                <c:pt idx="2972">
                  <c:v>6.6585914264607799</c:v>
                </c:pt>
                <c:pt idx="2973">
                  <c:v>6.6559914605308599</c:v>
                </c:pt>
                <c:pt idx="2974">
                  <c:v>6.6537338952344598</c:v>
                </c:pt>
                <c:pt idx="2975">
                  <c:v>6.65042112437283</c:v>
                </c:pt>
                <c:pt idx="2976">
                  <c:v>6.64790088572801</c:v>
                </c:pt>
                <c:pt idx="2977">
                  <c:v>6.6449012150072999</c:v>
                </c:pt>
                <c:pt idx="2978">
                  <c:v>6.6428234341788999</c:v>
                </c:pt>
                <c:pt idx="2979">
                  <c:v>6.6404837063607696</c:v>
                </c:pt>
                <c:pt idx="2980">
                  <c:v>6.6375678795745801</c:v>
                </c:pt>
                <c:pt idx="2981">
                  <c:v>6.63447119913757</c:v>
                </c:pt>
                <c:pt idx="2982">
                  <c:v>6.6315785633199402</c:v>
                </c:pt>
                <c:pt idx="2983">
                  <c:v>6.6288678505312397</c:v>
                </c:pt>
                <c:pt idx="2984">
                  <c:v>6.62642726998964</c:v>
                </c:pt>
                <c:pt idx="2985">
                  <c:v>6.62318699387201</c:v>
                </c:pt>
                <c:pt idx="2986">
                  <c:v>6.6202720853296304</c:v>
                </c:pt>
                <c:pt idx="2987">
                  <c:v>6.6174228499796</c:v>
                </c:pt>
                <c:pt idx="2988">
                  <c:v>6.6145844097083897</c:v>
                </c:pt>
                <c:pt idx="2989">
                  <c:v>6.6118110814207798</c:v>
                </c:pt>
                <c:pt idx="2990">
                  <c:v>6.6091393304372499</c:v>
                </c:pt>
                <c:pt idx="2991">
                  <c:v>6.6062130774513497</c:v>
                </c:pt>
                <c:pt idx="2992">
                  <c:v>6.6033045479502803</c:v>
                </c:pt>
                <c:pt idx="2993">
                  <c:v>6.6009700238059201</c:v>
                </c:pt>
                <c:pt idx="2994">
                  <c:v>6.5982426083177597</c:v>
                </c:pt>
                <c:pt idx="2995">
                  <c:v>6.5946881102468096</c:v>
                </c:pt>
                <c:pt idx="2996">
                  <c:v>6.5919620766066398</c:v>
                </c:pt>
                <c:pt idx="2997">
                  <c:v>6.5884829507941003</c:v>
                </c:pt>
                <c:pt idx="2998">
                  <c:v>6.5857459730911101</c:v>
                </c:pt>
                <c:pt idx="2999">
                  <c:v>6.5826099497338104</c:v>
                </c:pt>
                <c:pt idx="3000">
                  <c:v>6.5797294901579297</c:v>
                </c:pt>
                <c:pt idx="3001">
                  <c:v>6.5765969877785402</c:v>
                </c:pt>
                <c:pt idx="3002">
                  <c:v>6.5736154912695799</c:v>
                </c:pt>
                <c:pt idx="3003">
                  <c:v>6.5709172340736801</c:v>
                </c:pt>
                <c:pt idx="3004">
                  <c:v>6.5679170443926198</c:v>
                </c:pt>
                <c:pt idx="3005">
                  <c:v>6.5651055790909201</c:v>
                </c:pt>
                <c:pt idx="3006">
                  <c:v>6.56151936390782</c:v>
                </c:pt>
                <c:pt idx="3007">
                  <c:v>6.5588868234749702</c:v>
                </c:pt>
                <c:pt idx="3008">
                  <c:v>6.5557207141243099</c:v>
                </c:pt>
                <c:pt idx="3009">
                  <c:v>6.55271770810152</c:v>
                </c:pt>
                <c:pt idx="3010">
                  <c:v>6.5498563592060002</c:v>
                </c:pt>
                <c:pt idx="3011">
                  <c:v>6.5469633971230197</c:v>
                </c:pt>
                <c:pt idx="3012">
                  <c:v>6.54389408520389</c:v>
                </c:pt>
                <c:pt idx="3013">
                  <c:v>6.5410927191762296</c:v>
                </c:pt>
                <c:pt idx="3014">
                  <c:v>6.5373763427711102</c:v>
                </c:pt>
                <c:pt idx="3015">
                  <c:v>6.5344595033085904</c:v>
                </c:pt>
                <c:pt idx="3016">
                  <c:v>6.5316331129858698</c:v>
                </c:pt>
                <c:pt idx="3017">
                  <c:v>6.5288326083394699</c:v>
                </c:pt>
                <c:pt idx="3018">
                  <c:v>6.5258884870866796</c:v>
                </c:pt>
                <c:pt idx="3019">
                  <c:v>6.5228938838770896</c:v>
                </c:pt>
                <c:pt idx="3020">
                  <c:v>6.5199053299747796</c:v>
                </c:pt>
                <c:pt idx="3021">
                  <c:v>6.5170694640003299</c:v>
                </c:pt>
                <c:pt idx="3022">
                  <c:v>6.5137686953899498</c:v>
                </c:pt>
                <c:pt idx="3023">
                  <c:v>6.5110857798199602</c:v>
                </c:pt>
                <c:pt idx="3024">
                  <c:v>6.5086171290552697</c:v>
                </c:pt>
                <c:pt idx="3025">
                  <c:v>6.5051436727701697</c:v>
                </c:pt>
                <c:pt idx="3026">
                  <c:v>6.5018921718113898</c:v>
                </c:pt>
                <c:pt idx="3027">
                  <c:v>6.4993712175966003</c:v>
                </c:pt>
                <c:pt idx="3028">
                  <c:v>6.4970598757824503</c:v>
                </c:pt>
                <c:pt idx="3029">
                  <c:v>6.4934107253704196</c:v>
                </c:pt>
                <c:pt idx="3030">
                  <c:v>6.4905678322840599</c:v>
                </c:pt>
                <c:pt idx="3031">
                  <c:v>6.4878395087114296</c:v>
                </c:pt>
                <c:pt idx="3032">
                  <c:v>6.48457620672799</c:v>
                </c:pt>
                <c:pt idx="3033">
                  <c:v>6.4817195847360702</c:v>
                </c:pt>
                <c:pt idx="3034">
                  <c:v>6.4788730670010901</c:v>
                </c:pt>
                <c:pt idx="3035">
                  <c:v>6.4759601586141802</c:v>
                </c:pt>
                <c:pt idx="3036">
                  <c:v>6.47346047604458</c:v>
                </c:pt>
                <c:pt idx="3037">
                  <c:v>6.4704493308928104</c:v>
                </c:pt>
                <c:pt idx="3038">
                  <c:v>6.4672128476030402</c:v>
                </c:pt>
                <c:pt idx="3039">
                  <c:v>6.4647345378985204</c:v>
                </c:pt>
                <c:pt idx="3040">
                  <c:v>6.4610929421484604</c:v>
                </c:pt>
                <c:pt idx="3041">
                  <c:v>6.45859311194668</c:v>
                </c:pt>
                <c:pt idx="3042">
                  <c:v>6.4553323756985996</c:v>
                </c:pt>
                <c:pt idx="3043">
                  <c:v>6.4526284457122003</c:v>
                </c:pt>
                <c:pt idx="3044">
                  <c:v>6.4503244441954202</c:v>
                </c:pt>
                <c:pt idx="3045">
                  <c:v>6.4473944227364797</c:v>
                </c:pt>
                <c:pt idx="3046">
                  <c:v>6.4442396856923798</c:v>
                </c:pt>
                <c:pt idx="3047">
                  <c:v>6.4415660955257499</c:v>
                </c:pt>
                <c:pt idx="3048">
                  <c:v>6.4391275139126796</c:v>
                </c:pt>
                <c:pt idx="3049">
                  <c:v>6.4356784831196601</c:v>
                </c:pt>
                <c:pt idx="3050">
                  <c:v>6.4328936023047696</c:v>
                </c:pt>
                <c:pt idx="3051">
                  <c:v>6.4305997114927997</c:v>
                </c:pt>
                <c:pt idx="3052">
                  <c:v>6.4275886637627799</c:v>
                </c:pt>
                <c:pt idx="3053">
                  <c:v>6.4255107692121403</c:v>
                </c:pt>
                <c:pt idx="3054">
                  <c:v>6.4218464303027298</c:v>
                </c:pt>
                <c:pt idx="3055">
                  <c:v>6.4193342800918396</c:v>
                </c:pt>
                <c:pt idx="3056">
                  <c:v>6.4166892174312302</c:v>
                </c:pt>
                <c:pt idx="3057">
                  <c:v>6.4140656370412197</c:v>
                </c:pt>
                <c:pt idx="3058">
                  <c:v>6.4111121773664204</c:v>
                </c:pt>
                <c:pt idx="3059">
                  <c:v>6.4083443387241896</c:v>
                </c:pt>
                <c:pt idx="3060">
                  <c:v>6.40598214094834</c:v>
                </c:pt>
                <c:pt idx="3061">
                  <c:v>6.4026843538960199</c:v>
                </c:pt>
                <c:pt idx="3062">
                  <c:v>6.3998600313621896</c:v>
                </c:pt>
                <c:pt idx="3063">
                  <c:v>6.39779967968673</c:v>
                </c:pt>
                <c:pt idx="3064">
                  <c:v>6.3945365324209504</c:v>
                </c:pt>
                <c:pt idx="3065">
                  <c:v>6.3925468905888101</c:v>
                </c:pt>
                <c:pt idx="3066">
                  <c:v>6.3901576280919503</c:v>
                </c:pt>
                <c:pt idx="3067">
                  <c:v>6.3875534976754897</c:v>
                </c:pt>
                <c:pt idx="3068">
                  <c:v>6.3854009210361298</c:v>
                </c:pt>
                <c:pt idx="3069">
                  <c:v>6.38253281335012</c:v>
                </c:pt>
                <c:pt idx="3070">
                  <c:v>6.37990931791271</c:v>
                </c:pt>
                <c:pt idx="3071">
                  <c:v>6.3768256843505702</c:v>
                </c:pt>
                <c:pt idx="3072">
                  <c:v>6.3752506255976504</c:v>
                </c:pt>
                <c:pt idx="3073">
                  <c:v>6.3728198917598498</c:v>
                </c:pt>
                <c:pt idx="3074">
                  <c:v>6.3696911499916498</c:v>
                </c:pt>
                <c:pt idx="3075">
                  <c:v>6.3674317711327104</c:v>
                </c:pt>
                <c:pt idx="3076">
                  <c:v>6.3653153967876399</c:v>
                </c:pt>
                <c:pt idx="3077">
                  <c:v>6.3626192593389499</c:v>
                </c:pt>
                <c:pt idx="3078">
                  <c:v>6.3602318372448297</c:v>
                </c:pt>
                <c:pt idx="3079">
                  <c:v>6.35770400983247</c:v>
                </c:pt>
                <c:pt idx="3080">
                  <c:v>6.3555995854016398</c:v>
                </c:pt>
                <c:pt idx="3081">
                  <c:v>6.3537179488780904</c:v>
                </c:pt>
                <c:pt idx="3082">
                  <c:v>6.35154533660008</c:v>
                </c:pt>
                <c:pt idx="3083">
                  <c:v>6.3490532490211704</c:v>
                </c:pt>
                <c:pt idx="3084">
                  <c:v>6.3467135312112202</c:v>
                </c:pt>
                <c:pt idx="3085">
                  <c:v>6.3450341618398198</c:v>
                </c:pt>
                <c:pt idx="3086">
                  <c:v>6.3425922253690503</c:v>
                </c:pt>
                <c:pt idx="3087">
                  <c:v>6.3399723038932896</c:v>
                </c:pt>
                <c:pt idx="3088">
                  <c:v>6.3367317639837104</c:v>
                </c:pt>
                <c:pt idx="3089">
                  <c:v>6.3352319083338804</c:v>
                </c:pt>
                <c:pt idx="3090">
                  <c:v>6.3327285316785904</c:v>
                </c:pt>
                <c:pt idx="3091">
                  <c:v>6.3307679792322604</c:v>
                </c:pt>
                <c:pt idx="3092">
                  <c:v>6.3282704032268198</c:v>
                </c:pt>
                <c:pt idx="3093">
                  <c:v>6.3261537488905804</c:v>
                </c:pt>
                <c:pt idx="3094">
                  <c:v>6.3244100256586702</c:v>
                </c:pt>
                <c:pt idx="3095">
                  <c:v>6.3213887302354799</c:v>
                </c:pt>
                <c:pt idx="3096">
                  <c:v>6.3199994439869203</c:v>
                </c:pt>
                <c:pt idx="3097">
                  <c:v>6.3180217777020502</c:v>
                </c:pt>
                <c:pt idx="3098">
                  <c:v>6.3159260909123702</c:v>
                </c:pt>
                <c:pt idx="3099">
                  <c:v>6.31379084798556</c:v>
                </c:pt>
                <c:pt idx="3100">
                  <c:v>6.3118513389867097</c:v>
                </c:pt>
                <c:pt idx="3101">
                  <c:v>6.3097512763246</c:v>
                </c:pt>
                <c:pt idx="3102">
                  <c:v>6.3076224896083</c:v>
                </c:pt>
                <c:pt idx="3103">
                  <c:v>6.30525732715041</c:v>
                </c:pt>
                <c:pt idx="3104">
                  <c:v>6.3039281289330802</c:v>
                </c:pt>
                <c:pt idx="3105">
                  <c:v>6.3017670822726597</c:v>
                </c:pt>
                <c:pt idx="3106">
                  <c:v>6.3001263145346798</c:v>
                </c:pt>
                <c:pt idx="3107">
                  <c:v>6.2978645656929304</c:v>
                </c:pt>
                <c:pt idx="3108">
                  <c:v>6.2961300078511098</c:v>
                </c:pt>
                <c:pt idx="3109">
                  <c:v>6.2935128081009299</c:v>
                </c:pt>
                <c:pt idx="3110">
                  <c:v>6.29226889151502</c:v>
                </c:pt>
                <c:pt idx="3111">
                  <c:v>6.2898781971815501</c:v>
                </c:pt>
                <c:pt idx="3112">
                  <c:v>6.2890051481655096</c:v>
                </c:pt>
                <c:pt idx="3113">
                  <c:v>6.2865197508993402</c:v>
                </c:pt>
                <c:pt idx="3114">
                  <c:v>6.2845604335847902</c:v>
                </c:pt>
                <c:pt idx="3115">
                  <c:v>6.2826959354472702</c:v>
                </c:pt>
                <c:pt idx="3116">
                  <c:v>6.2808555089520199</c:v>
                </c:pt>
                <c:pt idx="3117">
                  <c:v>6.2791375854085301</c:v>
                </c:pt>
                <c:pt idx="3118">
                  <c:v>6.2774208719185003</c:v>
                </c:pt>
                <c:pt idx="3119">
                  <c:v>6.2761346977476604</c:v>
                </c:pt>
                <c:pt idx="3120">
                  <c:v>6.2738099434048697</c:v>
                </c:pt>
                <c:pt idx="3121">
                  <c:v>6.2719247041956896</c:v>
                </c:pt>
                <c:pt idx="3122">
                  <c:v>6.2707655265177999</c:v>
                </c:pt>
                <c:pt idx="3123">
                  <c:v>6.2685521806117901</c:v>
                </c:pt>
                <c:pt idx="3124">
                  <c:v>6.2665394610969303</c:v>
                </c:pt>
                <c:pt idx="3125">
                  <c:v>6.2651505418457303</c:v>
                </c:pt>
                <c:pt idx="3126">
                  <c:v>6.2635869160491797</c:v>
                </c:pt>
                <c:pt idx="3127">
                  <c:v>6.2614025812137397</c:v>
                </c:pt>
                <c:pt idx="3128">
                  <c:v>6.2601538664443597</c:v>
                </c:pt>
                <c:pt idx="3129">
                  <c:v>6.2583748748604897</c:v>
                </c:pt>
                <c:pt idx="3130">
                  <c:v>6.2560696434197904</c:v>
                </c:pt>
                <c:pt idx="3131">
                  <c:v>6.2548840923650797</c:v>
                </c:pt>
                <c:pt idx="3132">
                  <c:v>6.2534069805743</c:v>
                </c:pt>
                <c:pt idx="3133">
                  <c:v>6.25215556350875</c:v>
                </c:pt>
                <c:pt idx="3134">
                  <c:v>6.2503225726282503</c:v>
                </c:pt>
                <c:pt idx="3135">
                  <c:v>6.2482086542675503</c:v>
                </c:pt>
                <c:pt idx="3136">
                  <c:v>6.2467758144691903</c:v>
                </c:pt>
                <c:pt idx="3137">
                  <c:v>6.2447253597432004</c:v>
                </c:pt>
                <c:pt idx="3138">
                  <c:v>6.2438445584451303</c:v>
                </c:pt>
                <c:pt idx="3139">
                  <c:v>6.2421904528490604</c:v>
                </c:pt>
                <c:pt idx="3140">
                  <c:v>6.2403025076360796</c:v>
                </c:pt>
                <c:pt idx="3141">
                  <c:v>6.2382750978672901</c:v>
                </c:pt>
                <c:pt idx="3142">
                  <c:v>6.2372311441400496</c:v>
                </c:pt>
                <c:pt idx="3143">
                  <c:v>6.2358224376428897</c:v>
                </c:pt>
                <c:pt idx="3144">
                  <c:v>6.2340505036111997</c:v>
                </c:pt>
                <c:pt idx="3145">
                  <c:v>6.2324333872297499</c:v>
                </c:pt>
                <c:pt idx="3146">
                  <c:v>6.2308979625389096</c:v>
                </c:pt>
                <c:pt idx="3147">
                  <c:v>6.2291543270971204</c:v>
                </c:pt>
                <c:pt idx="3148">
                  <c:v>6.2278096406095402</c:v>
                </c:pt>
                <c:pt idx="3149">
                  <c:v>6.2262120087181696</c:v>
                </c:pt>
                <c:pt idx="3150">
                  <c:v>6.2245676798994403</c:v>
                </c:pt>
                <c:pt idx="3151">
                  <c:v>6.22279983810727</c:v>
                </c:pt>
                <c:pt idx="3152">
                  <c:v>6.2217817076966497</c:v>
                </c:pt>
                <c:pt idx="3153">
                  <c:v>6.2200303032687696</c:v>
                </c:pt>
                <c:pt idx="3154">
                  <c:v>6.2189393705885303</c:v>
                </c:pt>
                <c:pt idx="3155">
                  <c:v>6.2169481021643502</c:v>
                </c:pt>
                <c:pt idx="3156">
                  <c:v>6.2150523417547596</c:v>
                </c:pt>
                <c:pt idx="3157">
                  <c:v>6.2136214727445003</c:v>
                </c:pt>
                <c:pt idx="3158">
                  <c:v>6.2121654827617503</c:v>
                </c:pt>
                <c:pt idx="3159">
                  <c:v>6.2107794981255298</c:v>
                </c:pt>
                <c:pt idx="3160">
                  <c:v>6.2089288254501804</c:v>
                </c:pt>
                <c:pt idx="3161">
                  <c:v>6.2075284589971496</c:v>
                </c:pt>
                <c:pt idx="3162">
                  <c:v>6.2061764836647999</c:v>
                </c:pt>
                <c:pt idx="3163">
                  <c:v>6.2045297104880497</c:v>
                </c:pt>
                <c:pt idx="3164">
                  <c:v>6.2032928803196503</c:v>
                </c:pt>
                <c:pt idx="3165">
                  <c:v>6.2018087155775001</c:v>
                </c:pt>
                <c:pt idx="3166">
                  <c:v>6.1999208321240502</c:v>
                </c:pt>
                <c:pt idx="3167">
                  <c:v>6.1984530762101304</c:v>
                </c:pt>
                <c:pt idx="3168">
                  <c:v>6.1965985185453896</c:v>
                </c:pt>
                <c:pt idx="3169">
                  <c:v>6.19567394711079</c:v>
                </c:pt>
                <c:pt idx="3170">
                  <c:v>6.1940153179158504</c:v>
                </c:pt>
                <c:pt idx="3171">
                  <c:v>6.19212621061632</c:v>
                </c:pt>
                <c:pt idx="3172">
                  <c:v>6.19106227604704</c:v>
                </c:pt>
                <c:pt idx="3173">
                  <c:v>6.1890786402264997</c:v>
                </c:pt>
                <c:pt idx="3174">
                  <c:v>6.1872662550777804</c:v>
                </c:pt>
                <c:pt idx="3175">
                  <c:v>6.1859020736549297</c:v>
                </c:pt>
                <c:pt idx="3176">
                  <c:v>6.1839937733995898</c:v>
                </c:pt>
                <c:pt idx="3177">
                  <c:v>6.1825742987468697</c:v>
                </c:pt>
                <c:pt idx="3178">
                  <c:v>6.18109517271294</c:v>
                </c:pt>
                <c:pt idx="3179">
                  <c:v>6.1794705599446296</c:v>
                </c:pt>
                <c:pt idx="3180">
                  <c:v>6.1777067109220303</c:v>
                </c:pt>
                <c:pt idx="3181">
                  <c:v>6.17581070642514</c:v>
                </c:pt>
                <c:pt idx="3182">
                  <c:v>6.1746252212367798</c:v>
                </c:pt>
                <c:pt idx="3183">
                  <c:v>6.1727937973316598</c:v>
                </c:pt>
                <c:pt idx="3184">
                  <c:v>6.1709663634961602</c:v>
                </c:pt>
                <c:pt idx="3185">
                  <c:v>6.1686850997242804</c:v>
                </c:pt>
                <c:pt idx="3186">
                  <c:v>6.1682787843412399</c:v>
                </c:pt>
                <c:pt idx="3187">
                  <c:v>6.1667138838336797</c:v>
                </c:pt>
                <c:pt idx="3188">
                  <c:v>6.1642862922936104</c:v>
                </c:pt>
                <c:pt idx="3189">
                  <c:v>6.1625700027422301</c:v>
                </c:pt>
                <c:pt idx="3190">
                  <c:v>6.1609872382785502</c:v>
                </c:pt>
                <c:pt idx="3191">
                  <c:v>6.15873268173209</c:v>
                </c:pt>
                <c:pt idx="3192">
                  <c:v>6.1571950233768504</c:v>
                </c:pt>
                <c:pt idx="3193">
                  <c:v>6.1554744717876098</c:v>
                </c:pt>
                <c:pt idx="3194">
                  <c:v>6.1535330934387904</c:v>
                </c:pt>
                <c:pt idx="3195">
                  <c:v>6.1518835233554201</c:v>
                </c:pt>
                <c:pt idx="3196">
                  <c:v>6.1503458702082101</c:v>
                </c:pt>
                <c:pt idx="3197">
                  <c:v>6.1486832524923702</c:v>
                </c:pt>
                <c:pt idx="3198">
                  <c:v>6.1465001293064301</c:v>
                </c:pt>
                <c:pt idx="3199">
                  <c:v>6.1445754800742796</c:v>
                </c:pt>
                <c:pt idx="3200">
                  <c:v>6.1424943313841602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562624"/>
        <c:axId val="41641088"/>
      </c:lineChart>
      <c:catAx>
        <c:axId val="39562624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#,##0.00_);[Red]\(#,##0.00\)" sourceLinked="0"/>
        <c:majorTickMark val="out"/>
        <c:minorTickMark val="none"/>
        <c:tickLblPos val="nextTo"/>
        <c:crossAx val="41641088"/>
        <c:crosses val="autoZero"/>
        <c:auto val="1"/>
        <c:lblAlgn val="ctr"/>
        <c:lblOffset val="100"/>
        <c:tickLblSkip val="160"/>
        <c:tickMarkSkip val="160"/>
        <c:noMultiLvlLbl val="0"/>
      </c:catAx>
      <c:valAx>
        <c:axId val="4164108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3956262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zh-CN"/>
              <a:t>u''</a:t>
            </a:r>
            <a:endParaRPr lang="zh-CN" altLang="en-US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试验前 u''</c:v>
                </c:pt>
              </c:strCache>
            </c:strRef>
          </c:tx>
          <c:spPr>
            <a:ln>
              <a:solidFill>
                <a:srgbClr val="00CC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Sheet1!$C$2:$C$3202</c:f>
              <c:numCache>
                <c:formatCode>General</c:formatCode>
                <c:ptCount val="3201"/>
                <c:pt idx="0">
                  <c:v>29.455110538559602</c:v>
                </c:pt>
                <c:pt idx="1">
                  <c:v>31.528147256553201</c:v>
                </c:pt>
                <c:pt idx="2">
                  <c:v>33.490681273784801</c:v>
                </c:pt>
                <c:pt idx="3">
                  <c:v>35.3167669279065</c:v>
                </c:pt>
                <c:pt idx="4">
                  <c:v>37.119638882010399</c:v>
                </c:pt>
                <c:pt idx="5">
                  <c:v>38.786032567368103</c:v>
                </c:pt>
                <c:pt idx="6">
                  <c:v>40.3557247536191</c:v>
                </c:pt>
                <c:pt idx="7">
                  <c:v>41.767139924580697</c:v>
                </c:pt>
                <c:pt idx="8">
                  <c:v>43.115129826601901</c:v>
                </c:pt>
                <c:pt idx="9">
                  <c:v>44.326820437600098</c:v>
                </c:pt>
                <c:pt idx="10">
                  <c:v>45.461711180239</c:v>
                </c:pt>
                <c:pt idx="11">
                  <c:v>46.378175247726297</c:v>
                </c:pt>
                <c:pt idx="12">
                  <c:v>47.248062865211303</c:v>
                </c:pt>
                <c:pt idx="13">
                  <c:v>47.979552524746801</c:v>
                </c:pt>
                <c:pt idx="14">
                  <c:v>48.635304317828599</c:v>
                </c:pt>
                <c:pt idx="15">
                  <c:v>49.239396804253502</c:v>
                </c:pt>
                <c:pt idx="16">
                  <c:v>49.6996849491983</c:v>
                </c:pt>
                <c:pt idx="17">
                  <c:v>50.130302209323503</c:v>
                </c:pt>
                <c:pt idx="18">
                  <c:v>50.560389214521898</c:v>
                </c:pt>
                <c:pt idx="19">
                  <c:v>50.9316790822907</c:v>
                </c:pt>
                <c:pt idx="20">
                  <c:v>51.269638342628099</c:v>
                </c:pt>
                <c:pt idx="21">
                  <c:v>51.6304812004662</c:v>
                </c:pt>
                <c:pt idx="22">
                  <c:v>51.935695780966903</c:v>
                </c:pt>
                <c:pt idx="23">
                  <c:v>52.2369443819683</c:v>
                </c:pt>
                <c:pt idx="24">
                  <c:v>52.520996147526397</c:v>
                </c:pt>
                <c:pt idx="25">
                  <c:v>52.8749276716932</c:v>
                </c:pt>
                <c:pt idx="26">
                  <c:v>53.185519387402401</c:v>
                </c:pt>
                <c:pt idx="27">
                  <c:v>53.464158755502702</c:v>
                </c:pt>
                <c:pt idx="28">
                  <c:v>53.749147906232899</c:v>
                </c:pt>
                <c:pt idx="29">
                  <c:v>54.061455201065399</c:v>
                </c:pt>
                <c:pt idx="30">
                  <c:v>54.353920239447902</c:v>
                </c:pt>
                <c:pt idx="31">
                  <c:v>54.6602106851822</c:v>
                </c:pt>
                <c:pt idx="32">
                  <c:v>54.972523156904202</c:v>
                </c:pt>
                <c:pt idx="33">
                  <c:v>55.306964037786301</c:v>
                </c:pt>
                <c:pt idx="34">
                  <c:v>55.636611545323397</c:v>
                </c:pt>
                <c:pt idx="35">
                  <c:v>55.920950941316001</c:v>
                </c:pt>
                <c:pt idx="36">
                  <c:v>56.206933083581802</c:v>
                </c:pt>
                <c:pt idx="37">
                  <c:v>56.605447114335597</c:v>
                </c:pt>
                <c:pt idx="38">
                  <c:v>56.912268540717498</c:v>
                </c:pt>
                <c:pt idx="39">
                  <c:v>57.207309707068802</c:v>
                </c:pt>
                <c:pt idx="40">
                  <c:v>57.535521110579303</c:v>
                </c:pt>
                <c:pt idx="41">
                  <c:v>57.840108774986199</c:v>
                </c:pt>
                <c:pt idx="42">
                  <c:v>58.185554287914897</c:v>
                </c:pt>
                <c:pt idx="43">
                  <c:v>58.544182104452901</c:v>
                </c:pt>
                <c:pt idx="44">
                  <c:v>58.8320388389199</c:v>
                </c:pt>
                <c:pt idx="45">
                  <c:v>59.1799287987117</c:v>
                </c:pt>
                <c:pt idx="46">
                  <c:v>59.4283367287765</c:v>
                </c:pt>
                <c:pt idx="47">
                  <c:v>59.737470432691801</c:v>
                </c:pt>
                <c:pt idx="48">
                  <c:v>60.114601725036003</c:v>
                </c:pt>
                <c:pt idx="49">
                  <c:v>60.370933641106397</c:v>
                </c:pt>
                <c:pt idx="50">
                  <c:v>60.675893216518901</c:v>
                </c:pt>
                <c:pt idx="51">
                  <c:v>60.972409741876099</c:v>
                </c:pt>
                <c:pt idx="52">
                  <c:v>61.246303222681</c:v>
                </c:pt>
                <c:pt idx="53">
                  <c:v>61.491234873797197</c:v>
                </c:pt>
                <c:pt idx="54">
                  <c:v>61.790629684875697</c:v>
                </c:pt>
                <c:pt idx="55">
                  <c:v>62.077366892041802</c:v>
                </c:pt>
                <c:pt idx="56">
                  <c:v>62.288573809808597</c:v>
                </c:pt>
                <c:pt idx="57">
                  <c:v>62.544047269848299</c:v>
                </c:pt>
                <c:pt idx="58">
                  <c:v>62.767537067355399</c:v>
                </c:pt>
                <c:pt idx="59">
                  <c:v>63.0636453289654</c:v>
                </c:pt>
                <c:pt idx="60">
                  <c:v>63.2689816189339</c:v>
                </c:pt>
                <c:pt idx="61">
                  <c:v>63.530315568329698</c:v>
                </c:pt>
                <c:pt idx="62">
                  <c:v>63.716317277712903</c:v>
                </c:pt>
                <c:pt idx="63">
                  <c:v>63.922138239950002</c:v>
                </c:pt>
                <c:pt idx="64">
                  <c:v>64.096709657868303</c:v>
                </c:pt>
                <c:pt idx="65">
                  <c:v>64.400927595063393</c:v>
                </c:pt>
                <c:pt idx="66">
                  <c:v>64.551926636182799</c:v>
                </c:pt>
                <c:pt idx="67">
                  <c:v>64.795352446778693</c:v>
                </c:pt>
                <c:pt idx="68">
                  <c:v>64.923664692338804</c:v>
                </c:pt>
                <c:pt idx="69">
                  <c:v>65.105705336183206</c:v>
                </c:pt>
                <c:pt idx="70">
                  <c:v>65.3143885531275</c:v>
                </c:pt>
                <c:pt idx="71">
                  <c:v>65.507552440223705</c:v>
                </c:pt>
                <c:pt idx="72">
                  <c:v>65.639277536603402</c:v>
                </c:pt>
                <c:pt idx="73">
                  <c:v>65.840069281835397</c:v>
                </c:pt>
                <c:pt idx="74">
                  <c:v>65.9726807195226</c:v>
                </c:pt>
                <c:pt idx="75">
                  <c:v>66.110431482885303</c:v>
                </c:pt>
                <c:pt idx="76">
                  <c:v>66.283051489757298</c:v>
                </c:pt>
                <c:pt idx="77">
                  <c:v>66.416912481150703</c:v>
                </c:pt>
                <c:pt idx="78">
                  <c:v>66.512952732570596</c:v>
                </c:pt>
                <c:pt idx="79">
                  <c:v>66.669284489632801</c:v>
                </c:pt>
                <c:pt idx="80">
                  <c:v>66.795875436875605</c:v>
                </c:pt>
                <c:pt idx="81">
                  <c:v>66.866299420665996</c:v>
                </c:pt>
                <c:pt idx="82">
                  <c:v>67.020395279311202</c:v>
                </c:pt>
                <c:pt idx="83">
                  <c:v>67.0878856253929</c:v>
                </c:pt>
                <c:pt idx="84">
                  <c:v>67.2521088282775</c:v>
                </c:pt>
                <c:pt idx="85">
                  <c:v>67.297741563130003</c:v>
                </c:pt>
                <c:pt idx="86">
                  <c:v>67.392672566977097</c:v>
                </c:pt>
                <c:pt idx="87">
                  <c:v>67.479785511108304</c:v>
                </c:pt>
                <c:pt idx="88">
                  <c:v>67.559876971590398</c:v>
                </c:pt>
                <c:pt idx="89">
                  <c:v>67.617835437068706</c:v>
                </c:pt>
                <c:pt idx="90">
                  <c:v>67.645834650871507</c:v>
                </c:pt>
                <c:pt idx="91">
                  <c:v>67.798987064822796</c:v>
                </c:pt>
                <c:pt idx="92">
                  <c:v>67.792642616291502</c:v>
                </c:pt>
                <c:pt idx="93">
                  <c:v>67.817150717708103</c:v>
                </c:pt>
                <c:pt idx="94">
                  <c:v>67.859844031467205</c:v>
                </c:pt>
                <c:pt idx="95">
                  <c:v>67.852931130037206</c:v>
                </c:pt>
                <c:pt idx="96">
                  <c:v>67.938594359361602</c:v>
                </c:pt>
                <c:pt idx="97">
                  <c:v>67.951716766870703</c:v>
                </c:pt>
                <c:pt idx="98">
                  <c:v>67.950954783946401</c:v>
                </c:pt>
                <c:pt idx="99">
                  <c:v>67.949872579195599</c:v>
                </c:pt>
                <c:pt idx="100">
                  <c:v>67.962397766038194</c:v>
                </c:pt>
                <c:pt idx="101">
                  <c:v>68.012977991043599</c:v>
                </c:pt>
                <c:pt idx="102">
                  <c:v>68.000749881412702</c:v>
                </c:pt>
                <c:pt idx="103">
                  <c:v>67.989520840040797</c:v>
                </c:pt>
                <c:pt idx="104">
                  <c:v>67.970678161528795</c:v>
                </c:pt>
                <c:pt idx="105">
                  <c:v>67.919188332537303</c:v>
                </c:pt>
                <c:pt idx="106">
                  <c:v>67.917995647269194</c:v>
                </c:pt>
                <c:pt idx="107">
                  <c:v>67.911625888424595</c:v>
                </c:pt>
                <c:pt idx="108">
                  <c:v>67.879719481273</c:v>
                </c:pt>
                <c:pt idx="109">
                  <c:v>67.828468931329496</c:v>
                </c:pt>
                <c:pt idx="110">
                  <c:v>67.789756616070207</c:v>
                </c:pt>
                <c:pt idx="111">
                  <c:v>67.734754810286205</c:v>
                </c:pt>
                <c:pt idx="112">
                  <c:v>67.714764448907403</c:v>
                </c:pt>
                <c:pt idx="113">
                  <c:v>67.669137479282995</c:v>
                </c:pt>
                <c:pt idx="114">
                  <c:v>67.634699231036194</c:v>
                </c:pt>
                <c:pt idx="115">
                  <c:v>67.5491414972293</c:v>
                </c:pt>
                <c:pt idx="116">
                  <c:v>67.516355250923496</c:v>
                </c:pt>
                <c:pt idx="117">
                  <c:v>67.439801393500503</c:v>
                </c:pt>
                <c:pt idx="118">
                  <c:v>67.378563785089597</c:v>
                </c:pt>
                <c:pt idx="119">
                  <c:v>67.289182007764396</c:v>
                </c:pt>
                <c:pt idx="120">
                  <c:v>67.240295319817207</c:v>
                </c:pt>
                <c:pt idx="121">
                  <c:v>67.156670818643406</c:v>
                </c:pt>
                <c:pt idx="122">
                  <c:v>67.0402505023673</c:v>
                </c:pt>
                <c:pt idx="123">
                  <c:v>66.976194969363405</c:v>
                </c:pt>
                <c:pt idx="124">
                  <c:v>66.907910188298899</c:v>
                </c:pt>
                <c:pt idx="125">
                  <c:v>66.822121065288002</c:v>
                </c:pt>
                <c:pt idx="126">
                  <c:v>66.727542083045904</c:v>
                </c:pt>
                <c:pt idx="127">
                  <c:v>66.651822041816999</c:v>
                </c:pt>
                <c:pt idx="128">
                  <c:v>66.510365155565495</c:v>
                </c:pt>
                <c:pt idx="129">
                  <c:v>66.469891889631</c:v>
                </c:pt>
                <c:pt idx="130">
                  <c:v>66.341586514193395</c:v>
                </c:pt>
                <c:pt idx="131">
                  <c:v>66.210549689506095</c:v>
                </c:pt>
                <c:pt idx="132">
                  <c:v>66.128896230918201</c:v>
                </c:pt>
                <c:pt idx="133">
                  <c:v>66.017735094358997</c:v>
                </c:pt>
                <c:pt idx="134">
                  <c:v>65.947307341093605</c:v>
                </c:pt>
                <c:pt idx="135">
                  <c:v>65.850913660306404</c:v>
                </c:pt>
                <c:pt idx="136">
                  <c:v>65.722475514160394</c:v>
                </c:pt>
                <c:pt idx="137">
                  <c:v>65.626396590789</c:v>
                </c:pt>
                <c:pt idx="138">
                  <c:v>65.538382882780994</c:v>
                </c:pt>
                <c:pt idx="139">
                  <c:v>65.367742960626899</c:v>
                </c:pt>
                <c:pt idx="140">
                  <c:v>65.2552190693998</c:v>
                </c:pt>
                <c:pt idx="141">
                  <c:v>65.117204138773005</c:v>
                </c:pt>
                <c:pt idx="142">
                  <c:v>65.021751384519405</c:v>
                </c:pt>
                <c:pt idx="143">
                  <c:v>64.920902130158694</c:v>
                </c:pt>
                <c:pt idx="144">
                  <c:v>64.790949324778893</c:v>
                </c:pt>
                <c:pt idx="145">
                  <c:v>64.650651256577603</c:v>
                </c:pt>
                <c:pt idx="146">
                  <c:v>64.552504589945997</c:v>
                </c:pt>
                <c:pt idx="147">
                  <c:v>64.420607602544194</c:v>
                </c:pt>
                <c:pt idx="148">
                  <c:v>64.306439575620402</c:v>
                </c:pt>
                <c:pt idx="149">
                  <c:v>64.174795393065907</c:v>
                </c:pt>
                <c:pt idx="150">
                  <c:v>64.061183427829505</c:v>
                </c:pt>
                <c:pt idx="151">
                  <c:v>63.922129646389003</c:v>
                </c:pt>
                <c:pt idx="152">
                  <c:v>63.791251538241802</c:v>
                </c:pt>
                <c:pt idx="153">
                  <c:v>63.702213328172697</c:v>
                </c:pt>
                <c:pt idx="154">
                  <c:v>63.5697495762996</c:v>
                </c:pt>
                <c:pt idx="155">
                  <c:v>63.437298916458502</c:v>
                </c:pt>
                <c:pt idx="156">
                  <c:v>63.332785101361502</c:v>
                </c:pt>
                <c:pt idx="157">
                  <c:v>63.176759483028697</c:v>
                </c:pt>
                <c:pt idx="158">
                  <c:v>63.070810834724703</c:v>
                </c:pt>
                <c:pt idx="159">
                  <c:v>62.948286130505302</c:v>
                </c:pt>
                <c:pt idx="160">
                  <c:v>62.803557633061203</c:v>
                </c:pt>
                <c:pt idx="161">
                  <c:v>62.690999336378503</c:v>
                </c:pt>
                <c:pt idx="162">
                  <c:v>62.581911601458401</c:v>
                </c:pt>
                <c:pt idx="163">
                  <c:v>62.468592979177501</c:v>
                </c:pt>
                <c:pt idx="164">
                  <c:v>62.335950195074602</c:v>
                </c:pt>
                <c:pt idx="165">
                  <c:v>62.2380591104397</c:v>
                </c:pt>
                <c:pt idx="166">
                  <c:v>62.112681332689696</c:v>
                </c:pt>
                <c:pt idx="167">
                  <c:v>61.992080847081702</c:v>
                </c:pt>
                <c:pt idx="168">
                  <c:v>61.858539405233003</c:v>
                </c:pt>
                <c:pt idx="169">
                  <c:v>61.758978605321502</c:v>
                </c:pt>
                <c:pt idx="170">
                  <c:v>61.6229654618718</c:v>
                </c:pt>
                <c:pt idx="171">
                  <c:v>61.536635588610402</c:v>
                </c:pt>
                <c:pt idx="172">
                  <c:v>61.3783975843576</c:v>
                </c:pt>
                <c:pt idx="173">
                  <c:v>61.252709119350101</c:v>
                </c:pt>
                <c:pt idx="174">
                  <c:v>61.148582169632299</c:v>
                </c:pt>
                <c:pt idx="175">
                  <c:v>61.037477797304803</c:v>
                </c:pt>
                <c:pt idx="176">
                  <c:v>60.909652291328101</c:v>
                </c:pt>
                <c:pt idx="177">
                  <c:v>60.7933104560773</c:v>
                </c:pt>
                <c:pt idx="178">
                  <c:v>60.7018921994542</c:v>
                </c:pt>
                <c:pt idx="179">
                  <c:v>60.589164866685799</c:v>
                </c:pt>
                <c:pt idx="180">
                  <c:v>60.4953102252191</c:v>
                </c:pt>
                <c:pt idx="181">
                  <c:v>60.350868353851403</c:v>
                </c:pt>
                <c:pt idx="182">
                  <c:v>60.232962782346704</c:v>
                </c:pt>
                <c:pt idx="183">
                  <c:v>60.108201723958302</c:v>
                </c:pt>
                <c:pt idx="184">
                  <c:v>60.018791684033403</c:v>
                </c:pt>
                <c:pt idx="185">
                  <c:v>59.9082657118702</c:v>
                </c:pt>
                <c:pt idx="186">
                  <c:v>59.794214906276402</c:v>
                </c:pt>
                <c:pt idx="187">
                  <c:v>59.669323759693498</c:v>
                </c:pt>
                <c:pt idx="188">
                  <c:v>59.588397761582399</c:v>
                </c:pt>
                <c:pt idx="189">
                  <c:v>59.444067553264503</c:v>
                </c:pt>
                <c:pt idx="190">
                  <c:v>59.371261751900903</c:v>
                </c:pt>
                <c:pt idx="191">
                  <c:v>59.236335128014701</c:v>
                </c:pt>
                <c:pt idx="192">
                  <c:v>59.112930468267699</c:v>
                </c:pt>
                <c:pt idx="193">
                  <c:v>59.027912266249302</c:v>
                </c:pt>
                <c:pt idx="194">
                  <c:v>58.926975140146801</c:v>
                </c:pt>
                <c:pt idx="195">
                  <c:v>58.797677943522103</c:v>
                </c:pt>
                <c:pt idx="196">
                  <c:v>58.687809824911703</c:v>
                </c:pt>
                <c:pt idx="197">
                  <c:v>58.583176639026298</c:v>
                </c:pt>
                <c:pt idx="198">
                  <c:v>58.478817994795598</c:v>
                </c:pt>
                <c:pt idx="199">
                  <c:v>58.380685577391397</c:v>
                </c:pt>
                <c:pt idx="200">
                  <c:v>58.251766367570497</c:v>
                </c:pt>
                <c:pt idx="201">
                  <c:v>58.137409539409397</c:v>
                </c:pt>
                <c:pt idx="202">
                  <c:v>58.0493090586845</c:v>
                </c:pt>
                <c:pt idx="203">
                  <c:v>57.925992166700802</c:v>
                </c:pt>
                <c:pt idx="204">
                  <c:v>57.820926246434901</c:v>
                </c:pt>
                <c:pt idx="205">
                  <c:v>57.727836613106099</c:v>
                </c:pt>
                <c:pt idx="206">
                  <c:v>57.626258130332701</c:v>
                </c:pt>
                <c:pt idx="207">
                  <c:v>57.511686441761199</c:v>
                </c:pt>
                <c:pt idx="208">
                  <c:v>57.403881508067798</c:v>
                </c:pt>
                <c:pt idx="209">
                  <c:v>57.286129087613702</c:v>
                </c:pt>
                <c:pt idx="210">
                  <c:v>57.194157066379503</c:v>
                </c:pt>
                <c:pt idx="211">
                  <c:v>57.093790492279098</c:v>
                </c:pt>
                <c:pt idx="212">
                  <c:v>56.978305181842103</c:v>
                </c:pt>
                <c:pt idx="213">
                  <c:v>56.870737421465599</c:v>
                </c:pt>
                <c:pt idx="214">
                  <c:v>56.767632096412299</c:v>
                </c:pt>
                <c:pt idx="215">
                  <c:v>56.652837047489797</c:v>
                </c:pt>
                <c:pt idx="216">
                  <c:v>56.553087907546399</c:v>
                </c:pt>
                <c:pt idx="217">
                  <c:v>56.449232447560497</c:v>
                </c:pt>
                <c:pt idx="218">
                  <c:v>56.337158587013498</c:v>
                </c:pt>
                <c:pt idx="219">
                  <c:v>56.241829842827102</c:v>
                </c:pt>
                <c:pt idx="220">
                  <c:v>56.132739443729903</c:v>
                </c:pt>
                <c:pt idx="221">
                  <c:v>56.0356113094251</c:v>
                </c:pt>
                <c:pt idx="222">
                  <c:v>55.910180942977597</c:v>
                </c:pt>
                <c:pt idx="223">
                  <c:v>55.796268281527297</c:v>
                </c:pt>
                <c:pt idx="224">
                  <c:v>55.708265788199398</c:v>
                </c:pt>
                <c:pt idx="225">
                  <c:v>55.593199147821302</c:v>
                </c:pt>
                <c:pt idx="226">
                  <c:v>55.511001687938197</c:v>
                </c:pt>
                <c:pt idx="227">
                  <c:v>55.401860542239</c:v>
                </c:pt>
                <c:pt idx="228">
                  <c:v>55.305102880400703</c:v>
                </c:pt>
                <c:pt idx="229">
                  <c:v>55.200063801325797</c:v>
                </c:pt>
                <c:pt idx="230">
                  <c:v>55.111691461831001</c:v>
                </c:pt>
                <c:pt idx="231">
                  <c:v>54.997968037688601</c:v>
                </c:pt>
                <c:pt idx="232">
                  <c:v>54.907807603309102</c:v>
                </c:pt>
                <c:pt idx="233">
                  <c:v>54.809378884340802</c:v>
                </c:pt>
                <c:pt idx="234">
                  <c:v>54.720247064376998</c:v>
                </c:pt>
                <c:pt idx="235">
                  <c:v>54.575061847472</c:v>
                </c:pt>
                <c:pt idx="236">
                  <c:v>54.485508640553498</c:v>
                </c:pt>
                <c:pt idx="237">
                  <c:v>54.408549388797397</c:v>
                </c:pt>
                <c:pt idx="238">
                  <c:v>54.2892637754478</c:v>
                </c:pt>
                <c:pt idx="239">
                  <c:v>54.189027697141299</c:v>
                </c:pt>
                <c:pt idx="240">
                  <c:v>54.1123272877688</c:v>
                </c:pt>
                <c:pt idx="241">
                  <c:v>53.996400118536798</c:v>
                </c:pt>
                <c:pt idx="242">
                  <c:v>53.926175092583101</c:v>
                </c:pt>
                <c:pt idx="243">
                  <c:v>53.820369442759301</c:v>
                </c:pt>
                <c:pt idx="244">
                  <c:v>53.706478708639096</c:v>
                </c:pt>
                <c:pt idx="245">
                  <c:v>53.629583722884703</c:v>
                </c:pt>
                <c:pt idx="246">
                  <c:v>53.525601157517301</c:v>
                </c:pt>
                <c:pt idx="247">
                  <c:v>53.429051704628101</c:v>
                </c:pt>
                <c:pt idx="248">
                  <c:v>53.322431534360597</c:v>
                </c:pt>
                <c:pt idx="249">
                  <c:v>53.2361356766894</c:v>
                </c:pt>
                <c:pt idx="250">
                  <c:v>53.147188842591</c:v>
                </c:pt>
                <c:pt idx="251">
                  <c:v>53.065488612177298</c:v>
                </c:pt>
                <c:pt idx="252">
                  <c:v>52.9678519873219</c:v>
                </c:pt>
                <c:pt idx="253">
                  <c:v>52.875007904899803</c:v>
                </c:pt>
                <c:pt idx="254">
                  <c:v>52.791675819893499</c:v>
                </c:pt>
                <c:pt idx="255">
                  <c:v>52.696854676826298</c:v>
                </c:pt>
                <c:pt idx="256">
                  <c:v>52.599376515674997</c:v>
                </c:pt>
                <c:pt idx="257">
                  <c:v>52.512025048309098</c:v>
                </c:pt>
                <c:pt idx="258">
                  <c:v>52.415615243392203</c:v>
                </c:pt>
                <c:pt idx="259">
                  <c:v>52.342566892803703</c:v>
                </c:pt>
                <c:pt idx="260">
                  <c:v>52.233417366237298</c:v>
                </c:pt>
                <c:pt idx="261">
                  <c:v>52.154752039794097</c:v>
                </c:pt>
                <c:pt idx="262">
                  <c:v>52.055075657445002</c:v>
                </c:pt>
                <c:pt idx="263">
                  <c:v>51.9766655504258</c:v>
                </c:pt>
                <c:pt idx="264">
                  <c:v>51.897186353884003</c:v>
                </c:pt>
                <c:pt idx="265">
                  <c:v>51.8003089158344</c:v>
                </c:pt>
                <c:pt idx="266">
                  <c:v>51.709056044649799</c:v>
                </c:pt>
                <c:pt idx="267">
                  <c:v>51.652057342283001</c:v>
                </c:pt>
                <c:pt idx="268">
                  <c:v>51.563418057962103</c:v>
                </c:pt>
                <c:pt idx="269">
                  <c:v>51.453458404279601</c:v>
                </c:pt>
                <c:pt idx="270">
                  <c:v>51.371853538402497</c:v>
                </c:pt>
                <c:pt idx="271">
                  <c:v>51.302889245452903</c:v>
                </c:pt>
                <c:pt idx="272">
                  <c:v>51.230256774551201</c:v>
                </c:pt>
                <c:pt idx="273">
                  <c:v>51.138528439327096</c:v>
                </c:pt>
                <c:pt idx="274">
                  <c:v>51.062710645615397</c:v>
                </c:pt>
                <c:pt idx="275">
                  <c:v>50.981361525500503</c:v>
                </c:pt>
                <c:pt idx="276">
                  <c:v>50.8922119445986</c:v>
                </c:pt>
                <c:pt idx="277">
                  <c:v>50.811322403410301</c:v>
                </c:pt>
                <c:pt idx="278">
                  <c:v>50.733076960436598</c:v>
                </c:pt>
                <c:pt idx="279">
                  <c:v>50.657932002030698</c:v>
                </c:pt>
                <c:pt idx="280">
                  <c:v>50.5833581226739</c:v>
                </c:pt>
                <c:pt idx="281">
                  <c:v>50.503006949332601</c:v>
                </c:pt>
                <c:pt idx="282">
                  <c:v>50.417691922361897</c:v>
                </c:pt>
                <c:pt idx="283">
                  <c:v>50.3255409704744</c:v>
                </c:pt>
                <c:pt idx="284">
                  <c:v>50.261882814869203</c:v>
                </c:pt>
                <c:pt idx="285">
                  <c:v>50.179259878875598</c:v>
                </c:pt>
                <c:pt idx="286">
                  <c:v>50.094800764353401</c:v>
                </c:pt>
                <c:pt idx="287">
                  <c:v>50.009412744710701</c:v>
                </c:pt>
                <c:pt idx="288">
                  <c:v>49.9244901097343</c:v>
                </c:pt>
                <c:pt idx="289">
                  <c:v>49.850345394201902</c:v>
                </c:pt>
                <c:pt idx="290">
                  <c:v>49.770695366766503</c:v>
                </c:pt>
                <c:pt idx="291">
                  <c:v>49.689844364526898</c:v>
                </c:pt>
                <c:pt idx="292">
                  <c:v>49.614509800280601</c:v>
                </c:pt>
                <c:pt idx="293">
                  <c:v>49.554069937019499</c:v>
                </c:pt>
                <c:pt idx="294">
                  <c:v>49.469369754717597</c:v>
                </c:pt>
                <c:pt idx="295">
                  <c:v>49.4010605894902</c:v>
                </c:pt>
                <c:pt idx="296">
                  <c:v>49.311840207726299</c:v>
                </c:pt>
                <c:pt idx="297">
                  <c:v>49.247269195897701</c:v>
                </c:pt>
                <c:pt idx="298">
                  <c:v>49.167595709931099</c:v>
                </c:pt>
                <c:pt idx="299">
                  <c:v>49.079131073259802</c:v>
                </c:pt>
                <c:pt idx="300">
                  <c:v>49.002095412441001</c:v>
                </c:pt>
                <c:pt idx="301">
                  <c:v>48.922588509991897</c:v>
                </c:pt>
                <c:pt idx="302">
                  <c:v>48.8574544960317</c:v>
                </c:pt>
                <c:pt idx="303">
                  <c:v>48.763400781422298</c:v>
                </c:pt>
                <c:pt idx="304">
                  <c:v>48.697665902924498</c:v>
                </c:pt>
                <c:pt idx="305">
                  <c:v>48.610690076585399</c:v>
                </c:pt>
                <c:pt idx="306">
                  <c:v>48.533709148318202</c:v>
                </c:pt>
                <c:pt idx="307">
                  <c:v>48.461726609207901</c:v>
                </c:pt>
                <c:pt idx="308">
                  <c:v>48.374668860154401</c:v>
                </c:pt>
                <c:pt idx="309">
                  <c:v>48.295384765717799</c:v>
                </c:pt>
                <c:pt idx="310">
                  <c:v>48.239692078240999</c:v>
                </c:pt>
                <c:pt idx="311">
                  <c:v>48.163615567772801</c:v>
                </c:pt>
                <c:pt idx="312">
                  <c:v>48.085498287759997</c:v>
                </c:pt>
                <c:pt idx="313">
                  <c:v>48.001442770546198</c:v>
                </c:pt>
                <c:pt idx="314">
                  <c:v>47.925009824050498</c:v>
                </c:pt>
                <c:pt idx="315">
                  <c:v>47.844839164187697</c:v>
                </c:pt>
                <c:pt idx="316">
                  <c:v>47.771793681027297</c:v>
                </c:pt>
                <c:pt idx="317">
                  <c:v>47.693873841737101</c:v>
                </c:pt>
                <c:pt idx="318">
                  <c:v>47.6174348435772</c:v>
                </c:pt>
                <c:pt idx="319">
                  <c:v>47.542150793279298</c:v>
                </c:pt>
                <c:pt idx="320">
                  <c:v>47.456448247146298</c:v>
                </c:pt>
                <c:pt idx="321">
                  <c:v>47.386759154779497</c:v>
                </c:pt>
                <c:pt idx="322">
                  <c:v>47.311219049853797</c:v>
                </c:pt>
                <c:pt idx="323">
                  <c:v>47.238765013561498</c:v>
                </c:pt>
                <c:pt idx="324">
                  <c:v>47.165799118846998</c:v>
                </c:pt>
                <c:pt idx="325">
                  <c:v>47.089247592538598</c:v>
                </c:pt>
                <c:pt idx="326">
                  <c:v>46.999152673994899</c:v>
                </c:pt>
                <c:pt idx="327">
                  <c:v>46.913763505793199</c:v>
                </c:pt>
                <c:pt idx="328">
                  <c:v>46.859207361497504</c:v>
                </c:pt>
                <c:pt idx="329">
                  <c:v>46.777074435531901</c:v>
                </c:pt>
                <c:pt idx="330">
                  <c:v>46.707712290811401</c:v>
                </c:pt>
                <c:pt idx="331">
                  <c:v>46.638751609150901</c:v>
                </c:pt>
                <c:pt idx="332">
                  <c:v>46.557117846157801</c:v>
                </c:pt>
                <c:pt idx="333">
                  <c:v>46.495154916027303</c:v>
                </c:pt>
                <c:pt idx="334">
                  <c:v>46.418946064091401</c:v>
                </c:pt>
                <c:pt idx="335">
                  <c:v>46.3318251275672</c:v>
                </c:pt>
                <c:pt idx="336">
                  <c:v>46.261876894296996</c:v>
                </c:pt>
                <c:pt idx="337">
                  <c:v>46.1850141605033</c:v>
                </c:pt>
                <c:pt idx="338">
                  <c:v>46.131129728060401</c:v>
                </c:pt>
                <c:pt idx="339">
                  <c:v>46.026745058140797</c:v>
                </c:pt>
                <c:pt idx="340">
                  <c:v>45.959480502600897</c:v>
                </c:pt>
                <c:pt idx="341">
                  <c:v>45.884882799995097</c:v>
                </c:pt>
                <c:pt idx="342">
                  <c:v>45.817848573472602</c:v>
                </c:pt>
                <c:pt idx="343">
                  <c:v>45.7473056320541</c:v>
                </c:pt>
                <c:pt idx="344">
                  <c:v>45.679190526053901</c:v>
                </c:pt>
                <c:pt idx="345">
                  <c:v>45.6014922805495</c:v>
                </c:pt>
                <c:pt idx="346">
                  <c:v>45.533257072274502</c:v>
                </c:pt>
                <c:pt idx="347">
                  <c:v>45.457663272435802</c:v>
                </c:pt>
                <c:pt idx="348">
                  <c:v>45.391308468256497</c:v>
                </c:pt>
                <c:pt idx="349">
                  <c:v>45.317822109873703</c:v>
                </c:pt>
                <c:pt idx="350">
                  <c:v>45.247870327310203</c:v>
                </c:pt>
                <c:pt idx="351">
                  <c:v>45.168717248268301</c:v>
                </c:pt>
                <c:pt idx="352">
                  <c:v>45.100538988443397</c:v>
                </c:pt>
                <c:pt idx="353">
                  <c:v>45.026627287417902</c:v>
                </c:pt>
                <c:pt idx="354">
                  <c:v>44.964402325662903</c:v>
                </c:pt>
                <c:pt idx="355">
                  <c:v>44.880938132320203</c:v>
                </c:pt>
                <c:pt idx="356">
                  <c:v>44.823570790453402</c:v>
                </c:pt>
                <c:pt idx="357">
                  <c:v>44.754405568023401</c:v>
                </c:pt>
                <c:pt idx="358">
                  <c:v>44.685937984090899</c:v>
                </c:pt>
                <c:pt idx="359">
                  <c:v>44.615108201961199</c:v>
                </c:pt>
                <c:pt idx="360">
                  <c:v>44.541660396122403</c:v>
                </c:pt>
                <c:pt idx="361">
                  <c:v>44.469610821538303</c:v>
                </c:pt>
                <c:pt idx="362">
                  <c:v>44.403102788647502</c:v>
                </c:pt>
                <c:pt idx="363">
                  <c:v>44.345848420089197</c:v>
                </c:pt>
                <c:pt idx="364">
                  <c:v>44.271548328726396</c:v>
                </c:pt>
                <c:pt idx="365">
                  <c:v>44.192536417760003</c:v>
                </c:pt>
                <c:pt idx="366">
                  <c:v>44.135347689389903</c:v>
                </c:pt>
                <c:pt idx="367">
                  <c:v>44.064493161852297</c:v>
                </c:pt>
                <c:pt idx="368">
                  <c:v>43.990296578533801</c:v>
                </c:pt>
                <c:pt idx="369">
                  <c:v>43.935295021322098</c:v>
                </c:pt>
                <c:pt idx="370">
                  <c:v>43.869362569740197</c:v>
                </c:pt>
                <c:pt idx="371">
                  <c:v>43.8071844923995</c:v>
                </c:pt>
                <c:pt idx="372">
                  <c:v>43.731169872369598</c:v>
                </c:pt>
                <c:pt idx="373">
                  <c:v>43.675550794600802</c:v>
                </c:pt>
                <c:pt idx="374">
                  <c:v>43.612332628120598</c:v>
                </c:pt>
                <c:pt idx="375">
                  <c:v>43.534611409558302</c:v>
                </c:pt>
                <c:pt idx="376">
                  <c:v>43.465187278009402</c:v>
                </c:pt>
                <c:pt idx="377">
                  <c:v>43.404003047202501</c:v>
                </c:pt>
                <c:pt idx="378">
                  <c:v>43.344134618279597</c:v>
                </c:pt>
                <c:pt idx="379">
                  <c:v>43.275048287438402</c:v>
                </c:pt>
                <c:pt idx="380">
                  <c:v>43.216554522635803</c:v>
                </c:pt>
                <c:pt idx="381">
                  <c:v>43.149553796771102</c:v>
                </c:pt>
                <c:pt idx="382">
                  <c:v>43.070175458483</c:v>
                </c:pt>
                <c:pt idx="383">
                  <c:v>43.015568621446903</c:v>
                </c:pt>
                <c:pt idx="384">
                  <c:v>42.948011407067099</c:v>
                </c:pt>
                <c:pt idx="385">
                  <c:v>42.870452003560402</c:v>
                </c:pt>
                <c:pt idx="386">
                  <c:v>42.8247599887627</c:v>
                </c:pt>
                <c:pt idx="387">
                  <c:v>42.764715137719001</c:v>
                </c:pt>
                <c:pt idx="388">
                  <c:v>42.688933861365101</c:v>
                </c:pt>
                <c:pt idx="389">
                  <c:v>42.633740788090698</c:v>
                </c:pt>
                <c:pt idx="390">
                  <c:v>42.550807497867702</c:v>
                </c:pt>
                <c:pt idx="391">
                  <c:v>42.493168579623202</c:v>
                </c:pt>
                <c:pt idx="392">
                  <c:v>42.438145708738503</c:v>
                </c:pt>
                <c:pt idx="393">
                  <c:v>42.385714019255701</c:v>
                </c:pt>
                <c:pt idx="394">
                  <c:v>42.292471862913203</c:v>
                </c:pt>
                <c:pt idx="395">
                  <c:v>42.227924467093203</c:v>
                </c:pt>
                <c:pt idx="396">
                  <c:v>42.162538277269803</c:v>
                </c:pt>
                <c:pt idx="397">
                  <c:v>42.101842537851603</c:v>
                </c:pt>
                <c:pt idx="398">
                  <c:v>42.042199423847499</c:v>
                </c:pt>
                <c:pt idx="399">
                  <c:v>41.974317807457403</c:v>
                </c:pt>
                <c:pt idx="400">
                  <c:v>41.908527140591097</c:v>
                </c:pt>
                <c:pt idx="401">
                  <c:v>41.845743238066703</c:v>
                </c:pt>
                <c:pt idx="402">
                  <c:v>41.794416056871</c:v>
                </c:pt>
                <c:pt idx="403">
                  <c:v>41.717355203526701</c:v>
                </c:pt>
                <c:pt idx="404">
                  <c:v>41.646634623698297</c:v>
                </c:pt>
                <c:pt idx="405">
                  <c:v>41.594038611727001</c:v>
                </c:pt>
                <c:pt idx="406">
                  <c:v>41.514556717781801</c:v>
                </c:pt>
                <c:pt idx="407">
                  <c:v>41.458936260187997</c:v>
                </c:pt>
                <c:pt idx="408">
                  <c:v>41.395107916062699</c:v>
                </c:pt>
                <c:pt idx="409">
                  <c:v>41.325500705175102</c:v>
                </c:pt>
                <c:pt idx="410">
                  <c:v>41.268213473916298</c:v>
                </c:pt>
                <c:pt idx="411">
                  <c:v>41.2078785803429</c:v>
                </c:pt>
                <c:pt idx="412">
                  <c:v>41.134488049349898</c:v>
                </c:pt>
                <c:pt idx="413">
                  <c:v>41.070351950141003</c:v>
                </c:pt>
                <c:pt idx="414">
                  <c:v>41.014691121450902</c:v>
                </c:pt>
                <c:pt idx="415">
                  <c:v>40.943981603174898</c:v>
                </c:pt>
                <c:pt idx="416">
                  <c:v>40.875023303557597</c:v>
                </c:pt>
                <c:pt idx="417">
                  <c:v>40.811705395036299</c:v>
                </c:pt>
                <c:pt idx="418">
                  <c:v>40.738214306283602</c:v>
                </c:pt>
                <c:pt idx="419">
                  <c:v>40.680103488659597</c:v>
                </c:pt>
                <c:pt idx="420">
                  <c:v>40.621736330760001</c:v>
                </c:pt>
                <c:pt idx="421">
                  <c:v>40.557771499765003</c:v>
                </c:pt>
                <c:pt idx="422">
                  <c:v>40.488383109877098</c:v>
                </c:pt>
                <c:pt idx="423">
                  <c:v>40.428264944912897</c:v>
                </c:pt>
                <c:pt idx="424">
                  <c:v>40.373904248418299</c:v>
                </c:pt>
                <c:pt idx="425">
                  <c:v>40.310064119233502</c:v>
                </c:pt>
                <c:pt idx="426">
                  <c:v>40.237287265752599</c:v>
                </c:pt>
                <c:pt idx="427">
                  <c:v>40.178478873803002</c:v>
                </c:pt>
                <c:pt idx="428">
                  <c:v>40.1169516146917</c:v>
                </c:pt>
                <c:pt idx="429">
                  <c:v>40.059445405394101</c:v>
                </c:pt>
                <c:pt idx="430">
                  <c:v>39.988035773856303</c:v>
                </c:pt>
                <c:pt idx="431">
                  <c:v>39.922628721910698</c:v>
                </c:pt>
                <c:pt idx="432">
                  <c:v>39.863237148271097</c:v>
                </c:pt>
                <c:pt idx="433">
                  <c:v>39.795617580837899</c:v>
                </c:pt>
                <c:pt idx="434">
                  <c:v>39.730172315112497</c:v>
                </c:pt>
                <c:pt idx="435">
                  <c:v>39.688030151820897</c:v>
                </c:pt>
                <c:pt idx="436">
                  <c:v>39.609416891562397</c:v>
                </c:pt>
                <c:pt idx="437">
                  <c:v>39.547000894982197</c:v>
                </c:pt>
                <c:pt idx="438">
                  <c:v>39.493736582378503</c:v>
                </c:pt>
                <c:pt idx="439">
                  <c:v>39.428740594468898</c:v>
                </c:pt>
                <c:pt idx="440">
                  <c:v>39.36354878841</c:v>
                </c:pt>
                <c:pt idx="441">
                  <c:v>39.307773735980298</c:v>
                </c:pt>
                <c:pt idx="442">
                  <c:v>39.249355938207401</c:v>
                </c:pt>
                <c:pt idx="443">
                  <c:v>39.180376393512802</c:v>
                </c:pt>
                <c:pt idx="444">
                  <c:v>39.121599134980201</c:v>
                </c:pt>
                <c:pt idx="445">
                  <c:v>39.0602952320301</c:v>
                </c:pt>
                <c:pt idx="446">
                  <c:v>39.005308080612203</c:v>
                </c:pt>
                <c:pt idx="447">
                  <c:v>38.944512471251798</c:v>
                </c:pt>
                <c:pt idx="448">
                  <c:v>38.887850136777899</c:v>
                </c:pt>
                <c:pt idx="449">
                  <c:v>38.819846266984797</c:v>
                </c:pt>
                <c:pt idx="450">
                  <c:v>38.764773060176303</c:v>
                </c:pt>
                <c:pt idx="451">
                  <c:v>38.7039300521025</c:v>
                </c:pt>
                <c:pt idx="452">
                  <c:v>38.646678785391103</c:v>
                </c:pt>
                <c:pt idx="453">
                  <c:v>38.591770778598601</c:v>
                </c:pt>
                <c:pt idx="454">
                  <c:v>38.532709397362702</c:v>
                </c:pt>
                <c:pt idx="455">
                  <c:v>38.478966663016998</c:v>
                </c:pt>
                <c:pt idx="456">
                  <c:v>38.415500199837503</c:v>
                </c:pt>
                <c:pt idx="457">
                  <c:v>38.359014122313297</c:v>
                </c:pt>
                <c:pt idx="458">
                  <c:v>38.3056285253002</c:v>
                </c:pt>
                <c:pt idx="459">
                  <c:v>38.238506738593301</c:v>
                </c:pt>
                <c:pt idx="460">
                  <c:v>38.180805867489603</c:v>
                </c:pt>
                <c:pt idx="461">
                  <c:v>38.130180840148803</c:v>
                </c:pt>
                <c:pt idx="462">
                  <c:v>38.063539420506601</c:v>
                </c:pt>
                <c:pt idx="463">
                  <c:v>38.014595534352601</c:v>
                </c:pt>
                <c:pt idx="464">
                  <c:v>37.9533447023585</c:v>
                </c:pt>
                <c:pt idx="465">
                  <c:v>37.891900698082502</c:v>
                </c:pt>
                <c:pt idx="466">
                  <c:v>37.842816102646601</c:v>
                </c:pt>
                <c:pt idx="467">
                  <c:v>37.792538621012</c:v>
                </c:pt>
                <c:pt idx="468">
                  <c:v>37.740187636831401</c:v>
                </c:pt>
                <c:pt idx="469">
                  <c:v>37.682455574866601</c:v>
                </c:pt>
                <c:pt idx="470">
                  <c:v>37.630487833584802</c:v>
                </c:pt>
                <c:pt idx="471">
                  <c:v>37.569023831424303</c:v>
                </c:pt>
                <c:pt idx="472">
                  <c:v>37.520292305696501</c:v>
                </c:pt>
                <c:pt idx="473">
                  <c:v>37.455412627842001</c:v>
                </c:pt>
                <c:pt idx="474">
                  <c:v>37.407900646624498</c:v>
                </c:pt>
                <c:pt idx="475">
                  <c:v>37.344992193487997</c:v>
                </c:pt>
                <c:pt idx="476">
                  <c:v>37.293646081483303</c:v>
                </c:pt>
                <c:pt idx="477">
                  <c:v>37.234130936824002</c:v>
                </c:pt>
                <c:pt idx="478">
                  <c:v>37.174484742259096</c:v>
                </c:pt>
                <c:pt idx="479">
                  <c:v>37.131622597237197</c:v>
                </c:pt>
                <c:pt idx="480">
                  <c:v>37.067599331317403</c:v>
                </c:pt>
                <c:pt idx="481">
                  <c:v>37.021141969512001</c:v>
                </c:pt>
                <c:pt idx="482">
                  <c:v>36.965712983390603</c:v>
                </c:pt>
                <c:pt idx="483">
                  <c:v>36.905474356649201</c:v>
                </c:pt>
                <c:pt idx="484">
                  <c:v>36.840064762531199</c:v>
                </c:pt>
                <c:pt idx="485">
                  <c:v>36.799053168882999</c:v>
                </c:pt>
                <c:pt idx="486">
                  <c:v>36.753045624253403</c:v>
                </c:pt>
                <c:pt idx="487">
                  <c:v>36.686530289750898</c:v>
                </c:pt>
                <c:pt idx="488">
                  <c:v>36.6418274670188</c:v>
                </c:pt>
                <c:pt idx="489">
                  <c:v>36.579833959495502</c:v>
                </c:pt>
                <c:pt idx="490">
                  <c:v>36.537234095611403</c:v>
                </c:pt>
                <c:pt idx="491">
                  <c:v>36.4815300509403</c:v>
                </c:pt>
                <c:pt idx="492">
                  <c:v>36.422482038224999</c:v>
                </c:pt>
                <c:pt idx="493">
                  <c:v>36.3608816493796</c:v>
                </c:pt>
                <c:pt idx="494">
                  <c:v>36.305114096205997</c:v>
                </c:pt>
                <c:pt idx="495">
                  <c:v>36.254139944496202</c:v>
                </c:pt>
                <c:pt idx="496">
                  <c:v>36.200020509849899</c:v>
                </c:pt>
                <c:pt idx="497">
                  <c:v>36.139207505387503</c:v>
                </c:pt>
                <c:pt idx="498">
                  <c:v>36.082839882410703</c:v>
                </c:pt>
                <c:pt idx="499">
                  <c:v>36.033164216524398</c:v>
                </c:pt>
                <c:pt idx="500">
                  <c:v>35.9861835168225</c:v>
                </c:pt>
                <c:pt idx="501">
                  <c:v>35.929888040780398</c:v>
                </c:pt>
                <c:pt idx="502">
                  <c:v>35.875547333080299</c:v>
                </c:pt>
                <c:pt idx="503">
                  <c:v>35.819649971635101</c:v>
                </c:pt>
                <c:pt idx="504">
                  <c:v>35.768047759744398</c:v>
                </c:pt>
                <c:pt idx="505">
                  <c:v>35.7092047467264</c:v>
                </c:pt>
                <c:pt idx="506">
                  <c:v>35.649511402285903</c:v>
                </c:pt>
                <c:pt idx="507">
                  <c:v>35.598370254650398</c:v>
                </c:pt>
                <c:pt idx="508">
                  <c:v>35.545316496738103</c:v>
                </c:pt>
                <c:pt idx="509">
                  <c:v>35.4928476596411</c:v>
                </c:pt>
                <c:pt idx="510">
                  <c:v>35.437434542208202</c:v>
                </c:pt>
                <c:pt idx="511">
                  <c:v>35.387834248889703</c:v>
                </c:pt>
                <c:pt idx="512">
                  <c:v>35.3383548922099</c:v>
                </c:pt>
                <c:pt idx="513">
                  <c:v>35.279490613834902</c:v>
                </c:pt>
                <c:pt idx="514">
                  <c:v>35.235243000356597</c:v>
                </c:pt>
                <c:pt idx="515">
                  <c:v>35.178140066474199</c:v>
                </c:pt>
                <c:pt idx="516">
                  <c:v>35.118567413282904</c:v>
                </c:pt>
                <c:pt idx="517">
                  <c:v>35.065241043338602</c:v>
                </c:pt>
                <c:pt idx="518">
                  <c:v>35.005654959840903</c:v>
                </c:pt>
                <c:pt idx="519">
                  <c:v>34.966492486746397</c:v>
                </c:pt>
                <c:pt idx="520">
                  <c:v>34.907064778756599</c:v>
                </c:pt>
                <c:pt idx="521">
                  <c:v>34.873040531098198</c:v>
                </c:pt>
                <c:pt idx="522">
                  <c:v>34.804562710491702</c:v>
                </c:pt>
                <c:pt idx="523">
                  <c:v>34.753665615967897</c:v>
                </c:pt>
                <c:pt idx="524">
                  <c:v>34.712243791906502</c:v>
                </c:pt>
                <c:pt idx="525">
                  <c:v>34.652076364353697</c:v>
                </c:pt>
                <c:pt idx="526">
                  <c:v>34.603987387530402</c:v>
                </c:pt>
                <c:pt idx="527">
                  <c:v>34.561218187077898</c:v>
                </c:pt>
                <c:pt idx="528">
                  <c:v>34.501780696530197</c:v>
                </c:pt>
                <c:pt idx="529">
                  <c:v>34.446443526857102</c:v>
                </c:pt>
                <c:pt idx="530">
                  <c:v>34.405024712706201</c:v>
                </c:pt>
                <c:pt idx="531">
                  <c:v>34.341779041551398</c:v>
                </c:pt>
                <c:pt idx="532">
                  <c:v>34.2966613963196</c:v>
                </c:pt>
                <c:pt idx="533">
                  <c:v>34.244541110346503</c:v>
                </c:pt>
                <c:pt idx="534">
                  <c:v>34.200497602615997</c:v>
                </c:pt>
                <c:pt idx="535">
                  <c:v>34.154948863499001</c:v>
                </c:pt>
                <c:pt idx="536">
                  <c:v>34.091382608004501</c:v>
                </c:pt>
                <c:pt idx="537">
                  <c:v>34.051440275136002</c:v>
                </c:pt>
                <c:pt idx="538">
                  <c:v>34.002112665896703</c:v>
                </c:pt>
                <c:pt idx="539">
                  <c:v>33.955223835240901</c:v>
                </c:pt>
                <c:pt idx="540">
                  <c:v>33.907398402805903</c:v>
                </c:pt>
                <c:pt idx="541">
                  <c:v>33.847812541769798</c:v>
                </c:pt>
                <c:pt idx="542">
                  <c:v>33.816462952542899</c:v>
                </c:pt>
                <c:pt idx="543">
                  <c:v>33.7673101515715</c:v>
                </c:pt>
                <c:pt idx="544">
                  <c:v>33.711906297348101</c:v>
                </c:pt>
                <c:pt idx="545">
                  <c:v>33.667079658864402</c:v>
                </c:pt>
                <c:pt idx="546">
                  <c:v>33.6152141801726</c:v>
                </c:pt>
                <c:pt idx="547">
                  <c:v>33.555768556983502</c:v>
                </c:pt>
                <c:pt idx="548">
                  <c:v>33.521778786073597</c:v>
                </c:pt>
                <c:pt idx="549">
                  <c:v>33.475527590966799</c:v>
                </c:pt>
                <c:pt idx="550">
                  <c:v>33.421684527105398</c:v>
                </c:pt>
                <c:pt idx="551">
                  <c:v>33.378346909289398</c:v>
                </c:pt>
                <c:pt idx="552">
                  <c:v>33.328723446016497</c:v>
                </c:pt>
                <c:pt idx="553">
                  <c:v>33.288119198533103</c:v>
                </c:pt>
                <c:pt idx="554">
                  <c:v>33.245291013101898</c:v>
                </c:pt>
                <c:pt idx="555">
                  <c:v>33.189793892534802</c:v>
                </c:pt>
                <c:pt idx="556">
                  <c:v>33.144166993564497</c:v>
                </c:pt>
                <c:pt idx="557">
                  <c:v>33.0988534886664</c:v>
                </c:pt>
                <c:pt idx="558">
                  <c:v>33.051669839728298</c:v>
                </c:pt>
                <c:pt idx="559">
                  <c:v>33.010151111803196</c:v>
                </c:pt>
                <c:pt idx="560">
                  <c:v>32.954632548339099</c:v>
                </c:pt>
                <c:pt idx="561">
                  <c:v>32.919231487040904</c:v>
                </c:pt>
                <c:pt idx="562">
                  <c:v>32.866626386304901</c:v>
                </c:pt>
                <c:pt idx="563">
                  <c:v>32.831864518967897</c:v>
                </c:pt>
                <c:pt idx="564">
                  <c:v>32.780442023449602</c:v>
                </c:pt>
                <c:pt idx="565">
                  <c:v>32.7321486054621</c:v>
                </c:pt>
                <c:pt idx="566">
                  <c:v>32.686650592869803</c:v>
                </c:pt>
                <c:pt idx="567">
                  <c:v>32.644912871638901</c:v>
                </c:pt>
                <c:pt idx="568">
                  <c:v>32.592693928682401</c:v>
                </c:pt>
                <c:pt idx="569">
                  <c:v>32.553713801692602</c:v>
                </c:pt>
                <c:pt idx="570">
                  <c:v>32.507918058983698</c:v>
                </c:pt>
                <c:pt idx="571">
                  <c:v>32.463122712688097</c:v>
                </c:pt>
                <c:pt idx="572">
                  <c:v>32.419165517045798</c:v>
                </c:pt>
                <c:pt idx="573">
                  <c:v>32.375764191069401</c:v>
                </c:pt>
                <c:pt idx="574">
                  <c:v>32.324790329994897</c:v>
                </c:pt>
                <c:pt idx="575">
                  <c:v>32.279171358746098</c:v>
                </c:pt>
                <c:pt idx="576">
                  <c:v>32.242601367207001</c:v>
                </c:pt>
                <c:pt idx="577">
                  <c:v>32.207420081896402</c:v>
                </c:pt>
                <c:pt idx="578">
                  <c:v>32.148309174008801</c:v>
                </c:pt>
                <c:pt idx="579">
                  <c:v>32.106932617514502</c:v>
                </c:pt>
                <c:pt idx="580">
                  <c:v>32.063903938925598</c:v>
                </c:pt>
                <c:pt idx="581">
                  <c:v>32.019443846199202</c:v>
                </c:pt>
                <c:pt idx="582">
                  <c:v>31.970821461454101</c:v>
                </c:pt>
                <c:pt idx="583">
                  <c:v>31.923613174313601</c:v>
                </c:pt>
                <c:pt idx="584">
                  <c:v>31.8771862760868</c:v>
                </c:pt>
                <c:pt idx="585">
                  <c:v>31.841487076412701</c:v>
                </c:pt>
                <c:pt idx="586">
                  <c:v>31.781116294278</c:v>
                </c:pt>
                <c:pt idx="587">
                  <c:v>31.745799316471899</c:v>
                </c:pt>
                <c:pt idx="588">
                  <c:v>31.7050289884892</c:v>
                </c:pt>
                <c:pt idx="589">
                  <c:v>31.6570139406465</c:v>
                </c:pt>
                <c:pt idx="590">
                  <c:v>31.614550541470798</c:v>
                </c:pt>
                <c:pt idx="591">
                  <c:v>31.570387065550101</c:v>
                </c:pt>
                <c:pt idx="592">
                  <c:v>31.5253072166843</c:v>
                </c:pt>
                <c:pt idx="593">
                  <c:v>31.480870802406901</c:v>
                </c:pt>
                <c:pt idx="594">
                  <c:v>31.436287021805299</c:v>
                </c:pt>
                <c:pt idx="595">
                  <c:v>31.3918341965351</c:v>
                </c:pt>
                <c:pt idx="596">
                  <c:v>31.3492813849907</c:v>
                </c:pt>
                <c:pt idx="597">
                  <c:v>31.311415001952501</c:v>
                </c:pt>
                <c:pt idx="598">
                  <c:v>31.263362161024901</c:v>
                </c:pt>
                <c:pt idx="599">
                  <c:v>31.218453340717598</c:v>
                </c:pt>
                <c:pt idx="600">
                  <c:v>31.168320514733001</c:v>
                </c:pt>
                <c:pt idx="601">
                  <c:v>31.123621132922199</c:v>
                </c:pt>
                <c:pt idx="602">
                  <c:v>31.0907754928737</c:v>
                </c:pt>
                <c:pt idx="603">
                  <c:v>31.033283006723</c:v>
                </c:pt>
                <c:pt idx="604">
                  <c:v>30.993693283051801</c:v>
                </c:pt>
                <c:pt idx="605">
                  <c:v>30.9500880675179</c:v>
                </c:pt>
                <c:pt idx="606">
                  <c:v>30.906506827930802</c:v>
                </c:pt>
                <c:pt idx="607">
                  <c:v>30.861507750611199</c:v>
                </c:pt>
                <c:pt idx="608">
                  <c:v>30.812671329846101</c:v>
                </c:pt>
                <c:pt idx="609">
                  <c:v>30.7711928312421</c:v>
                </c:pt>
                <c:pt idx="610">
                  <c:v>30.723085648199401</c:v>
                </c:pt>
                <c:pt idx="611">
                  <c:v>30.683257563511901</c:v>
                </c:pt>
                <c:pt idx="612">
                  <c:v>30.638564082938402</c:v>
                </c:pt>
                <c:pt idx="613">
                  <c:v>30.5931328146211</c:v>
                </c:pt>
                <c:pt idx="614">
                  <c:v>30.5501153226075</c:v>
                </c:pt>
                <c:pt idx="615">
                  <c:v>30.516434642270301</c:v>
                </c:pt>
                <c:pt idx="616">
                  <c:v>30.472093065911299</c:v>
                </c:pt>
                <c:pt idx="617">
                  <c:v>30.429945818536801</c:v>
                </c:pt>
                <c:pt idx="618">
                  <c:v>30.3796208560493</c:v>
                </c:pt>
                <c:pt idx="619">
                  <c:v>30.331391823108898</c:v>
                </c:pt>
                <c:pt idx="620">
                  <c:v>30.2948105156173</c:v>
                </c:pt>
                <c:pt idx="621">
                  <c:v>30.257521402582199</c:v>
                </c:pt>
                <c:pt idx="622">
                  <c:v>30.210482179198198</c:v>
                </c:pt>
                <c:pt idx="623">
                  <c:v>30.170697094203501</c:v>
                </c:pt>
                <c:pt idx="624">
                  <c:v>30.127948142369199</c:v>
                </c:pt>
                <c:pt idx="625">
                  <c:v>30.075986052292802</c:v>
                </c:pt>
                <c:pt idx="626">
                  <c:v>30.044119474871501</c:v>
                </c:pt>
                <c:pt idx="627">
                  <c:v>30.003247753175899</c:v>
                </c:pt>
                <c:pt idx="628">
                  <c:v>29.964249540115102</c:v>
                </c:pt>
                <c:pt idx="629">
                  <c:v>29.9149493736873</c:v>
                </c:pt>
                <c:pt idx="630">
                  <c:v>29.8825844492874</c:v>
                </c:pt>
                <c:pt idx="631">
                  <c:v>29.8294317037805</c:v>
                </c:pt>
                <c:pt idx="632">
                  <c:v>29.798321917865099</c:v>
                </c:pt>
                <c:pt idx="633">
                  <c:v>29.753056289063199</c:v>
                </c:pt>
                <c:pt idx="634">
                  <c:v>29.713595972675201</c:v>
                </c:pt>
                <c:pt idx="635">
                  <c:v>29.675354235616599</c:v>
                </c:pt>
                <c:pt idx="636">
                  <c:v>29.636667328483</c:v>
                </c:pt>
                <c:pt idx="637">
                  <c:v>29.5935989191528</c:v>
                </c:pt>
                <c:pt idx="638">
                  <c:v>29.552758321148701</c:v>
                </c:pt>
                <c:pt idx="639">
                  <c:v>29.5158667208757</c:v>
                </c:pt>
                <c:pt idx="640">
                  <c:v>29.472551246951902</c:v>
                </c:pt>
                <c:pt idx="641">
                  <c:v>29.436441445720099</c:v>
                </c:pt>
                <c:pt idx="642">
                  <c:v>29.395486361719001</c:v>
                </c:pt>
                <c:pt idx="643">
                  <c:v>29.357472260042499</c:v>
                </c:pt>
                <c:pt idx="644">
                  <c:v>29.322892575641301</c:v>
                </c:pt>
                <c:pt idx="645">
                  <c:v>29.284666177212301</c:v>
                </c:pt>
                <c:pt idx="646">
                  <c:v>29.2413497785601</c:v>
                </c:pt>
                <c:pt idx="647">
                  <c:v>29.207085899481999</c:v>
                </c:pt>
                <c:pt idx="648">
                  <c:v>29.163894883722101</c:v>
                </c:pt>
                <c:pt idx="649">
                  <c:v>29.129326097680501</c:v>
                </c:pt>
                <c:pt idx="650">
                  <c:v>29.092867615365599</c:v>
                </c:pt>
                <c:pt idx="651">
                  <c:v>29.052596296211899</c:v>
                </c:pt>
                <c:pt idx="652">
                  <c:v>29.008419221256101</c:v>
                </c:pt>
                <c:pt idx="653">
                  <c:v>28.975209650396501</c:v>
                </c:pt>
                <c:pt idx="654">
                  <c:v>28.938393472984099</c:v>
                </c:pt>
                <c:pt idx="655">
                  <c:v>28.904124954716501</c:v>
                </c:pt>
                <c:pt idx="656">
                  <c:v>28.8647044474761</c:v>
                </c:pt>
                <c:pt idx="657">
                  <c:v>28.822218856142701</c:v>
                </c:pt>
                <c:pt idx="658">
                  <c:v>28.791845495241301</c:v>
                </c:pt>
                <c:pt idx="659">
                  <c:v>28.7611969502377</c:v>
                </c:pt>
                <c:pt idx="660">
                  <c:v>28.714784795648502</c:v>
                </c:pt>
                <c:pt idx="661">
                  <c:v>28.685099764981899</c:v>
                </c:pt>
                <c:pt idx="662">
                  <c:v>28.6514993945007</c:v>
                </c:pt>
                <c:pt idx="663">
                  <c:v>28.606120097963601</c:v>
                </c:pt>
                <c:pt idx="664">
                  <c:v>28.572243991640601</c:v>
                </c:pt>
                <c:pt idx="665">
                  <c:v>28.5409130253997</c:v>
                </c:pt>
                <c:pt idx="666">
                  <c:v>28.502170350241499</c:v>
                </c:pt>
                <c:pt idx="667">
                  <c:v>28.462911646414799</c:v>
                </c:pt>
                <c:pt idx="668">
                  <c:v>28.432717972162202</c:v>
                </c:pt>
                <c:pt idx="669">
                  <c:v>28.395254119299</c:v>
                </c:pt>
                <c:pt idx="670">
                  <c:v>28.361071624684602</c:v>
                </c:pt>
                <c:pt idx="671">
                  <c:v>28.316979722594901</c:v>
                </c:pt>
                <c:pt idx="672">
                  <c:v>28.288190123082298</c:v>
                </c:pt>
                <c:pt idx="673">
                  <c:v>28.251729652949098</c:v>
                </c:pt>
                <c:pt idx="674">
                  <c:v>28.210171999599702</c:v>
                </c:pt>
                <c:pt idx="675">
                  <c:v>28.1824805274419</c:v>
                </c:pt>
                <c:pt idx="676">
                  <c:v>28.1494504879761</c:v>
                </c:pt>
                <c:pt idx="677">
                  <c:v>28.1116035475229</c:v>
                </c:pt>
                <c:pt idx="678">
                  <c:v>28.075857769800098</c:v>
                </c:pt>
                <c:pt idx="679">
                  <c:v>28.032226855144199</c:v>
                </c:pt>
                <c:pt idx="680">
                  <c:v>28.0005558096214</c:v>
                </c:pt>
                <c:pt idx="681">
                  <c:v>27.961599475540002</c:v>
                </c:pt>
                <c:pt idx="682">
                  <c:v>27.920994704483899</c:v>
                </c:pt>
                <c:pt idx="683">
                  <c:v>27.889297789973401</c:v>
                </c:pt>
                <c:pt idx="684">
                  <c:v>27.8477452361393</c:v>
                </c:pt>
                <c:pt idx="685">
                  <c:v>27.811797087388999</c:v>
                </c:pt>
                <c:pt idx="686">
                  <c:v>27.784247065408302</c:v>
                </c:pt>
                <c:pt idx="687">
                  <c:v>27.739242267560002</c:v>
                </c:pt>
                <c:pt idx="688">
                  <c:v>27.7101015705056</c:v>
                </c:pt>
                <c:pt idx="689">
                  <c:v>27.671127153726001</c:v>
                </c:pt>
                <c:pt idx="690">
                  <c:v>27.631153795034901</c:v>
                </c:pt>
                <c:pt idx="691">
                  <c:v>27.600215054781</c:v>
                </c:pt>
                <c:pt idx="692">
                  <c:v>27.5642077899033</c:v>
                </c:pt>
                <c:pt idx="693">
                  <c:v>27.527551040500502</c:v>
                </c:pt>
                <c:pt idx="694">
                  <c:v>27.497139559095</c:v>
                </c:pt>
                <c:pt idx="695">
                  <c:v>27.453897540679201</c:v>
                </c:pt>
                <c:pt idx="696">
                  <c:v>27.421395443344</c:v>
                </c:pt>
                <c:pt idx="697">
                  <c:v>27.383938943488399</c:v>
                </c:pt>
                <c:pt idx="698">
                  <c:v>27.345114440119499</c:v>
                </c:pt>
                <c:pt idx="699">
                  <c:v>27.3153523462964</c:v>
                </c:pt>
                <c:pt idx="700">
                  <c:v>27.274551102025299</c:v>
                </c:pt>
                <c:pt idx="701">
                  <c:v>27.239141294955399</c:v>
                </c:pt>
                <c:pt idx="702">
                  <c:v>27.205384845662199</c:v>
                </c:pt>
                <c:pt idx="703">
                  <c:v>27.1680050222636</c:v>
                </c:pt>
                <c:pt idx="704">
                  <c:v>27.132055788965602</c:v>
                </c:pt>
                <c:pt idx="705">
                  <c:v>27.097625386479599</c:v>
                </c:pt>
                <c:pt idx="706">
                  <c:v>27.062496130675701</c:v>
                </c:pt>
                <c:pt idx="707">
                  <c:v>27.020958808201598</c:v>
                </c:pt>
                <c:pt idx="708">
                  <c:v>26.983083330197399</c:v>
                </c:pt>
                <c:pt idx="709">
                  <c:v>26.9509077291575</c:v>
                </c:pt>
                <c:pt idx="710">
                  <c:v>26.918191568884598</c:v>
                </c:pt>
                <c:pt idx="711">
                  <c:v>26.883100483132399</c:v>
                </c:pt>
                <c:pt idx="712">
                  <c:v>26.8469663190901</c:v>
                </c:pt>
                <c:pt idx="713">
                  <c:v>26.811953125239999</c:v>
                </c:pt>
                <c:pt idx="714">
                  <c:v>26.781578175025601</c:v>
                </c:pt>
                <c:pt idx="715">
                  <c:v>26.742527458528102</c:v>
                </c:pt>
                <c:pt idx="716">
                  <c:v>26.702850402502499</c:v>
                </c:pt>
                <c:pt idx="717">
                  <c:v>26.683143731969299</c:v>
                </c:pt>
                <c:pt idx="718">
                  <c:v>26.640246809326801</c:v>
                </c:pt>
                <c:pt idx="719">
                  <c:v>26.608985198298299</c:v>
                </c:pt>
                <c:pt idx="720">
                  <c:v>26.5704202630887</c:v>
                </c:pt>
                <c:pt idx="721">
                  <c:v>26.539342505822901</c:v>
                </c:pt>
                <c:pt idx="722">
                  <c:v>26.506789584512799</c:v>
                </c:pt>
                <c:pt idx="723">
                  <c:v>26.4687562042228</c:v>
                </c:pt>
                <c:pt idx="724">
                  <c:v>26.430852304818401</c:v>
                </c:pt>
                <c:pt idx="725">
                  <c:v>26.393790614797201</c:v>
                </c:pt>
                <c:pt idx="726">
                  <c:v>26.3607535145374</c:v>
                </c:pt>
                <c:pt idx="727">
                  <c:v>26.335717598363601</c:v>
                </c:pt>
                <c:pt idx="728">
                  <c:v>26.295365376086199</c:v>
                </c:pt>
                <c:pt idx="729">
                  <c:v>26.263215319214599</c:v>
                </c:pt>
                <c:pt idx="730">
                  <c:v>26.229576833937099</c:v>
                </c:pt>
                <c:pt idx="731">
                  <c:v>26.197564562242199</c:v>
                </c:pt>
                <c:pt idx="732">
                  <c:v>26.165282913910701</c:v>
                </c:pt>
                <c:pt idx="733">
                  <c:v>26.132218387835898</c:v>
                </c:pt>
                <c:pt idx="734">
                  <c:v>26.109946194620399</c:v>
                </c:pt>
                <c:pt idx="735">
                  <c:v>26.06953017531</c:v>
                </c:pt>
                <c:pt idx="736">
                  <c:v>26.0334950781678</c:v>
                </c:pt>
                <c:pt idx="737">
                  <c:v>26.0020798696901</c:v>
                </c:pt>
                <c:pt idx="738">
                  <c:v>25.969677577361601</c:v>
                </c:pt>
                <c:pt idx="739">
                  <c:v>25.943319204875799</c:v>
                </c:pt>
                <c:pt idx="740">
                  <c:v>25.907636988275701</c:v>
                </c:pt>
                <c:pt idx="741">
                  <c:v>25.8813961233352</c:v>
                </c:pt>
                <c:pt idx="742">
                  <c:v>25.849518836754299</c:v>
                </c:pt>
                <c:pt idx="743">
                  <c:v>25.817001573133702</c:v>
                </c:pt>
                <c:pt idx="744">
                  <c:v>25.785456141649998</c:v>
                </c:pt>
                <c:pt idx="745">
                  <c:v>25.753440404733499</c:v>
                </c:pt>
                <c:pt idx="746">
                  <c:v>25.721193208590201</c:v>
                </c:pt>
                <c:pt idx="747">
                  <c:v>25.695509319478099</c:v>
                </c:pt>
                <c:pt idx="748">
                  <c:v>25.656775025877</c:v>
                </c:pt>
                <c:pt idx="749">
                  <c:v>25.6317947129108</c:v>
                </c:pt>
                <c:pt idx="750">
                  <c:v>25.601122578411701</c:v>
                </c:pt>
                <c:pt idx="751">
                  <c:v>25.569982118169399</c:v>
                </c:pt>
                <c:pt idx="752">
                  <c:v>25.540561011634701</c:v>
                </c:pt>
                <c:pt idx="753">
                  <c:v>25.519878584752199</c:v>
                </c:pt>
                <c:pt idx="754">
                  <c:v>25.4952662949879</c:v>
                </c:pt>
                <c:pt idx="755">
                  <c:v>25.461184583450901</c:v>
                </c:pt>
                <c:pt idx="756">
                  <c:v>25.432641696245302</c:v>
                </c:pt>
                <c:pt idx="757">
                  <c:v>25.400447178589399</c:v>
                </c:pt>
                <c:pt idx="758">
                  <c:v>25.37139843332</c:v>
                </c:pt>
                <c:pt idx="759">
                  <c:v>25.349714078426999</c:v>
                </c:pt>
                <c:pt idx="760">
                  <c:v>25.317740880136402</c:v>
                </c:pt>
                <c:pt idx="761">
                  <c:v>25.291299740653201</c:v>
                </c:pt>
                <c:pt idx="762">
                  <c:v>25.2600362263241</c:v>
                </c:pt>
                <c:pt idx="763">
                  <c:v>25.233096566346202</c:v>
                </c:pt>
                <c:pt idx="764">
                  <c:v>25.206754374772899</c:v>
                </c:pt>
                <c:pt idx="765">
                  <c:v>25.172921476460001</c:v>
                </c:pt>
                <c:pt idx="766">
                  <c:v>25.145440809870699</c:v>
                </c:pt>
                <c:pt idx="767">
                  <c:v>25.121189094969999</c:v>
                </c:pt>
                <c:pt idx="768">
                  <c:v>25.091391579093401</c:v>
                </c:pt>
                <c:pt idx="769">
                  <c:v>25.0694687954819</c:v>
                </c:pt>
                <c:pt idx="770">
                  <c:v>25.031550175443499</c:v>
                </c:pt>
                <c:pt idx="771">
                  <c:v>25.0087593844931</c:v>
                </c:pt>
                <c:pt idx="772">
                  <c:v>24.9803268799992</c:v>
                </c:pt>
                <c:pt idx="773">
                  <c:v>24.948198558836701</c:v>
                </c:pt>
                <c:pt idx="774">
                  <c:v>24.923723899602599</c:v>
                </c:pt>
                <c:pt idx="775">
                  <c:v>24.895501178543601</c:v>
                </c:pt>
                <c:pt idx="776">
                  <c:v>24.864560491713402</c:v>
                </c:pt>
                <c:pt idx="777">
                  <c:v>24.838693494287401</c:v>
                </c:pt>
                <c:pt idx="778">
                  <c:v>24.812143742193498</c:v>
                </c:pt>
                <c:pt idx="779">
                  <c:v>24.782452201487999</c:v>
                </c:pt>
                <c:pt idx="780">
                  <c:v>24.761456478076202</c:v>
                </c:pt>
                <c:pt idx="781">
                  <c:v>24.7292939220691</c:v>
                </c:pt>
                <c:pt idx="782">
                  <c:v>24.7037310955834</c:v>
                </c:pt>
                <c:pt idx="783">
                  <c:v>24.677041961332701</c:v>
                </c:pt>
                <c:pt idx="784">
                  <c:v>24.646290768796199</c:v>
                </c:pt>
                <c:pt idx="785">
                  <c:v>24.6171849035774</c:v>
                </c:pt>
                <c:pt idx="786">
                  <c:v>24.5894642278666</c:v>
                </c:pt>
                <c:pt idx="787">
                  <c:v>24.560165871545401</c:v>
                </c:pt>
                <c:pt idx="788">
                  <c:v>24.535492817837198</c:v>
                </c:pt>
                <c:pt idx="789">
                  <c:v>24.502290327579999</c:v>
                </c:pt>
                <c:pt idx="790">
                  <c:v>24.474839299210998</c:v>
                </c:pt>
                <c:pt idx="791">
                  <c:v>24.4472913201867</c:v>
                </c:pt>
                <c:pt idx="792">
                  <c:v>24.417059117876299</c:v>
                </c:pt>
                <c:pt idx="793">
                  <c:v>24.393647724890201</c:v>
                </c:pt>
                <c:pt idx="794">
                  <c:v>24.362891590219199</c:v>
                </c:pt>
                <c:pt idx="795">
                  <c:v>24.334205846704201</c:v>
                </c:pt>
                <c:pt idx="796">
                  <c:v>24.308463258720199</c:v>
                </c:pt>
                <c:pt idx="797">
                  <c:v>24.273399575712201</c:v>
                </c:pt>
                <c:pt idx="798">
                  <c:v>24.250582998199199</c:v>
                </c:pt>
                <c:pt idx="799">
                  <c:v>24.220966974884401</c:v>
                </c:pt>
                <c:pt idx="800">
                  <c:v>24.190816983880399</c:v>
                </c:pt>
                <c:pt idx="801">
                  <c:v>24.1653007386846</c:v>
                </c:pt>
                <c:pt idx="802">
                  <c:v>24.1352843262327</c:v>
                </c:pt>
                <c:pt idx="803">
                  <c:v>24.104727406278499</c:v>
                </c:pt>
                <c:pt idx="804">
                  <c:v>24.078360280478002</c:v>
                </c:pt>
                <c:pt idx="805">
                  <c:v>24.052586733480599</c:v>
                </c:pt>
                <c:pt idx="806">
                  <c:v>24.0201248013881</c:v>
                </c:pt>
                <c:pt idx="807">
                  <c:v>23.998995733935299</c:v>
                </c:pt>
                <c:pt idx="808">
                  <c:v>23.9665146716419</c:v>
                </c:pt>
                <c:pt idx="809">
                  <c:v>23.942274139158702</c:v>
                </c:pt>
                <c:pt idx="810">
                  <c:v>23.915264930689201</c:v>
                </c:pt>
                <c:pt idx="811">
                  <c:v>23.887067760949598</c:v>
                </c:pt>
                <c:pt idx="812">
                  <c:v>23.8606971164402</c:v>
                </c:pt>
                <c:pt idx="813">
                  <c:v>23.834287414457901</c:v>
                </c:pt>
                <c:pt idx="814">
                  <c:v>23.800826491180601</c:v>
                </c:pt>
                <c:pt idx="815">
                  <c:v>23.7749630483301</c:v>
                </c:pt>
                <c:pt idx="816">
                  <c:v>23.7453325714249</c:v>
                </c:pt>
                <c:pt idx="817">
                  <c:v>23.7209557265729</c:v>
                </c:pt>
                <c:pt idx="818">
                  <c:v>23.689520999438699</c:v>
                </c:pt>
                <c:pt idx="819">
                  <c:v>23.665903835352101</c:v>
                </c:pt>
                <c:pt idx="820">
                  <c:v>23.637643490498</c:v>
                </c:pt>
                <c:pt idx="821">
                  <c:v>23.6132965517501</c:v>
                </c:pt>
                <c:pt idx="822">
                  <c:v>23.587189911738001</c:v>
                </c:pt>
                <c:pt idx="823">
                  <c:v>23.564629005573799</c:v>
                </c:pt>
                <c:pt idx="824">
                  <c:v>23.537412970542398</c:v>
                </c:pt>
                <c:pt idx="825">
                  <c:v>23.507278200812099</c:v>
                </c:pt>
                <c:pt idx="826">
                  <c:v>23.478007323857302</c:v>
                </c:pt>
                <c:pt idx="827">
                  <c:v>23.453783174782998</c:v>
                </c:pt>
                <c:pt idx="828">
                  <c:v>23.426824814249301</c:v>
                </c:pt>
                <c:pt idx="829">
                  <c:v>23.3994417237089</c:v>
                </c:pt>
                <c:pt idx="830">
                  <c:v>23.375847877244901</c:v>
                </c:pt>
                <c:pt idx="831">
                  <c:v>23.352062674966501</c:v>
                </c:pt>
                <c:pt idx="832">
                  <c:v>23.3241789541438</c:v>
                </c:pt>
                <c:pt idx="833">
                  <c:v>23.296886713246199</c:v>
                </c:pt>
                <c:pt idx="834">
                  <c:v>23.282808382284699</c:v>
                </c:pt>
                <c:pt idx="835">
                  <c:v>23.2476615510869</c:v>
                </c:pt>
                <c:pt idx="836">
                  <c:v>23.227113612213898</c:v>
                </c:pt>
                <c:pt idx="837">
                  <c:v>23.202008768401502</c:v>
                </c:pt>
                <c:pt idx="838">
                  <c:v>23.180415245825799</c:v>
                </c:pt>
                <c:pt idx="839">
                  <c:v>23.150046669231301</c:v>
                </c:pt>
                <c:pt idx="840">
                  <c:v>23.132789527401901</c:v>
                </c:pt>
                <c:pt idx="841">
                  <c:v>23.111012283545499</c:v>
                </c:pt>
                <c:pt idx="842">
                  <c:v>23.082186253948102</c:v>
                </c:pt>
                <c:pt idx="843">
                  <c:v>23.0618457603683</c:v>
                </c:pt>
                <c:pt idx="844">
                  <c:v>23.0391359757507</c:v>
                </c:pt>
                <c:pt idx="845">
                  <c:v>23.007880505922401</c:v>
                </c:pt>
                <c:pt idx="846">
                  <c:v>22.9867234723583</c:v>
                </c:pt>
                <c:pt idx="847">
                  <c:v>22.963960610840601</c:v>
                </c:pt>
                <c:pt idx="848">
                  <c:v>22.9380805939882</c:v>
                </c:pt>
                <c:pt idx="849">
                  <c:v>22.921083244195501</c:v>
                </c:pt>
                <c:pt idx="850">
                  <c:v>22.900856689723401</c:v>
                </c:pt>
                <c:pt idx="851">
                  <c:v>22.874797929344901</c:v>
                </c:pt>
                <c:pt idx="852">
                  <c:v>22.848428594053399</c:v>
                </c:pt>
                <c:pt idx="853">
                  <c:v>22.821625727945001</c:v>
                </c:pt>
                <c:pt idx="854">
                  <c:v>22.804139537647998</c:v>
                </c:pt>
                <c:pt idx="855">
                  <c:v>22.783499244989599</c:v>
                </c:pt>
                <c:pt idx="856">
                  <c:v>22.7631845865935</c:v>
                </c:pt>
                <c:pt idx="857">
                  <c:v>22.738703110249102</c:v>
                </c:pt>
                <c:pt idx="858">
                  <c:v>22.720383084944999</c:v>
                </c:pt>
                <c:pt idx="859">
                  <c:v>22.697765158064598</c:v>
                </c:pt>
                <c:pt idx="860">
                  <c:v>22.670131021786499</c:v>
                </c:pt>
                <c:pt idx="861">
                  <c:v>22.650286980576102</c:v>
                </c:pt>
                <c:pt idx="862">
                  <c:v>22.631050106779899</c:v>
                </c:pt>
                <c:pt idx="863">
                  <c:v>22.605878104004699</c:v>
                </c:pt>
                <c:pt idx="864">
                  <c:v>22.5868854910739</c:v>
                </c:pt>
                <c:pt idx="865">
                  <c:v>22.564303104488101</c:v>
                </c:pt>
                <c:pt idx="866">
                  <c:v>22.545690985274302</c:v>
                </c:pt>
                <c:pt idx="867">
                  <c:v>22.521408985534499</c:v>
                </c:pt>
                <c:pt idx="868">
                  <c:v>22.498918509953999</c:v>
                </c:pt>
                <c:pt idx="869">
                  <c:v>22.479049083389899</c:v>
                </c:pt>
                <c:pt idx="870">
                  <c:v>22.458006637037201</c:v>
                </c:pt>
                <c:pt idx="871">
                  <c:v>22.434995110951199</c:v>
                </c:pt>
                <c:pt idx="872">
                  <c:v>22.4165717544982</c:v>
                </c:pt>
                <c:pt idx="873">
                  <c:v>22.3905297731167</c:v>
                </c:pt>
                <c:pt idx="874">
                  <c:v>22.370035684169402</c:v>
                </c:pt>
                <c:pt idx="875">
                  <c:v>22.347192444544898</c:v>
                </c:pt>
                <c:pt idx="876">
                  <c:v>22.3269894242103</c:v>
                </c:pt>
                <c:pt idx="877">
                  <c:v>22.301163885698902</c:v>
                </c:pt>
                <c:pt idx="878">
                  <c:v>22.2794365874202</c:v>
                </c:pt>
                <c:pt idx="879">
                  <c:v>22.2572842420469</c:v>
                </c:pt>
                <c:pt idx="880">
                  <c:v>22.235146560133199</c:v>
                </c:pt>
                <c:pt idx="881">
                  <c:v>22.2158729544206</c:v>
                </c:pt>
                <c:pt idx="882">
                  <c:v>22.196156723443298</c:v>
                </c:pt>
                <c:pt idx="883">
                  <c:v>22.174702703315202</c:v>
                </c:pt>
                <c:pt idx="884">
                  <c:v>22.1508511373037</c:v>
                </c:pt>
                <c:pt idx="885">
                  <c:v>22.133196467836299</c:v>
                </c:pt>
                <c:pt idx="886">
                  <c:v>22.105323926409501</c:v>
                </c:pt>
                <c:pt idx="887">
                  <c:v>22.085592475052898</c:v>
                </c:pt>
                <c:pt idx="888">
                  <c:v>22.0649167021602</c:v>
                </c:pt>
                <c:pt idx="889">
                  <c:v>22.035744158898702</c:v>
                </c:pt>
                <c:pt idx="890">
                  <c:v>22.0206984051284</c:v>
                </c:pt>
                <c:pt idx="891">
                  <c:v>22.000876169477099</c:v>
                </c:pt>
                <c:pt idx="892">
                  <c:v>21.9798509467666</c:v>
                </c:pt>
                <c:pt idx="893">
                  <c:v>21.953299547772801</c:v>
                </c:pt>
                <c:pt idx="894">
                  <c:v>21.9367180015293</c:v>
                </c:pt>
                <c:pt idx="895">
                  <c:v>21.913483650598401</c:v>
                </c:pt>
                <c:pt idx="896">
                  <c:v>21.886526585185901</c:v>
                </c:pt>
                <c:pt idx="897">
                  <c:v>21.860063863484299</c:v>
                </c:pt>
                <c:pt idx="898">
                  <c:v>21.842893509063199</c:v>
                </c:pt>
                <c:pt idx="899">
                  <c:v>21.821374214943301</c:v>
                </c:pt>
                <c:pt idx="900">
                  <c:v>21.796864497985201</c:v>
                </c:pt>
                <c:pt idx="901">
                  <c:v>21.773301001751399</c:v>
                </c:pt>
                <c:pt idx="902">
                  <c:v>21.752246184796299</c:v>
                </c:pt>
                <c:pt idx="903">
                  <c:v>21.7305767751856</c:v>
                </c:pt>
                <c:pt idx="904">
                  <c:v>21.703769891194</c:v>
                </c:pt>
                <c:pt idx="905">
                  <c:v>21.683691672474499</c:v>
                </c:pt>
                <c:pt idx="906">
                  <c:v>21.659918075097199</c:v>
                </c:pt>
                <c:pt idx="907">
                  <c:v>21.6353476449443</c:v>
                </c:pt>
                <c:pt idx="908">
                  <c:v>21.616178158927799</c:v>
                </c:pt>
                <c:pt idx="909">
                  <c:v>21.592174344840799</c:v>
                </c:pt>
                <c:pt idx="910">
                  <c:v>21.570673694944901</c:v>
                </c:pt>
                <c:pt idx="911">
                  <c:v>21.5487490592601</c:v>
                </c:pt>
                <c:pt idx="912">
                  <c:v>21.524436112562601</c:v>
                </c:pt>
                <c:pt idx="913">
                  <c:v>21.505155011682302</c:v>
                </c:pt>
                <c:pt idx="914">
                  <c:v>21.481232673275599</c:v>
                </c:pt>
                <c:pt idx="915">
                  <c:v>21.458222950480401</c:v>
                </c:pt>
                <c:pt idx="916">
                  <c:v>21.437858694364699</c:v>
                </c:pt>
                <c:pt idx="917">
                  <c:v>21.418065648147099</c:v>
                </c:pt>
                <c:pt idx="918">
                  <c:v>21.397488187159901</c:v>
                </c:pt>
                <c:pt idx="919">
                  <c:v>21.373510432422901</c:v>
                </c:pt>
                <c:pt idx="920">
                  <c:v>21.351176474716201</c:v>
                </c:pt>
                <c:pt idx="921">
                  <c:v>21.328105436854599</c:v>
                </c:pt>
                <c:pt idx="922">
                  <c:v>21.310652083579399</c:v>
                </c:pt>
                <c:pt idx="923">
                  <c:v>21.287088343695402</c:v>
                </c:pt>
                <c:pt idx="924">
                  <c:v>21.262355421724301</c:v>
                </c:pt>
                <c:pt idx="925">
                  <c:v>21.245053537252701</c:v>
                </c:pt>
                <c:pt idx="926">
                  <c:v>21.220376793865</c:v>
                </c:pt>
                <c:pt idx="927">
                  <c:v>21.203577883322101</c:v>
                </c:pt>
                <c:pt idx="928">
                  <c:v>21.177807534029601</c:v>
                </c:pt>
                <c:pt idx="929">
                  <c:v>21.155941834758298</c:v>
                </c:pt>
                <c:pt idx="930">
                  <c:v>21.1431831652088</c:v>
                </c:pt>
                <c:pt idx="931">
                  <c:v>21.1156165015021</c:v>
                </c:pt>
                <c:pt idx="932">
                  <c:v>21.096430872582498</c:v>
                </c:pt>
                <c:pt idx="933">
                  <c:v>21.080329813636901</c:v>
                </c:pt>
                <c:pt idx="934">
                  <c:v>21.058493229056701</c:v>
                </c:pt>
                <c:pt idx="935">
                  <c:v>21.0388645959965</c:v>
                </c:pt>
                <c:pt idx="936">
                  <c:v>21.018453172452201</c:v>
                </c:pt>
                <c:pt idx="937">
                  <c:v>20.9990890108656</c:v>
                </c:pt>
                <c:pt idx="938">
                  <c:v>20.9809561555169</c:v>
                </c:pt>
                <c:pt idx="939">
                  <c:v>20.959457711289701</c:v>
                </c:pt>
                <c:pt idx="940">
                  <c:v>20.9371464429992</c:v>
                </c:pt>
                <c:pt idx="941">
                  <c:v>20.918637168429701</c:v>
                </c:pt>
                <c:pt idx="942">
                  <c:v>20.8975725468921</c:v>
                </c:pt>
                <c:pt idx="943">
                  <c:v>20.880787545999301</c:v>
                </c:pt>
                <c:pt idx="944">
                  <c:v>20.856851924073801</c:v>
                </c:pt>
                <c:pt idx="945">
                  <c:v>20.839850219867699</c:v>
                </c:pt>
                <c:pt idx="946">
                  <c:v>20.8196139082089</c:v>
                </c:pt>
                <c:pt idx="947">
                  <c:v>20.8035650834601</c:v>
                </c:pt>
                <c:pt idx="948">
                  <c:v>20.786991824348199</c:v>
                </c:pt>
                <c:pt idx="949">
                  <c:v>20.766930336997198</c:v>
                </c:pt>
                <c:pt idx="950">
                  <c:v>20.743547053516501</c:v>
                </c:pt>
                <c:pt idx="951">
                  <c:v>20.730640732397099</c:v>
                </c:pt>
                <c:pt idx="952">
                  <c:v>20.710027972244198</c:v>
                </c:pt>
                <c:pt idx="953">
                  <c:v>20.691322641407901</c:v>
                </c:pt>
                <c:pt idx="954">
                  <c:v>20.675517711102199</c:v>
                </c:pt>
                <c:pt idx="955">
                  <c:v>20.653529224177799</c:v>
                </c:pt>
                <c:pt idx="956">
                  <c:v>20.633570572410399</c:v>
                </c:pt>
                <c:pt idx="957">
                  <c:v>20.6178321226554</c:v>
                </c:pt>
                <c:pt idx="958">
                  <c:v>20.599061239342898</c:v>
                </c:pt>
                <c:pt idx="959">
                  <c:v>20.586558597365499</c:v>
                </c:pt>
                <c:pt idx="960">
                  <c:v>20.570553254174701</c:v>
                </c:pt>
                <c:pt idx="961">
                  <c:v>20.548270891623702</c:v>
                </c:pt>
                <c:pt idx="962">
                  <c:v>20.5307366111712</c:v>
                </c:pt>
                <c:pt idx="963">
                  <c:v>20.516984438128201</c:v>
                </c:pt>
                <c:pt idx="964">
                  <c:v>20.495010743741901</c:v>
                </c:pt>
                <c:pt idx="965">
                  <c:v>20.476467112431301</c:v>
                </c:pt>
                <c:pt idx="966">
                  <c:v>20.460069265404599</c:v>
                </c:pt>
                <c:pt idx="967">
                  <c:v>20.446333800141499</c:v>
                </c:pt>
                <c:pt idx="968">
                  <c:v>20.421708528186901</c:v>
                </c:pt>
                <c:pt idx="969">
                  <c:v>20.4065110239208</c:v>
                </c:pt>
                <c:pt idx="970">
                  <c:v>20.390572630232299</c:v>
                </c:pt>
                <c:pt idx="971">
                  <c:v>20.368216608068099</c:v>
                </c:pt>
                <c:pt idx="972">
                  <c:v>20.355312898579399</c:v>
                </c:pt>
                <c:pt idx="973">
                  <c:v>20.338534036208401</c:v>
                </c:pt>
                <c:pt idx="974">
                  <c:v>20.318395707747399</c:v>
                </c:pt>
                <c:pt idx="975">
                  <c:v>20.303467243706201</c:v>
                </c:pt>
                <c:pt idx="976">
                  <c:v>20.286159076069701</c:v>
                </c:pt>
                <c:pt idx="977">
                  <c:v>20.272994676269199</c:v>
                </c:pt>
                <c:pt idx="978">
                  <c:v>20.2530055950239</c:v>
                </c:pt>
                <c:pt idx="979">
                  <c:v>20.2325301411597</c:v>
                </c:pt>
                <c:pt idx="980">
                  <c:v>20.214651699252801</c:v>
                </c:pt>
                <c:pt idx="981">
                  <c:v>20.1982442251831</c:v>
                </c:pt>
                <c:pt idx="982">
                  <c:v>20.181103410005299</c:v>
                </c:pt>
                <c:pt idx="983">
                  <c:v>20.159510440200499</c:v>
                </c:pt>
                <c:pt idx="984">
                  <c:v>20.142277190175001</c:v>
                </c:pt>
                <c:pt idx="985">
                  <c:v>20.127773704359701</c:v>
                </c:pt>
                <c:pt idx="986">
                  <c:v>20.106042493552099</c:v>
                </c:pt>
                <c:pt idx="987">
                  <c:v>20.089596621093499</c:v>
                </c:pt>
                <c:pt idx="988">
                  <c:v>20.074163132986602</c:v>
                </c:pt>
                <c:pt idx="989">
                  <c:v>20.053481420398501</c:v>
                </c:pt>
                <c:pt idx="990">
                  <c:v>20.036882602486099</c:v>
                </c:pt>
                <c:pt idx="991">
                  <c:v>20.018928133004199</c:v>
                </c:pt>
                <c:pt idx="992">
                  <c:v>19.996199269881998</c:v>
                </c:pt>
                <c:pt idx="993">
                  <c:v>19.982726441408602</c:v>
                </c:pt>
                <c:pt idx="994">
                  <c:v>19.964940148742901</c:v>
                </c:pt>
                <c:pt idx="995">
                  <c:v>19.941448565666501</c:v>
                </c:pt>
                <c:pt idx="996">
                  <c:v>19.926935933134299</c:v>
                </c:pt>
                <c:pt idx="997">
                  <c:v>19.907567232997799</c:v>
                </c:pt>
                <c:pt idx="998">
                  <c:v>19.888585667647401</c:v>
                </c:pt>
                <c:pt idx="999">
                  <c:v>19.870731732882899</c:v>
                </c:pt>
                <c:pt idx="1000">
                  <c:v>19.851120773817598</c:v>
                </c:pt>
                <c:pt idx="1001">
                  <c:v>19.833909922678099</c:v>
                </c:pt>
                <c:pt idx="1002">
                  <c:v>19.818744858729001</c:v>
                </c:pt>
                <c:pt idx="1003">
                  <c:v>19.800178423503301</c:v>
                </c:pt>
                <c:pt idx="1004">
                  <c:v>19.7804793584178</c:v>
                </c:pt>
                <c:pt idx="1005">
                  <c:v>19.761611037113301</c:v>
                </c:pt>
                <c:pt idx="1006">
                  <c:v>19.7492436123384</c:v>
                </c:pt>
                <c:pt idx="1007">
                  <c:v>19.724594469258701</c:v>
                </c:pt>
                <c:pt idx="1008">
                  <c:v>19.707292410178098</c:v>
                </c:pt>
                <c:pt idx="1009">
                  <c:v>19.692554552552501</c:v>
                </c:pt>
                <c:pt idx="1010">
                  <c:v>19.669818100536499</c:v>
                </c:pt>
                <c:pt idx="1011">
                  <c:v>19.654206924062802</c:v>
                </c:pt>
                <c:pt idx="1012">
                  <c:v>19.638774108505299</c:v>
                </c:pt>
                <c:pt idx="1013">
                  <c:v>19.619352759877401</c:v>
                </c:pt>
                <c:pt idx="1014">
                  <c:v>19.602341355056399</c:v>
                </c:pt>
                <c:pt idx="1015">
                  <c:v>19.5786153760621</c:v>
                </c:pt>
                <c:pt idx="1016">
                  <c:v>19.561826133446399</c:v>
                </c:pt>
                <c:pt idx="1017">
                  <c:v>19.546917931996401</c:v>
                </c:pt>
                <c:pt idx="1018">
                  <c:v>19.526697964719801</c:v>
                </c:pt>
                <c:pt idx="1019">
                  <c:v>19.5062968338495</c:v>
                </c:pt>
                <c:pt idx="1020">
                  <c:v>19.4920940250684</c:v>
                </c:pt>
                <c:pt idx="1021">
                  <c:v>19.4764815930602</c:v>
                </c:pt>
                <c:pt idx="1022">
                  <c:v>19.460392553192001</c:v>
                </c:pt>
                <c:pt idx="1023">
                  <c:v>19.4418705868617</c:v>
                </c:pt>
                <c:pt idx="1024">
                  <c:v>19.426584208764002</c:v>
                </c:pt>
                <c:pt idx="1025">
                  <c:v>19.4024300725867</c:v>
                </c:pt>
                <c:pt idx="1026">
                  <c:v>19.3913391647887</c:v>
                </c:pt>
                <c:pt idx="1027">
                  <c:v>19.366997045526801</c:v>
                </c:pt>
                <c:pt idx="1028">
                  <c:v>19.351643235224898</c:v>
                </c:pt>
                <c:pt idx="1029">
                  <c:v>19.341777149020999</c:v>
                </c:pt>
                <c:pt idx="1030">
                  <c:v>19.319667582422198</c:v>
                </c:pt>
                <c:pt idx="1031">
                  <c:v>19.302733504890298</c:v>
                </c:pt>
                <c:pt idx="1032">
                  <c:v>19.2872788697711</c:v>
                </c:pt>
                <c:pt idx="1033">
                  <c:v>19.273593262245299</c:v>
                </c:pt>
                <c:pt idx="1034">
                  <c:v>19.255393942874299</c:v>
                </c:pt>
                <c:pt idx="1035">
                  <c:v>19.238736010720299</c:v>
                </c:pt>
                <c:pt idx="1036">
                  <c:v>19.220145604621901</c:v>
                </c:pt>
                <c:pt idx="1037">
                  <c:v>19.204408784898401</c:v>
                </c:pt>
                <c:pt idx="1038">
                  <c:v>19.189761114054601</c:v>
                </c:pt>
                <c:pt idx="1039">
                  <c:v>19.173543825873299</c:v>
                </c:pt>
                <c:pt idx="1040">
                  <c:v>19.1585414231157</c:v>
                </c:pt>
                <c:pt idx="1041">
                  <c:v>19.145685830148999</c:v>
                </c:pt>
                <c:pt idx="1042">
                  <c:v>19.128245590261901</c:v>
                </c:pt>
                <c:pt idx="1043">
                  <c:v>19.113977249764599</c:v>
                </c:pt>
                <c:pt idx="1044">
                  <c:v>19.096017706148199</c:v>
                </c:pt>
                <c:pt idx="1045">
                  <c:v>19.080937796391201</c:v>
                </c:pt>
                <c:pt idx="1046">
                  <c:v>19.064176968272001</c:v>
                </c:pt>
                <c:pt idx="1047">
                  <c:v>19.0480022910643</c:v>
                </c:pt>
                <c:pt idx="1048">
                  <c:v>19.035758553708099</c:v>
                </c:pt>
                <c:pt idx="1049">
                  <c:v>19.018253022127102</c:v>
                </c:pt>
                <c:pt idx="1050">
                  <c:v>19.002028212178899</c:v>
                </c:pt>
                <c:pt idx="1051">
                  <c:v>18.990575194036701</c:v>
                </c:pt>
                <c:pt idx="1052">
                  <c:v>18.9708135496893</c:v>
                </c:pt>
                <c:pt idx="1053">
                  <c:v>18.960895980039702</c:v>
                </c:pt>
                <c:pt idx="1054">
                  <c:v>18.946229706112302</c:v>
                </c:pt>
                <c:pt idx="1055">
                  <c:v>18.929090388850501</c:v>
                </c:pt>
                <c:pt idx="1056">
                  <c:v>18.915922803912299</c:v>
                </c:pt>
                <c:pt idx="1057">
                  <c:v>18.901462079634801</c:v>
                </c:pt>
                <c:pt idx="1058">
                  <c:v>18.884541974388899</c:v>
                </c:pt>
                <c:pt idx="1059">
                  <c:v>18.871435031243202</c:v>
                </c:pt>
                <c:pt idx="1060">
                  <c:v>18.857721043482702</c:v>
                </c:pt>
                <c:pt idx="1061">
                  <c:v>18.841992603780799</c:v>
                </c:pt>
                <c:pt idx="1062">
                  <c:v>18.824686167282199</c:v>
                </c:pt>
                <c:pt idx="1063">
                  <c:v>18.8131187141522</c:v>
                </c:pt>
                <c:pt idx="1064">
                  <c:v>18.8021013598715</c:v>
                </c:pt>
                <c:pt idx="1065">
                  <c:v>18.789790003062301</c:v>
                </c:pt>
                <c:pt idx="1066">
                  <c:v>18.7752837353285</c:v>
                </c:pt>
                <c:pt idx="1067">
                  <c:v>18.7590116783315</c:v>
                </c:pt>
                <c:pt idx="1068">
                  <c:v>18.7489404165335</c:v>
                </c:pt>
                <c:pt idx="1069">
                  <c:v>18.731648881712999</c:v>
                </c:pt>
                <c:pt idx="1070">
                  <c:v>18.716183611865699</c:v>
                </c:pt>
                <c:pt idx="1071">
                  <c:v>18.703694229060901</c:v>
                </c:pt>
                <c:pt idx="1072">
                  <c:v>18.687033244452699</c:v>
                </c:pt>
                <c:pt idx="1073">
                  <c:v>18.6755577216984</c:v>
                </c:pt>
                <c:pt idx="1074">
                  <c:v>18.658997150439198</c:v>
                </c:pt>
                <c:pt idx="1075">
                  <c:v>18.644320992248399</c:v>
                </c:pt>
                <c:pt idx="1076">
                  <c:v>18.6316067944827</c:v>
                </c:pt>
                <c:pt idx="1077">
                  <c:v>18.617527794156601</c:v>
                </c:pt>
                <c:pt idx="1078">
                  <c:v>18.601192458309701</c:v>
                </c:pt>
                <c:pt idx="1079">
                  <c:v>18.588408991716999</c:v>
                </c:pt>
                <c:pt idx="1080">
                  <c:v>18.577179218795202</c:v>
                </c:pt>
                <c:pt idx="1081">
                  <c:v>18.561628332005299</c:v>
                </c:pt>
                <c:pt idx="1082">
                  <c:v>18.549078162386699</c:v>
                </c:pt>
                <c:pt idx="1083">
                  <c:v>18.532306859803999</c:v>
                </c:pt>
                <c:pt idx="1084">
                  <c:v>18.5157213888108</c:v>
                </c:pt>
                <c:pt idx="1085">
                  <c:v>18.5041969001086</c:v>
                </c:pt>
                <c:pt idx="1086">
                  <c:v>18.487665488562499</c:v>
                </c:pt>
                <c:pt idx="1087">
                  <c:v>18.474315217436601</c:v>
                </c:pt>
                <c:pt idx="1088">
                  <c:v>18.4596428940214</c:v>
                </c:pt>
                <c:pt idx="1089">
                  <c:v>18.449283219357</c:v>
                </c:pt>
                <c:pt idx="1090">
                  <c:v>18.432490186384001</c:v>
                </c:pt>
                <c:pt idx="1091">
                  <c:v>18.416521294279701</c:v>
                </c:pt>
                <c:pt idx="1092">
                  <c:v>18.405794982617401</c:v>
                </c:pt>
                <c:pt idx="1093">
                  <c:v>18.3864346658663</c:v>
                </c:pt>
                <c:pt idx="1094">
                  <c:v>18.373025401849102</c:v>
                </c:pt>
                <c:pt idx="1095">
                  <c:v>18.358461859454799</c:v>
                </c:pt>
                <c:pt idx="1096">
                  <c:v>18.345796469317801</c:v>
                </c:pt>
                <c:pt idx="1097">
                  <c:v>18.329132791013102</c:v>
                </c:pt>
                <c:pt idx="1098">
                  <c:v>18.318129694093798</c:v>
                </c:pt>
                <c:pt idx="1099">
                  <c:v>18.3030229076893</c:v>
                </c:pt>
                <c:pt idx="1100">
                  <c:v>18.285825959938698</c:v>
                </c:pt>
                <c:pt idx="1101">
                  <c:v>18.270298267436701</c:v>
                </c:pt>
                <c:pt idx="1102">
                  <c:v>18.258188159550901</c:v>
                </c:pt>
                <c:pt idx="1103">
                  <c:v>18.243672902739799</c:v>
                </c:pt>
                <c:pt idx="1104">
                  <c:v>18.227751959488899</c:v>
                </c:pt>
                <c:pt idx="1105">
                  <c:v>18.209531365288999</c:v>
                </c:pt>
                <c:pt idx="1106">
                  <c:v>18.194123884262499</c:v>
                </c:pt>
                <c:pt idx="1107">
                  <c:v>18.182352646594399</c:v>
                </c:pt>
                <c:pt idx="1108">
                  <c:v>18.165955620959899</c:v>
                </c:pt>
                <c:pt idx="1109">
                  <c:v>18.155228860863701</c:v>
                </c:pt>
                <c:pt idx="1110">
                  <c:v>18.142179227930999</c:v>
                </c:pt>
                <c:pt idx="1111">
                  <c:v>18.118681844010801</c:v>
                </c:pt>
                <c:pt idx="1112">
                  <c:v>18.108757156795999</c:v>
                </c:pt>
                <c:pt idx="1113">
                  <c:v>18.090702529801799</c:v>
                </c:pt>
                <c:pt idx="1114">
                  <c:v>18.078859333459</c:v>
                </c:pt>
                <c:pt idx="1115">
                  <c:v>18.061291883543898</c:v>
                </c:pt>
                <c:pt idx="1116">
                  <c:v>18.0512018963387</c:v>
                </c:pt>
                <c:pt idx="1117">
                  <c:v>18.035091948429699</c:v>
                </c:pt>
                <c:pt idx="1118">
                  <c:v>18.017505098087401</c:v>
                </c:pt>
                <c:pt idx="1119">
                  <c:v>18.007968461348501</c:v>
                </c:pt>
                <c:pt idx="1120">
                  <c:v>17.9914865717484</c:v>
                </c:pt>
                <c:pt idx="1121">
                  <c:v>17.974739286258501</c:v>
                </c:pt>
                <c:pt idx="1122">
                  <c:v>17.961193096944701</c:v>
                </c:pt>
                <c:pt idx="1123">
                  <c:v>17.947480428599</c:v>
                </c:pt>
                <c:pt idx="1124">
                  <c:v>17.936511020834502</c:v>
                </c:pt>
                <c:pt idx="1125">
                  <c:v>17.9183200247443</c:v>
                </c:pt>
                <c:pt idx="1126">
                  <c:v>17.9058857166537</c:v>
                </c:pt>
                <c:pt idx="1127">
                  <c:v>17.892600038616301</c:v>
                </c:pt>
                <c:pt idx="1128">
                  <c:v>17.876167408926001</c:v>
                </c:pt>
                <c:pt idx="1129">
                  <c:v>17.861015762863399</c:v>
                </c:pt>
                <c:pt idx="1130">
                  <c:v>17.846802873238801</c:v>
                </c:pt>
                <c:pt idx="1131">
                  <c:v>17.830546226622999</c:v>
                </c:pt>
                <c:pt idx="1132">
                  <c:v>17.822519163959299</c:v>
                </c:pt>
                <c:pt idx="1133">
                  <c:v>17.805903886601701</c:v>
                </c:pt>
                <c:pt idx="1134">
                  <c:v>17.790872018847999</c:v>
                </c:pt>
                <c:pt idx="1135">
                  <c:v>17.778708022228599</c:v>
                </c:pt>
                <c:pt idx="1136">
                  <c:v>17.765199366880001</c:v>
                </c:pt>
                <c:pt idx="1137">
                  <c:v>17.754905609627301</c:v>
                </c:pt>
                <c:pt idx="1138">
                  <c:v>17.740800962135399</c:v>
                </c:pt>
                <c:pt idx="1139">
                  <c:v>17.722247597618601</c:v>
                </c:pt>
                <c:pt idx="1140">
                  <c:v>17.7116144361155</c:v>
                </c:pt>
                <c:pt idx="1141">
                  <c:v>17.697345900435501</c:v>
                </c:pt>
                <c:pt idx="1142">
                  <c:v>17.677947637967399</c:v>
                </c:pt>
                <c:pt idx="1143">
                  <c:v>17.668105304547499</c:v>
                </c:pt>
                <c:pt idx="1144">
                  <c:v>17.661433304288298</c:v>
                </c:pt>
                <c:pt idx="1145">
                  <c:v>17.644417119057199</c:v>
                </c:pt>
                <c:pt idx="1146">
                  <c:v>17.6342045171852</c:v>
                </c:pt>
                <c:pt idx="1147">
                  <c:v>17.617850953297999</c:v>
                </c:pt>
                <c:pt idx="1148">
                  <c:v>17.6045532236501</c:v>
                </c:pt>
                <c:pt idx="1149">
                  <c:v>17.5915545217897</c:v>
                </c:pt>
                <c:pt idx="1150">
                  <c:v>17.5764335906658</c:v>
                </c:pt>
                <c:pt idx="1151">
                  <c:v>17.569279974203202</c:v>
                </c:pt>
                <c:pt idx="1152">
                  <c:v>17.556217106340899</c:v>
                </c:pt>
                <c:pt idx="1153">
                  <c:v>17.543806903061199</c:v>
                </c:pt>
                <c:pt idx="1154">
                  <c:v>17.5278522403968</c:v>
                </c:pt>
                <c:pt idx="1155">
                  <c:v>17.5173404478351</c:v>
                </c:pt>
                <c:pt idx="1156">
                  <c:v>17.504878646111202</c:v>
                </c:pt>
                <c:pt idx="1157">
                  <c:v>17.494460406805899</c:v>
                </c:pt>
                <c:pt idx="1158">
                  <c:v>17.479972188998602</c:v>
                </c:pt>
                <c:pt idx="1159">
                  <c:v>17.4684292676823</c:v>
                </c:pt>
                <c:pt idx="1160">
                  <c:v>17.456946503900301</c:v>
                </c:pt>
                <c:pt idx="1161">
                  <c:v>17.448695491044901</c:v>
                </c:pt>
                <c:pt idx="1162">
                  <c:v>17.432175430333501</c:v>
                </c:pt>
                <c:pt idx="1163">
                  <c:v>17.418343469708699</c:v>
                </c:pt>
                <c:pt idx="1164">
                  <c:v>17.409689634631899</c:v>
                </c:pt>
                <c:pt idx="1165">
                  <c:v>17.393432136734699</c:v>
                </c:pt>
                <c:pt idx="1166">
                  <c:v>17.383711512845501</c:v>
                </c:pt>
                <c:pt idx="1167">
                  <c:v>17.3674328655643</c:v>
                </c:pt>
                <c:pt idx="1168">
                  <c:v>17.3551897611624</c:v>
                </c:pt>
                <c:pt idx="1169">
                  <c:v>17.343516357135901</c:v>
                </c:pt>
                <c:pt idx="1170">
                  <c:v>17.332543240459302</c:v>
                </c:pt>
                <c:pt idx="1171">
                  <c:v>17.320889358364798</c:v>
                </c:pt>
                <c:pt idx="1172">
                  <c:v>17.310639155802299</c:v>
                </c:pt>
                <c:pt idx="1173">
                  <c:v>17.300014357291602</c:v>
                </c:pt>
                <c:pt idx="1174">
                  <c:v>17.2851802236558</c:v>
                </c:pt>
                <c:pt idx="1175">
                  <c:v>17.273565171880701</c:v>
                </c:pt>
                <c:pt idx="1176">
                  <c:v>17.260191544925402</c:v>
                </c:pt>
                <c:pt idx="1177">
                  <c:v>17.2518508941912</c:v>
                </c:pt>
                <c:pt idx="1178">
                  <c:v>17.237566756059302</c:v>
                </c:pt>
                <c:pt idx="1179">
                  <c:v>17.226968817645801</c:v>
                </c:pt>
                <c:pt idx="1180">
                  <c:v>17.215312976143402</c:v>
                </c:pt>
                <c:pt idx="1181">
                  <c:v>17.204678548467399</c:v>
                </c:pt>
                <c:pt idx="1182">
                  <c:v>17.189123242958601</c:v>
                </c:pt>
                <c:pt idx="1183">
                  <c:v>17.176173719744899</c:v>
                </c:pt>
                <c:pt idx="1184">
                  <c:v>17.164842787747499</c:v>
                </c:pt>
                <c:pt idx="1185">
                  <c:v>17.151918048678201</c:v>
                </c:pt>
                <c:pt idx="1186">
                  <c:v>17.138192130896599</c:v>
                </c:pt>
                <c:pt idx="1187">
                  <c:v>17.128925031678499</c:v>
                </c:pt>
                <c:pt idx="1188">
                  <c:v>17.115700400822401</c:v>
                </c:pt>
                <c:pt idx="1189">
                  <c:v>17.103606823303799</c:v>
                </c:pt>
                <c:pt idx="1190">
                  <c:v>17.090528973921899</c:v>
                </c:pt>
                <c:pt idx="1191">
                  <c:v>17.080681298848098</c:v>
                </c:pt>
                <c:pt idx="1192">
                  <c:v>17.0676060890999</c:v>
                </c:pt>
                <c:pt idx="1193">
                  <c:v>17.055588651365898</c:v>
                </c:pt>
                <c:pt idx="1194">
                  <c:v>17.0425979914328</c:v>
                </c:pt>
                <c:pt idx="1195">
                  <c:v>17.030532954346199</c:v>
                </c:pt>
                <c:pt idx="1196">
                  <c:v>17.020478744171399</c:v>
                </c:pt>
                <c:pt idx="1197">
                  <c:v>17.007528606410101</c:v>
                </c:pt>
                <c:pt idx="1198">
                  <c:v>16.9946751974704</c:v>
                </c:pt>
                <c:pt idx="1199">
                  <c:v>16.9855447830111</c:v>
                </c:pt>
                <c:pt idx="1200">
                  <c:v>16.971597624472299</c:v>
                </c:pt>
                <c:pt idx="1201">
                  <c:v>16.959337386020199</c:v>
                </c:pt>
                <c:pt idx="1202">
                  <c:v>16.949253868001399</c:v>
                </c:pt>
                <c:pt idx="1203">
                  <c:v>16.932632430517</c:v>
                </c:pt>
                <c:pt idx="1204">
                  <c:v>16.922184353490199</c:v>
                </c:pt>
                <c:pt idx="1205">
                  <c:v>16.912054190652</c:v>
                </c:pt>
                <c:pt idx="1206">
                  <c:v>16.8975082291396</c:v>
                </c:pt>
                <c:pt idx="1207">
                  <c:v>16.883747725404401</c:v>
                </c:pt>
                <c:pt idx="1208">
                  <c:v>16.874563398663099</c:v>
                </c:pt>
                <c:pt idx="1209">
                  <c:v>16.860771413927001</c:v>
                </c:pt>
                <c:pt idx="1210">
                  <c:v>16.850323969720598</c:v>
                </c:pt>
                <c:pt idx="1211">
                  <c:v>16.8389395176306</c:v>
                </c:pt>
                <c:pt idx="1212">
                  <c:v>16.826849881681699</c:v>
                </c:pt>
                <c:pt idx="1213">
                  <c:v>16.815476987460801</c:v>
                </c:pt>
                <c:pt idx="1214">
                  <c:v>16.805156660220401</c:v>
                </c:pt>
                <c:pt idx="1215">
                  <c:v>16.789935402991599</c:v>
                </c:pt>
                <c:pt idx="1216">
                  <c:v>16.779812667554399</c:v>
                </c:pt>
                <c:pt idx="1217">
                  <c:v>16.768408209078402</c:v>
                </c:pt>
                <c:pt idx="1218">
                  <c:v>16.756050015651098</c:v>
                </c:pt>
                <c:pt idx="1219">
                  <c:v>16.743500498104002</c:v>
                </c:pt>
                <c:pt idx="1220">
                  <c:v>16.733132600547801</c:v>
                </c:pt>
                <c:pt idx="1221">
                  <c:v>16.721855137268399</c:v>
                </c:pt>
                <c:pt idx="1222">
                  <c:v>16.707994613918</c:v>
                </c:pt>
                <c:pt idx="1223">
                  <c:v>16.695876419844101</c:v>
                </c:pt>
                <c:pt idx="1224">
                  <c:v>16.684649166401901</c:v>
                </c:pt>
                <c:pt idx="1225">
                  <c:v>16.674128522215799</c:v>
                </c:pt>
                <c:pt idx="1226">
                  <c:v>16.663298893199901</c:v>
                </c:pt>
                <c:pt idx="1227">
                  <c:v>16.650852823059001</c:v>
                </c:pt>
                <c:pt idx="1228">
                  <c:v>16.641365329614601</c:v>
                </c:pt>
                <c:pt idx="1229">
                  <c:v>16.628485714646001</c:v>
                </c:pt>
                <c:pt idx="1230">
                  <c:v>16.617595947406699</c:v>
                </c:pt>
                <c:pt idx="1231">
                  <c:v>16.605283513309701</c:v>
                </c:pt>
                <c:pt idx="1232">
                  <c:v>16.595280936039099</c:v>
                </c:pt>
                <c:pt idx="1233">
                  <c:v>16.585482103418801</c:v>
                </c:pt>
                <c:pt idx="1234">
                  <c:v>16.571012353856801</c:v>
                </c:pt>
                <c:pt idx="1235">
                  <c:v>16.560086436522599</c:v>
                </c:pt>
                <c:pt idx="1236">
                  <c:v>16.5502298899221</c:v>
                </c:pt>
                <c:pt idx="1237">
                  <c:v>16.537408904515502</c:v>
                </c:pt>
                <c:pt idx="1238">
                  <c:v>16.528670129438702</c:v>
                </c:pt>
                <c:pt idx="1239">
                  <c:v>16.516475228890499</c:v>
                </c:pt>
                <c:pt idx="1240">
                  <c:v>16.5042969394968</c:v>
                </c:pt>
                <c:pt idx="1241">
                  <c:v>16.494144957158198</c:v>
                </c:pt>
                <c:pt idx="1242">
                  <c:v>16.482264531340501</c:v>
                </c:pt>
                <c:pt idx="1243">
                  <c:v>16.471336760716</c:v>
                </c:pt>
                <c:pt idx="1244">
                  <c:v>16.459045494808699</c:v>
                </c:pt>
                <c:pt idx="1245">
                  <c:v>16.449686112534401</c:v>
                </c:pt>
                <c:pt idx="1246">
                  <c:v>16.4398067164522</c:v>
                </c:pt>
                <c:pt idx="1247">
                  <c:v>16.4290159279135</c:v>
                </c:pt>
                <c:pt idx="1248">
                  <c:v>16.417947961151299</c:v>
                </c:pt>
                <c:pt idx="1249">
                  <c:v>16.4081987457661</c:v>
                </c:pt>
                <c:pt idx="1250">
                  <c:v>16.398169414587599</c:v>
                </c:pt>
                <c:pt idx="1251">
                  <c:v>16.3863252897679</c:v>
                </c:pt>
                <c:pt idx="1252">
                  <c:v>16.377814227773101</c:v>
                </c:pt>
                <c:pt idx="1253">
                  <c:v>16.363165835358998</c:v>
                </c:pt>
                <c:pt idx="1254">
                  <c:v>16.3554789885223</c:v>
                </c:pt>
                <c:pt idx="1255">
                  <c:v>16.343134223851301</c:v>
                </c:pt>
                <c:pt idx="1256">
                  <c:v>16.3325465515173</c:v>
                </c:pt>
                <c:pt idx="1257">
                  <c:v>16.322679997182998</c:v>
                </c:pt>
                <c:pt idx="1258">
                  <c:v>16.309514553939898</c:v>
                </c:pt>
                <c:pt idx="1259">
                  <c:v>16.301645052038499</c:v>
                </c:pt>
                <c:pt idx="1260">
                  <c:v>16.291476722282699</c:v>
                </c:pt>
                <c:pt idx="1261">
                  <c:v>16.278921761612899</c:v>
                </c:pt>
                <c:pt idx="1262">
                  <c:v>16.2691047411803</c:v>
                </c:pt>
                <c:pt idx="1263">
                  <c:v>16.258203318261799</c:v>
                </c:pt>
                <c:pt idx="1264">
                  <c:v>16.248413628911798</c:v>
                </c:pt>
                <c:pt idx="1265">
                  <c:v>16.2387328649091</c:v>
                </c:pt>
                <c:pt idx="1266">
                  <c:v>16.228652027607399</c:v>
                </c:pt>
                <c:pt idx="1267">
                  <c:v>16.216513444647202</c:v>
                </c:pt>
                <c:pt idx="1268">
                  <c:v>16.207062551798298</c:v>
                </c:pt>
                <c:pt idx="1269">
                  <c:v>16.196068418585799</c:v>
                </c:pt>
                <c:pt idx="1270">
                  <c:v>16.184437611713001</c:v>
                </c:pt>
                <c:pt idx="1271">
                  <c:v>16.1748932932564</c:v>
                </c:pt>
                <c:pt idx="1272">
                  <c:v>16.165292629448299</c:v>
                </c:pt>
                <c:pt idx="1273">
                  <c:v>16.152978538583401</c:v>
                </c:pt>
                <c:pt idx="1274">
                  <c:v>16.143022362668201</c:v>
                </c:pt>
                <c:pt idx="1275">
                  <c:v>16.134766158111599</c:v>
                </c:pt>
                <c:pt idx="1276">
                  <c:v>16.124609958289099</c:v>
                </c:pt>
                <c:pt idx="1277">
                  <c:v>16.111050388920699</c:v>
                </c:pt>
                <c:pt idx="1278">
                  <c:v>16.099660433201699</c:v>
                </c:pt>
                <c:pt idx="1279">
                  <c:v>16.089429140058702</c:v>
                </c:pt>
                <c:pt idx="1280">
                  <c:v>16.078077026096999</c:v>
                </c:pt>
                <c:pt idx="1281">
                  <c:v>16.070832545778799</c:v>
                </c:pt>
                <c:pt idx="1282">
                  <c:v>16.059761571198699</c:v>
                </c:pt>
                <c:pt idx="1283">
                  <c:v>16.0486734113598</c:v>
                </c:pt>
                <c:pt idx="1284">
                  <c:v>16.034722864660701</c:v>
                </c:pt>
                <c:pt idx="1285">
                  <c:v>16.024164168398102</c:v>
                </c:pt>
                <c:pt idx="1286">
                  <c:v>16.015567111260001</c:v>
                </c:pt>
                <c:pt idx="1287">
                  <c:v>16.005259399735301</c:v>
                </c:pt>
                <c:pt idx="1288">
                  <c:v>15.992802698874099</c:v>
                </c:pt>
                <c:pt idx="1289">
                  <c:v>15.980958503367299</c:v>
                </c:pt>
                <c:pt idx="1290">
                  <c:v>15.9749906621519</c:v>
                </c:pt>
                <c:pt idx="1291">
                  <c:v>15.9628398810304</c:v>
                </c:pt>
                <c:pt idx="1292">
                  <c:v>15.9519125089762</c:v>
                </c:pt>
                <c:pt idx="1293">
                  <c:v>15.9432158639873</c:v>
                </c:pt>
                <c:pt idx="1294">
                  <c:v>15.931753623937499</c:v>
                </c:pt>
                <c:pt idx="1295">
                  <c:v>15.9209960279657</c:v>
                </c:pt>
                <c:pt idx="1296">
                  <c:v>15.9117680103473</c:v>
                </c:pt>
                <c:pt idx="1297">
                  <c:v>15.8994714105425</c:v>
                </c:pt>
                <c:pt idx="1298">
                  <c:v>15.8870136026688</c:v>
                </c:pt>
                <c:pt idx="1299">
                  <c:v>15.8786685734696</c:v>
                </c:pt>
                <c:pt idx="1300">
                  <c:v>15.867784618242</c:v>
                </c:pt>
                <c:pt idx="1301">
                  <c:v>15.8550874054954</c:v>
                </c:pt>
                <c:pt idx="1302">
                  <c:v>15.846040264332499</c:v>
                </c:pt>
                <c:pt idx="1303">
                  <c:v>15.8355155026196</c:v>
                </c:pt>
                <c:pt idx="1304">
                  <c:v>15.823969469008899</c:v>
                </c:pt>
                <c:pt idx="1305">
                  <c:v>15.8132025191293</c:v>
                </c:pt>
                <c:pt idx="1306">
                  <c:v>15.8019510286382</c:v>
                </c:pt>
                <c:pt idx="1307">
                  <c:v>15.7947503292142</c:v>
                </c:pt>
                <c:pt idx="1308">
                  <c:v>15.783694727479199</c:v>
                </c:pt>
                <c:pt idx="1309">
                  <c:v>15.7724981807223</c:v>
                </c:pt>
                <c:pt idx="1310">
                  <c:v>15.761647849993</c:v>
                </c:pt>
                <c:pt idx="1311">
                  <c:v>15.751947377683599</c:v>
                </c:pt>
                <c:pt idx="1312">
                  <c:v>15.7411478758976</c:v>
                </c:pt>
                <c:pt idx="1313">
                  <c:v>15.7313796628495</c:v>
                </c:pt>
                <c:pt idx="1314">
                  <c:v>15.7199948302097</c:v>
                </c:pt>
                <c:pt idx="1315">
                  <c:v>15.710945895468999</c:v>
                </c:pt>
                <c:pt idx="1316">
                  <c:v>15.7023405648543</c:v>
                </c:pt>
                <c:pt idx="1317">
                  <c:v>15.689937390675199</c:v>
                </c:pt>
                <c:pt idx="1318">
                  <c:v>15.6804427859919</c:v>
                </c:pt>
                <c:pt idx="1319">
                  <c:v>15.672558114181401</c:v>
                </c:pt>
                <c:pt idx="1320">
                  <c:v>15.6600648457931</c:v>
                </c:pt>
                <c:pt idx="1321">
                  <c:v>15.65026970584</c:v>
                </c:pt>
                <c:pt idx="1322">
                  <c:v>15.6428240408477</c:v>
                </c:pt>
                <c:pt idx="1323">
                  <c:v>15.6316254020327</c:v>
                </c:pt>
                <c:pt idx="1324">
                  <c:v>15.623294476609701</c:v>
                </c:pt>
                <c:pt idx="1325">
                  <c:v>15.610453221294</c:v>
                </c:pt>
                <c:pt idx="1326">
                  <c:v>15.6007477395578</c:v>
                </c:pt>
                <c:pt idx="1327">
                  <c:v>15.589426804372</c:v>
                </c:pt>
                <c:pt idx="1328">
                  <c:v>15.581326324671799</c:v>
                </c:pt>
                <c:pt idx="1329">
                  <c:v>15.5729254269749</c:v>
                </c:pt>
                <c:pt idx="1330">
                  <c:v>15.563150193341301</c:v>
                </c:pt>
                <c:pt idx="1331">
                  <c:v>15.553204870289401</c:v>
                </c:pt>
                <c:pt idx="1332">
                  <c:v>15.5428222253553</c:v>
                </c:pt>
                <c:pt idx="1333">
                  <c:v>15.534677808037699</c:v>
                </c:pt>
                <c:pt idx="1334">
                  <c:v>15.524170890068801</c:v>
                </c:pt>
                <c:pt idx="1335">
                  <c:v>15.5166751861475</c:v>
                </c:pt>
                <c:pt idx="1336">
                  <c:v>15.506447229481999</c:v>
                </c:pt>
                <c:pt idx="1337">
                  <c:v>15.4956133216879</c:v>
                </c:pt>
                <c:pt idx="1338">
                  <c:v>15.488907164374799</c:v>
                </c:pt>
                <c:pt idx="1339">
                  <c:v>15.4768162366385</c:v>
                </c:pt>
                <c:pt idx="1340">
                  <c:v>15.4688355530583</c:v>
                </c:pt>
                <c:pt idx="1341">
                  <c:v>15.460515217683501</c:v>
                </c:pt>
                <c:pt idx="1342">
                  <c:v>15.451553888667799</c:v>
                </c:pt>
                <c:pt idx="1343">
                  <c:v>15.4400956177958</c:v>
                </c:pt>
                <c:pt idx="1344">
                  <c:v>15.4333797444</c:v>
                </c:pt>
                <c:pt idx="1345">
                  <c:v>15.423640139299</c:v>
                </c:pt>
                <c:pt idx="1346">
                  <c:v>15.4146179096685</c:v>
                </c:pt>
                <c:pt idx="1347">
                  <c:v>15.4040472122445</c:v>
                </c:pt>
                <c:pt idx="1348">
                  <c:v>15.3957497886372</c:v>
                </c:pt>
                <c:pt idx="1349">
                  <c:v>15.3854624826917</c:v>
                </c:pt>
                <c:pt idx="1350">
                  <c:v>15.3773802667853</c:v>
                </c:pt>
                <c:pt idx="1351">
                  <c:v>15.368523178537499</c:v>
                </c:pt>
                <c:pt idx="1352">
                  <c:v>15.3606683330633</c:v>
                </c:pt>
                <c:pt idx="1353">
                  <c:v>15.349202315225201</c:v>
                </c:pt>
                <c:pt idx="1354">
                  <c:v>15.3437274385061</c:v>
                </c:pt>
                <c:pt idx="1355">
                  <c:v>15.334667765613</c:v>
                </c:pt>
                <c:pt idx="1356">
                  <c:v>15.3252183350777</c:v>
                </c:pt>
                <c:pt idx="1357">
                  <c:v>15.3167030978776</c:v>
                </c:pt>
                <c:pt idx="1358">
                  <c:v>15.306163091559499</c:v>
                </c:pt>
                <c:pt idx="1359">
                  <c:v>15.2978371954775</c:v>
                </c:pt>
                <c:pt idx="1360">
                  <c:v>15.289146390609099</c:v>
                </c:pt>
                <c:pt idx="1361">
                  <c:v>15.2792597605034</c:v>
                </c:pt>
                <c:pt idx="1362">
                  <c:v>15.2719303099688</c:v>
                </c:pt>
                <c:pt idx="1363">
                  <c:v>15.2616652414259</c:v>
                </c:pt>
                <c:pt idx="1364">
                  <c:v>15.2528132906706</c:v>
                </c:pt>
                <c:pt idx="1365">
                  <c:v>15.245651161174299</c:v>
                </c:pt>
                <c:pt idx="1366">
                  <c:v>15.2349309534324</c:v>
                </c:pt>
                <c:pt idx="1367">
                  <c:v>15.2238885198371</c:v>
                </c:pt>
                <c:pt idx="1368">
                  <c:v>15.2177433327373</c:v>
                </c:pt>
                <c:pt idx="1369">
                  <c:v>15.208119425028</c:v>
                </c:pt>
                <c:pt idx="1370">
                  <c:v>15.1975434590181</c:v>
                </c:pt>
                <c:pt idx="1371">
                  <c:v>15.1897914498101</c:v>
                </c:pt>
                <c:pt idx="1372">
                  <c:v>15.181323597700001</c:v>
                </c:pt>
                <c:pt idx="1373">
                  <c:v>15.170370791445499</c:v>
                </c:pt>
                <c:pt idx="1374">
                  <c:v>15.161429093460001</c:v>
                </c:pt>
                <c:pt idx="1375">
                  <c:v>15.151875241815601</c:v>
                </c:pt>
                <c:pt idx="1376">
                  <c:v>15.1438279146284</c:v>
                </c:pt>
                <c:pt idx="1377">
                  <c:v>15.133252705253099</c:v>
                </c:pt>
                <c:pt idx="1378">
                  <c:v>15.1233423267599</c:v>
                </c:pt>
                <c:pt idx="1379">
                  <c:v>15.115823677742499</c:v>
                </c:pt>
                <c:pt idx="1380">
                  <c:v>15.105902896389001</c:v>
                </c:pt>
                <c:pt idx="1381">
                  <c:v>15.0979629768426</c:v>
                </c:pt>
                <c:pt idx="1382">
                  <c:v>15.0899636418103</c:v>
                </c:pt>
                <c:pt idx="1383">
                  <c:v>15.0807771317772</c:v>
                </c:pt>
                <c:pt idx="1384">
                  <c:v>15.0709389419905</c:v>
                </c:pt>
                <c:pt idx="1385">
                  <c:v>15.0600716846289</c:v>
                </c:pt>
                <c:pt idx="1386">
                  <c:v>15.050825533601801</c:v>
                </c:pt>
                <c:pt idx="1387">
                  <c:v>15.0411857170213</c:v>
                </c:pt>
                <c:pt idx="1388">
                  <c:v>15.033674116117499</c:v>
                </c:pt>
                <c:pt idx="1389">
                  <c:v>15.0237886665369</c:v>
                </c:pt>
                <c:pt idx="1390">
                  <c:v>15.014384784532099</c:v>
                </c:pt>
                <c:pt idx="1391">
                  <c:v>15.005209357242499</c:v>
                </c:pt>
                <c:pt idx="1392">
                  <c:v>14.996747334325001</c:v>
                </c:pt>
                <c:pt idx="1393">
                  <c:v>14.9886939068112</c:v>
                </c:pt>
                <c:pt idx="1394">
                  <c:v>14.9784344567499</c:v>
                </c:pt>
                <c:pt idx="1395">
                  <c:v>14.9692723738717</c:v>
                </c:pt>
                <c:pt idx="1396">
                  <c:v>14.9587580198287</c:v>
                </c:pt>
                <c:pt idx="1397">
                  <c:v>14.9519083780378</c:v>
                </c:pt>
                <c:pt idx="1398">
                  <c:v>14.9386678355346</c:v>
                </c:pt>
                <c:pt idx="1399">
                  <c:v>14.9314225195143</c:v>
                </c:pt>
                <c:pt idx="1400">
                  <c:v>14.922693485404499</c:v>
                </c:pt>
                <c:pt idx="1401">
                  <c:v>14.9134945177709</c:v>
                </c:pt>
                <c:pt idx="1402">
                  <c:v>14.905872368694499</c:v>
                </c:pt>
                <c:pt idx="1403">
                  <c:v>14.8939336333064</c:v>
                </c:pt>
                <c:pt idx="1404">
                  <c:v>14.885702194975</c:v>
                </c:pt>
                <c:pt idx="1405">
                  <c:v>14.8769977420296</c:v>
                </c:pt>
                <c:pt idx="1406">
                  <c:v>14.8681923428469</c:v>
                </c:pt>
                <c:pt idx="1407">
                  <c:v>14.8590804889533</c:v>
                </c:pt>
                <c:pt idx="1408">
                  <c:v>14.850905812635901</c:v>
                </c:pt>
                <c:pt idx="1409">
                  <c:v>14.8424028065303</c:v>
                </c:pt>
                <c:pt idx="1410">
                  <c:v>14.833637246939601</c:v>
                </c:pt>
                <c:pt idx="1411">
                  <c:v>14.823028755064801</c:v>
                </c:pt>
                <c:pt idx="1412">
                  <c:v>14.8175238610833</c:v>
                </c:pt>
                <c:pt idx="1413">
                  <c:v>14.8075620727902</c:v>
                </c:pt>
                <c:pt idx="1414">
                  <c:v>14.8006555128656</c:v>
                </c:pt>
                <c:pt idx="1415">
                  <c:v>14.790381751753699</c:v>
                </c:pt>
                <c:pt idx="1416">
                  <c:v>14.783512681124</c:v>
                </c:pt>
                <c:pt idx="1417">
                  <c:v>14.7743677071192</c:v>
                </c:pt>
                <c:pt idx="1418">
                  <c:v>14.7660005784481</c:v>
                </c:pt>
                <c:pt idx="1419">
                  <c:v>14.7585723877365</c:v>
                </c:pt>
                <c:pt idx="1420">
                  <c:v>14.7496989891163</c:v>
                </c:pt>
                <c:pt idx="1421">
                  <c:v>14.741652871273301</c:v>
                </c:pt>
                <c:pt idx="1422">
                  <c:v>14.732243746999799</c:v>
                </c:pt>
                <c:pt idx="1423">
                  <c:v>14.724479611188899</c:v>
                </c:pt>
                <c:pt idx="1424">
                  <c:v>14.716543345128301</c:v>
                </c:pt>
                <c:pt idx="1425">
                  <c:v>14.708120602230601</c:v>
                </c:pt>
                <c:pt idx="1426">
                  <c:v>14.7000429460498</c:v>
                </c:pt>
                <c:pt idx="1427">
                  <c:v>14.6924537400803</c:v>
                </c:pt>
                <c:pt idx="1428">
                  <c:v>14.6829312172357</c:v>
                </c:pt>
                <c:pt idx="1429">
                  <c:v>14.673511906011999</c:v>
                </c:pt>
                <c:pt idx="1430">
                  <c:v>14.665518257320199</c:v>
                </c:pt>
                <c:pt idx="1431">
                  <c:v>14.6584426762969</c:v>
                </c:pt>
                <c:pt idx="1432">
                  <c:v>14.6514454607053</c:v>
                </c:pt>
                <c:pt idx="1433">
                  <c:v>14.6418507206191</c:v>
                </c:pt>
                <c:pt idx="1434">
                  <c:v>14.6360742004813</c:v>
                </c:pt>
                <c:pt idx="1435">
                  <c:v>14.6301017863219</c:v>
                </c:pt>
                <c:pt idx="1436">
                  <c:v>14.6224628738292</c:v>
                </c:pt>
                <c:pt idx="1437">
                  <c:v>14.614362649926299</c:v>
                </c:pt>
                <c:pt idx="1438">
                  <c:v>14.604737802683101</c:v>
                </c:pt>
                <c:pt idx="1439">
                  <c:v>14.598708002507101</c:v>
                </c:pt>
                <c:pt idx="1440">
                  <c:v>14.589137270612399</c:v>
                </c:pt>
                <c:pt idx="1441">
                  <c:v>14.581657461775899</c:v>
                </c:pt>
                <c:pt idx="1442">
                  <c:v>14.5742996661756</c:v>
                </c:pt>
                <c:pt idx="1443">
                  <c:v>14.568123436034901</c:v>
                </c:pt>
                <c:pt idx="1444">
                  <c:v>14.557777219989701</c:v>
                </c:pt>
                <c:pt idx="1445">
                  <c:v>14.550438776451401</c:v>
                </c:pt>
                <c:pt idx="1446">
                  <c:v>14.543866280367499</c:v>
                </c:pt>
                <c:pt idx="1447">
                  <c:v>14.5351838916368</c:v>
                </c:pt>
                <c:pt idx="1448">
                  <c:v>14.5259475575981</c:v>
                </c:pt>
                <c:pt idx="1449">
                  <c:v>14.520441909981001</c:v>
                </c:pt>
                <c:pt idx="1450">
                  <c:v>14.5134562583579</c:v>
                </c:pt>
                <c:pt idx="1451">
                  <c:v>14.5054096217116</c:v>
                </c:pt>
                <c:pt idx="1452">
                  <c:v>14.497970123080201</c:v>
                </c:pt>
                <c:pt idx="1453">
                  <c:v>14.4907829621443</c:v>
                </c:pt>
                <c:pt idx="1454">
                  <c:v>14.482932476144599</c:v>
                </c:pt>
                <c:pt idx="1455">
                  <c:v>14.475616453730099</c:v>
                </c:pt>
                <c:pt idx="1456">
                  <c:v>14.468745682629001</c:v>
                </c:pt>
                <c:pt idx="1457">
                  <c:v>14.4603916613601</c:v>
                </c:pt>
                <c:pt idx="1458">
                  <c:v>14.4515444248275</c:v>
                </c:pt>
                <c:pt idx="1459">
                  <c:v>14.4471463476302</c:v>
                </c:pt>
                <c:pt idx="1460">
                  <c:v>14.4400324096893</c:v>
                </c:pt>
                <c:pt idx="1461">
                  <c:v>14.431349245095801</c:v>
                </c:pt>
                <c:pt idx="1462">
                  <c:v>14.422935686180701</c:v>
                </c:pt>
                <c:pt idx="1463">
                  <c:v>14.415440927502599</c:v>
                </c:pt>
                <c:pt idx="1464">
                  <c:v>14.4053878236424</c:v>
                </c:pt>
                <c:pt idx="1465">
                  <c:v>14.399467893002299</c:v>
                </c:pt>
                <c:pt idx="1466">
                  <c:v>14.3915362211019</c:v>
                </c:pt>
                <c:pt idx="1467">
                  <c:v>14.3831814433148</c:v>
                </c:pt>
                <c:pt idx="1468">
                  <c:v>14.3756245619351</c:v>
                </c:pt>
                <c:pt idx="1469">
                  <c:v>14.3696579583039</c:v>
                </c:pt>
                <c:pt idx="1470">
                  <c:v>14.361206911836501</c:v>
                </c:pt>
                <c:pt idx="1471">
                  <c:v>14.353633792242601</c:v>
                </c:pt>
                <c:pt idx="1472">
                  <c:v>14.3451850158737</c:v>
                </c:pt>
                <c:pt idx="1473">
                  <c:v>14.337839529624301</c:v>
                </c:pt>
                <c:pt idx="1474">
                  <c:v>14.3297206369114</c:v>
                </c:pt>
                <c:pt idx="1475">
                  <c:v>14.3246256496708</c:v>
                </c:pt>
                <c:pt idx="1476">
                  <c:v>14.314298379795099</c:v>
                </c:pt>
                <c:pt idx="1477">
                  <c:v>14.3058428241828</c:v>
                </c:pt>
                <c:pt idx="1478">
                  <c:v>14.296940614841599</c:v>
                </c:pt>
                <c:pt idx="1479">
                  <c:v>14.2893373083971</c:v>
                </c:pt>
                <c:pt idx="1480">
                  <c:v>14.280526273437999</c:v>
                </c:pt>
                <c:pt idx="1481">
                  <c:v>14.272222801142799</c:v>
                </c:pt>
                <c:pt idx="1482">
                  <c:v>14.264301354587399</c:v>
                </c:pt>
                <c:pt idx="1483">
                  <c:v>14.2565897884444</c:v>
                </c:pt>
                <c:pt idx="1484">
                  <c:v>14.247956219713</c:v>
                </c:pt>
                <c:pt idx="1485">
                  <c:v>14.2400293825528</c:v>
                </c:pt>
                <c:pt idx="1486">
                  <c:v>14.2317604144506</c:v>
                </c:pt>
                <c:pt idx="1487">
                  <c:v>14.226547392373799</c:v>
                </c:pt>
                <c:pt idx="1488">
                  <c:v>14.2167742026356</c:v>
                </c:pt>
                <c:pt idx="1489">
                  <c:v>14.211370121786301</c:v>
                </c:pt>
                <c:pt idx="1490">
                  <c:v>14.200650203169999</c:v>
                </c:pt>
                <c:pt idx="1491">
                  <c:v>14.191780663231199</c:v>
                </c:pt>
                <c:pt idx="1492">
                  <c:v>14.182748239977601</c:v>
                </c:pt>
                <c:pt idx="1493">
                  <c:v>14.176862341056101</c:v>
                </c:pt>
                <c:pt idx="1494">
                  <c:v>14.1687131476045</c:v>
                </c:pt>
                <c:pt idx="1495">
                  <c:v>14.1595122349108</c:v>
                </c:pt>
                <c:pt idx="1496">
                  <c:v>14.151540861953301</c:v>
                </c:pt>
                <c:pt idx="1497">
                  <c:v>14.1424705379768</c:v>
                </c:pt>
                <c:pt idx="1498">
                  <c:v>14.136321138412701</c:v>
                </c:pt>
                <c:pt idx="1499">
                  <c:v>14.128337056163399</c:v>
                </c:pt>
                <c:pt idx="1500">
                  <c:v>14.120065270903901</c:v>
                </c:pt>
                <c:pt idx="1501">
                  <c:v>14.113907904327201</c:v>
                </c:pt>
                <c:pt idx="1502">
                  <c:v>14.105802755846099</c:v>
                </c:pt>
                <c:pt idx="1503">
                  <c:v>14.0973816700009</c:v>
                </c:pt>
                <c:pt idx="1504">
                  <c:v>14.0884537455692</c:v>
                </c:pt>
                <c:pt idx="1505">
                  <c:v>14.081130794058801</c:v>
                </c:pt>
                <c:pt idx="1506">
                  <c:v>14.073860918959101</c:v>
                </c:pt>
                <c:pt idx="1507">
                  <c:v>14.065875373396301</c:v>
                </c:pt>
                <c:pt idx="1508">
                  <c:v>14.0581945575017</c:v>
                </c:pt>
                <c:pt idx="1509">
                  <c:v>14.0501058059941</c:v>
                </c:pt>
                <c:pt idx="1510">
                  <c:v>14.044369044647899</c:v>
                </c:pt>
                <c:pt idx="1511">
                  <c:v>14.0346896096968</c:v>
                </c:pt>
                <c:pt idx="1512">
                  <c:v>14.0293044438551</c:v>
                </c:pt>
                <c:pt idx="1513">
                  <c:v>14.0208216035467</c:v>
                </c:pt>
                <c:pt idx="1514">
                  <c:v>14.0109319318553</c:v>
                </c:pt>
                <c:pt idx="1515">
                  <c:v>14.0072334996816</c:v>
                </c:pt>
                <c:pt idx="1516">
                  <c:v>14.000391524666901</c:v>
                </c:pt>
                <c:pt idx="1517">
                  <c:v>13.9903399818655</c:v>
                </c:pt>
                <c:pt idx="1518">
                  <c:v>13.9836864968429</c:v>
                </c:pt>
                <c:pt idx="1519">
                  <c:v>13.975455974700299</c:v>
                </c:pt>
                <c:pt idx="1520">
                  <c:v>13.9696514593068</c:v>
                </c:pt>
                <c:pt idx="1521">
                  <c:v>13.962876277300101</c:v>
                </c:pt>
                <c:pt idx="1522">
                  <c:v>13.9549786704324</c:v>
                </c:pt>
                <c:pt idx="1523">
                  <c:v>13.947182293684101</c:v>
                </c:pt>
                <c:pt idx="1524">
                  <c:v>13.9424517644283</c:v>
                </c:pt>
                <c:pt idx="1525">
                  <c:v>13.9342326202575</c:v>
                </c:pt>
                <c:pt idx="1526">
                  <c:v>13.9282294180757</c:v>
                </c:pt>
                <c:pt idx="1527">
                  <c:v>13.9207625966246</c:v>
                </c:pt>
                <c:pt idx="1528">
                  <c:v>13.9134024690876</c:v>
                </c:pt>
                <c:pt idx="1529">
                  <c:v>13.906505199819501</c:v>
                </c:pt>
                <c:pt idx="1530">
                  <c:v>13.898788288715201</c:v>
                </c:pt>
                <c:pt idx="1531">
                  <c:v>13.8921782988188</c:v>
                </c:pt>
                <c:pt idx="1532">
                  <c:v>13.8848544837905</c:v>
                </c:pt>
                <c:pt idx="1533">
                  <c:v>13.8787330034937</c:v>
                </c:pt>
                <c:pt idx="1534">
                  <c:v>13.8721472199153</c:v>
                </c:pt>
                <c:pt idx="1535">
                  <c:v>13.8651149856411</c:v>
                </c:pt>
                <c:pt idx="1536">
                  <c:v>13.858972119998599</c:v>
                </c:pt>
                <c:pt idx="1537">
                  <c:v>13.850809356748499</c:v>
                </c:pt>
                <c:pt idx="1538">
                  <c:v>13.844357253288599</c:v>
                </c:pt>
                <c:pt idx="1539">
                  <c:v>13.839011229492099</c:v>
                </c:pt>
                <c:pt idx="1540">
                  <c:v>13.832259596539</c:v>
                </c:pt>
                <c:pt idx="1541">
                  <c:v>13.825848557427801</c:v>
                </c:pt>
                <c:pt idx="1542">
                  <c:v>13.821755082423801</c:v>
                </c:pt>
                <c:pt idx="1543">
                  <c:v>13.8127558155894</c:v>
                </c:pt>
                <c:pt idx="1544">
                  <c:v>13.807410718081901</c:v>
                </c:pt>
                <c:pt idx="1545">
                  <c:v>13.8016072588209</c:v>
                </c:pt>
                <c:pt idx="1546">
                  <c:v>13.7955390105236</c:v>
                </c:pt>
                <c:pt idx="1547">
                  <c:v>13.787380264962</c:v>
                </c:pt>
                <c:pt idx="1548">
                  <c:v>13.7811937418494</c:v>
                </c:pt>
                <c:pt idx="1549">
                  <c:v>13.7735790693691</c:v>
                </c:pt>
                <c:pt idx="1550">
                  <c:v>13.766998584003501</c:v>
                </c:pt>
                <c:pt idx="1551">
                  <c:v>13.7607970353715</c:v>
                </c:pt>
                <c:pt idx="1552">
                  <c:v>13.753040389304701</c:v>
                </c:pt>
                <c:pt idx="1553">
                  <c:v>13.747930470083601</c:v>
                </c:pt>
                <c:pt idx="1554">
                  <c:v>13.7417281938183</c:v>
                </c:pt>
                <c:pt idx="1555">
                  <c:v>13.7343609201065</c:v>
                </c:pt>
                <c:pt idx="1556">
                  <c:v>13.727503818911099</c:v>
                </c:pt>
                <c:pt idx="1557">
                  <c:v>13.7213245643202</c:v>
                </c:pt>
                <c:pt idx="1558">
                  <c:v>13.7150538098936</c:v>
                </c:pt>
                <c:pt idx="1559">
                  <c:v>13.7089180178333</c:v>
                </c:pt>
                <c:pt idx="1560">
                  <c:v>13.702815708106799</c:v>
                </c:pt>
                <c:pt idx="1561">
                  <c:v>13.695737283978399</c:v>
                </c:pt>
                <c:pt idx="1562">
                  <c:v>13.688827070256901</c:v>
                </c:pt>
                <c:pt idx="1563">
                  <c:v>13.682096792304099</c:v>
                </c:pt>
                <c:pt idx="1564">
                  <c:v>13.675518307856899</c:v>
                </c:pt>
                <c:pt idx="1565">
                  <c:v>13.6682410396409</c:v>
                </c:pt>
                <c:pt idx="1566">
                  <c:v>13.6622892329296</c:v>
                </c:pt>
                <c:pt idx="1567">
                  <c:v>13.654383178392299</c:v>
                </c:pt>
                <c:pt idx="1568">
                  <c:v>13.6470509032607</c:v>
                </c:pt>
                <c:pt idx="1569">
                  <c:v>13.6406269353587</c:v>
                </c:pt>
                <c:pt idx="1570">
                  <c:v>13.6345067609157</c:v>
                </c:pt>
                <c:pt idx="1571">
                  <c:v>13.629141166010699</c:v>
                </c:pt>
                <c:pt idx="1572">
                  <c:v>13.620230994819901</c:v>
                </c:pt>
                <c:pt idx="1573">
                  <c:v>13.613824298098001</c:v>
                </c:pt>
                <c:pt idx="1574">
                  <c:v>13.6081608773006</c:v>
                </c:pt>
                <c:pt idx="1575">
                  <c:v>13.600775664814799</c:v>
                </c:pt>
                <c:pt idx="1576">
                  <c:v>13.5947376634837</c:v>
                </c:pt>
                <c:pt idx="1577">
                  <c:v>13.587496389204199</c:v>
                </c:pt>
                <c:pt idx="1578">
                  <c:v>13.575447411636301</c:v>
                </c:pt>
                <c:pt idx="1579">
                  <c:v>13.572212335499501</c:v>
                </c:pt>
                <c:pt idx="1580">
                  <c:v>13.5642886095634</c:v>
                </c:pt>
                <c:pt idx="1581">
                  <c:v>13.5568821022698</c:v>
                </c:pt>
                <c:pt idx="1582">
                  <c:v>13.5528703194451</c:v>
                </c:pt>
                <c:pt idx="1583">
                  <c:v>13.546876455871001</c:v>
                </c:pt>
                <c:pt idx="1584">
                  <c:v>13.537178301290201</c:v>
                </c:pt>
                <c:pt idx="1585">
                  <c:v>13.5294247472888</c:v>
                </c:pt>
                <c:pt idx="1586">
                  <c:v>13.521675045917</c:v>
                </c:pt>
                <c:pt idx="1587">
                  <c:v>13.514920123905201</c:v>
                </c:pt>
                <c:pt idx="1588">
                  <c:v>13.507530240570899</c:v>
                </c:pt>
                <c:pt idx="1589">
                  <c:v>13.5016846085868</c:v>
                </c:pt>
                <c:pt idx="1590">
                  <c:v>13.493374079538199</c:v>
                </c:pt>
                <c:pt idx="1591">
                  <c:v>13.48643009013</c:v>
                </c:pt>
                <c:pt idx="1592">
                  <c:v>13.4795794873286</c:v>
                </c:pt>
                <c:pt idx="1593">
                  <c:v>13.4726987518534</c:v>
                </c:pt>
                <c:pt idx="1594">
                  <c:v>13.463382253836899</c:v>
                </c:pt>
                <c:pt idx="1595">
                  <c:v>13.4571305154338</c:v>
                </c:pt>
                <c:pt idx="1596">
                  <c:v>13.450293596111701</c:v>
                </c:pt>
                <c:pt idx="1597">
                  <c:v>13.442359466751199</c:v>
                </c:pt>
                <c:pt idx="1598">
                  <c:v>13.436168305889799</c:v>
                </c:pt>
                <c:pt idx="1599">
                  <c:v>13.431167796392099</c:v>
                </c:pt>
                <c:pt idx="1600">
                  <c:v>13.4215811687595</c:v>
                </c:pt>
                <c:pt idx="1601">
                  <c:v>13.415843906086399</c:v>
                </c:pt>
                <c:pt idx="1602">
                  <c:v>13.4055428817831</c:v>
                </c:pt>
                <c:pt idx="1603">
                  <c:v>13.399978092354001</c:v>
                </c:pt>
                <c:pt idx="1604">
                  <c:v>13.393977411893999</c:v>
                </c:pt>
                <c:pt idx="1605">
                  <c:v>13.387644279838501</c:v>
                </c:pt>
                <c:pt idx="1606">
                  <c:v>13.380500125738999</c:v>
                </c:pt>
                <c:pt idx="1607">
                  <c:v>13.372939076505499</c:v>
                </c:pt>
                <c:pt idx="1608">
                  <c:v>13.3657430694333</c:v>
                </c:pt>
                <c:pt idx="1609">
                  <c:v>13.357222370729399</c:v>
                </c:pt>
                <c:pt idx="1610">
                  <c:v>13.3505640625828</c:v>
                </c:pt>
                <c:pt idx="1611">
                  <c:v>13.344254658925699</c:v>
                </c:pt>
                <c:pt idx="1612">
                  <c:v>13.338668725544499</c:v>
                </c:pt>
                <c:pt idx="1613">
                  <c:v>13.3326249836012</c:v>
                </c:pt>
                <c:pt idx="1614">
                  <c:v>13.3229715782842</c:v>
                </c:pt>
                <c:pt idx="1615">
                  <c:v>13.317772349576501</c:v>
                </c:pt>
                <c:pt idx="1616">
                  <c:v>13.311703367731299</c:v>
                </c:pt>
                <c:pt idx="1617">
                  <c:v>13.303846714999599</c:v>
                </c:pt>
                <c:pt idx="1618">
                  <c:v>13.297455761699201</c:v>
                </c:pt>
                <c:pt idx="1619">
                  <c:v>13.292279577532501</c:v>
                </c:pt>
                <c:pt idx="1620">
                  <c:v>13.2859496631841</c:v>
                </c:pt>
                <c:pt idx="1621">
                  <c:v>13.278362415940601</c:v>
                </c:pt>
                <c:pt idx="1622">
                  <c:v>13.271238795369401</c:v>
                </c:pt>
                <c:pt idx="1623">
                  <c:v>13.265107884287</c:v>
                </c:pt>
                <c:pt idx="1624">
                  <c:v>13.258602723591199</c:v>
                </c:pt>
                <c:pt idx="1625">
                  <c:v>13.252039484093</c:v>
                </c:pt>
                <c:pt idx="1626">
                  <c:v>13.2479163531409</c:v>
                </c:pt>
                <c:pt idx="1627">
                  <c:v>13.2375234280741</c:v>
                </c:pt>
                <c:pt idx="1628">
                  <c:v>13.234902237687599</c:v>
                </c:pt>
                <c:pt idx="1629">
                  <c:v>13.227320671148</c:v>
                </c:pt>
                <c:pt idx="1630">
                  <c:v>13.2208083584643</c:v>
                </c:pt>
                <c:pt idx="1631">
                  <c:v>13.216683423598999</c:v>
                </c:pt>
                <c:pt idx="1632">
                  <c:v>13.2105404083732</c:v>
                </c:pt>
                <c:pt idx="1633">
                  <c:v>13.2030289120741</c:v>
                </c:pt>
                <c:pt idx="1634">
                  <c:v>13.1982965245099</c:v>
                </c:pt>
                <c:pt idx="1635">
                  <c:v>13.1907297597211</c:v>
                </c:pt>
                <c:pt idx="1636">
                  <c:v>13.1864805765355</c:v>
                </c:pt>
                <c:pt idx="1637">
                  <c:v>13.1796091983318</c:v>
                </c:pt>
                <c:pt idx="1638">
                  <c:v>13.1747912951556</c:v>
                </c:pt>
                <c:pt idx="1639">
                  <c:v>13.1674699588345</c:v>
                </c:pt>
                <c:pt idx="1640">
                  <c:v>13.1617849965335</c:v>
                </c:pt>
                <c:pt idx="1641">
                  <c:v>13.155458157007001</c:v>
                </c:pt>
                <c:pt idx="1642">
                  <c:v>13.1476952196798</c:v>
                </c:pt>
                <c:pt idx="1643">
                  <c:v>13.145212045548</c:v>
                </c:pt>
                <c:pt idx="1644">
                  <c:v>13.1402492019914</c:v>
                </c:pt>
                <c:pt idx="1645">
                  <c:v>13.1323327598096</c:v>
                </c:pt>
                <c:pt idx="1646">
                  <c:v>13.1268147851724</c:v>
                </c:pt>
                <c:pt idx="1647">
                  <c:v>13.121436750307801</c:v>
                </c:pt>
                <c:pt idx="1648">
                  <c:v>13.1159737250109</c:v>
                </c:pt>
                <c:pt idx="1649">
                  <c:v>13.1096032973192</c:v>
                </c:pt>
                <c:pt idx="1650">
                  <c:v>13.104622564092001</c:v>
                </c:pt>
                <c:pt idx="1651">
                  <c:v>13.099331944334899</c:v>
                </c:pt>
                <c:pt idx="1652">
                  <c:v>13.0928898350863</c:v>
                </c:pt>
                <c:pt idx="1653">
                  <c:v>13.088232326569001</c:v>
                </c:pt>
                <c:pt idx="1654">
                  <c:v>13.082509343584</c:v>
                </c:pt>
                <c:pt idx="1655">
                  <c:v>13.077223484181401</c:v>
                </c:pt>
                <c:pt idx="1656">
                  <c:v>13.070070136327899</c:v>
                </c:pt>
                <c:pt idx="1657">
                  <c:v>13.0640444820779</c:v>
                </c:pt>
                <c:pt idx="1658">
                  <c:v>13.058830707230999</c:v>
                </c:pt>
                <c:pt idx="1659">
                  <c:v>13.0531617906357</c:v>
                </c:pt>
                <c:pt idx="1660">
                  <c:v>13.046569113183301</c:v>
                </c:pt>
                <c:pt idx="1661">
                  <c:v>13.0409131796319</c:v>
                </c:pt>
                <c:pt idx="1662">
                  <c:v>13.037836005548799</c:v>
                </c:pt>
                <c:pt idx="1663">
                  <c:v>13.0286918231514</c:v>
                </c:pt>
                <c:pt idx="1664">
                  <c:v>13.025403727211</c:v>
                </c:pt>
                <c:pt idx="1665">
                  <c:v>13.019189598417601</c:v>
                </c:pt>
                <c:pt idx="1666">
                  <c:v>13.012896476185199</c:v>
                </c:pt>
                <c:pt idx="1667">
                  <c:v>13.004853510585701</c:v>
                </c:pt>
                <c:pt idx="1668">
                  <c:v>13.0016814375651</c:v>
                </c:pt>
                <c:pt idx="1669">
                  <c:v>12.995571715706401</c:v>
                </c:pt>
                <c:pt idx="1670">
                  <c:v>12.989335003046801</c:v>
                </c:pt>
                <c:pt idx="1671">
                  <c:v>12.981384197966101</c:v>
                </c:pt>
                <c:pt idx="1672">
                  <c:v>12.974920433724201</c:v>
                </c:pt>
                <c:pt idx="1673">
                  <c:v>12.970787142017</c:v>
                </c:pt>
                <c:pt idx="1674">
                  <c:v>12.9647473489178</c:v>
                </c:pt>
                <c:pt idx="1675">
                  <c:v>12.9596865798569</c:v>
                </c:pt>
                <c:pt idx="1676">
                  <c:v>12.9536911869927</c:v>
                </c:pt>
                <c:pt idx="1677">
                  <c:v>12.947762609071001</c:v>
                </c:pt>
                <c:pt idx="1678">
                  <c:v>12.9409676496538</c:v>
                </c:pt>
                <c:pt idx="1679">
                  <c:v>12.935749338802101</c:v>
                </c:pt>
                <c:pt idx="1680">
                  <c:v>12.9289746973256</c:v>
                </c:pt>
                <c:pt idx="1681">
                  <c:v>12.9210578987567</c:v>
                </c:pt>
                <c:pt idx="1682">
                  <c:v>12.915614764364101</c:v>
                </c:pt>
                <c:pt idx="1683">
                  <c:v>12.9114633727699</c:v>
                </c:pt>
                <c:pt idx="1684">
                  <c:v>12.9072612971975</c:v>
                </c:pt>
                <c:pt idx="1685">
                  <c:v>12.898940672339601</c:v>
                </c:pt>
                <c:pt idx="1686">
                  <c:v>12.8913928353958</c:v>
                </c:pt>
                <c:pt idx="1687">
                  <c:v>12.8867870492475</c:v>
                </c:pt>
                <c:pt idx="1688">
                  <c:v>12.8795339917618</c:v>
                </c:pt>
                <c:pt idx="1689">
                  <c:v>12.874117723427201</c:v>
                </c:pt>
                <c:pt idx="1690">
                  <c:v>12.8686136668576</c:v>
                </c:pt>
                <c:pt idx="1691">
                  <c:v>12.860772425543299</c:v>
                </c:pt>
                <c:pt idx="1692">
                  <c:v>12.855976112508101</c:v>
                </c:pt>
                <c:pt idx="1693">
                  <c:v>12.8485205483128</c:v>
                </c:pt>
                <c:pt idx="1694">
                  <c:v>12.8432968456249</c:v>
                </c:pt>
                <c:pt idx="1695">
                  <c:v>12.836308612152299</c:v>
                </c:pt>
                <c:pt idx="1696">
                  <c:v>12.8305343008725</c:v>
                </c:pt>
                <c:pt idx="1697">
                  <c:v>12.824327435489799</c:v>
                </c:pt>
                <c:pt idx="1698">
                  <c:v>12.8191880419638</c:v>
                </c:pt>
                <c:pt idx="1699">
                  <c:v>12.8128541716878</c:v>
                </c:pt>
                <c:pt idx="1700">
                  <c:v>12.8070060575795</c:v>
                </c:pt>
                <c:pt idx="1701">
                  <c:v>12.800806212593301</c:v>
                </c:pt>
                <c:pt idx="1702">
                  <c:v>12.7936798600613</c:v>
                </c:pt>
                <c:pt idx="1703">
                  <c:v>12.787746343694399</c:v>
                </c:pt>
                <c:pt idx="1704">
                  <c:v>12.7831164133743</c:v>
                </c:pt>
                <c:pt idx="1705">
                  <c:v>12.777744451644701</c:v>
                </c:pt>
                <c:pt idx="1706">
                  <c:v>12.7704993184086</c:v>
                </c:pt>
                <c:pt idx="1707">
                  <c:v>12.764056365653101</c:v>
                </c:pt>
                <c:pt idx="1708">
                  <c:v>12.7590428114889</c:v>
                </c:pt>
                <c:pt idx="1709">
                  <c:v>12.752377495826799</c:v>
                </c:pt>
                <c:pt idx="1710">
                  <c:v>12.746075734370001</c:v>
                </c:pt>
                <c:pt idx="1711">
                  <c:v>12.739633801277201</c:v>
                </c:pt>
                <c:pt idx="1712">
                  <c:v>12.7344444031334</c:v>
                </c:pt>
                <c:pt idx="1713">
                  <c:v>12.728279113901101</c:v>
                </c:pt>
                <c:pt idx="1714">
                  <c:v>12.7218334835273</c:v>
                </c:pt>
                <c:pt idx="1715">
                  <c:v>12.7167547475471</c:v>
                </c:pt>
                <c:pt idx="1716">
                  <c:v>12.7114844998467</c:v>
                </c:pt>
                <c:pt idx="1717">
                  <c:v>12.705380804970501</c:v>
                </c:pt>
                <c:pt idx="1718">
                  <c:v>12.7001599249449</c:v>
                </c:pt>
                <c:pt idx="1719">
                  <c:v>12.694056570458701</c:v>
                </c:pt>
                <c:pt idx="1720">
                  <c:v>12.6888709879112</c:v>
                </c:pt>
                <c:pt idx="1721">
                  <c:v>12.6833634153621</c:v>
                </c:pt>
                <c:pt idx="1722">
                  <c:v>12.675692675295901</c:v>
                </c:pt>
                <c:pt idx="1723">
                  <c:v>12.6708284480247</c:v>
                </c:pt>
                <c:pt idx="1724">
                  <c:v>12.6630135594654</c:v>
                </c:pt>
                <c:pt idx="1725">
                  <c:v>12.6600636201585</c:v>
                </c:pt>
                <c:pt idx="1726">
                  <c:v>12.654892184087799</c:v>
                </c:pt>
                <c:pt idx="1727">
                  <c:v>12.648675262081699</c:v>
                </c:pt>
                <c:pt idx="1728">
                  <c:v>12.643829327802701</c:v>
                </c:pt>
                <c:pt idx="1729">
                  <c:v>12.638261341991001</c:v>
                </c:pt>
                <c:pt idx="1730">
                  <c:v>12.6329985551249</c:v>
                </c:pt>
                <c:pt idx="1731">
                  <c:v>12.6272460665705</c:v>
                </c:pt>
                <c:pt idx="1732">
                  <c:v>12.6219267868725</c:v>
                </c:pt>
                <c:pt idx="1733">
                  <c:v>12.6171138007926</c:v>
                </c:pt>
                <c:pt idx="1734">
                  <c:v>12.612004741373999</c:v>
                </c:pt>
                <c:pt idx="1735">
                  <c:v>12.606949364961199</c:v>
                </c:pt>
                <c:pt idx="1736">
                  <c:v>12.5999969994977</c:v>
                </c:pt>
                <c:pt idx="1737">
                  <c:v>12.595284166787399</c:v>
                </c:pt>
                <c:pt idx="1738">
                  <c:v>12.5907701771756</c:v>
                </c:pt>
                <c:pt idx="1739">
                  <c:v>12.5850867364453</c:v>
                </c:pt>
                <c:pt idx="1740">
                  <c:v>12.5805976899754</c:v>
                </c:pt>
                <c:pt idx="1741">
                  <c:v>12.5740771336393</c:v>
                </c:pt>
                <c:pt idx="1742">
                  <c:v>12.569036863759701</c:v>
                </c:pt>
                <c:pt idx="1743">
                  <c:v>12.564973790435801</c:v>
                </c:pt>
                <c:pt idx="1744">
                  <c:v>12.5597192966964</c:v>
                </c:pt>
                <c:pt idx="1745">
                  <c:v>12.5547488017343</c:v>
                </c:pt>
                <c:pt idx="1746">
                  <c:v>12.548452168989201</c:v>
                </c:pt>
                <c:pt idx="1747">
                  <c:v>12.542969953998799</c:v>
                </c:pt>
                <c:pt idx="1748">
                  <c:v>12.539518001044399</c:v>
                </c:pt>
                <c:pt idx="1749">
                  <c:v>12.531785658851399</c:v>
                </c:pt>
                <c:pt idx="1750">
                  <c:v>12.5278154589456</c:v>
                </c:pt>
                <c:pt idx="1751">
                  <c:v>12.521383931278701</c:v>
                </c:pt>
                <c:pt idx="1752">
                  <c:v>12.5172238951253</c:v>
                </c:pt>
                <c:pt idx="1753">
                  <c:v>12.511372140501599</c:v>
                </c:pt>
                <c:pt idx="1754">
                  <c:v>12.5065390197257</c:v>
                </c:pt>
                <c:pt idx="1755">
                  <c:v>12.5009883321424</c:v>
                </c:pt>
                <c:pt idx="1756">
                  <c:v>12.496715089378799</c:v>
                </c:pt>
                <c:pt idx="1757">
                  <c:v>12.490460855935201</c:v>
                </c:pt>
                <c:pt idx="1758">
                  <c:v>12.485656722079799</c:v>
                </c:pt>
                <c:pt idx="1759">
                  <c:v>12.479103872430199</c:v>
                </c:pt>
                <c:pt idx="1760">
                  <c:v>12.4746499432084</c:v>
                </c:pt>
                <c:pt idx="1761">
                  <c:v>12.4689881181669</c:v>
                </c:pt>
                <c:pt idx="1762">
                  <c:v>12.4634022817729</c:v>
                </c:pt>
                <c:pt idx="1763">
                  <c:v>12.458209741901101</c:v>
                </c:pt>
                <c:pt idx="1764">
                  <c:v>12.452368173782499</c:v>
                </c:pt>
                <c:pt idx="1765">
                  <c:v>12.4475772179869</c:v>
                </c:pt>
                <c:pt idx="1766">
                  <c:v>12.442367603866501</c:v>
                </c:pt>
                <c:pt idx="1767">
                  <c:v>12.4345047549175</c:v>
                </c:pt>
                <c:pt idx="1768">
                  <c:v>12.4330525127152</c:v>
                </c:pt>
                <c:pt idx="1769">
                  <c:v>12.424008077025499</c:v>
                </c:pt>
                <c:pt idx="1770">
                  <c:v>12.4198323748305</c:v>
                </c:pt>
                <c:pt idx="1771">
                  <c:v>12.413091048131999</c:v>
                </c:pt>
                <c:pt idx="1772">
                  <c:v>12.4068631637374</c:v>
                </c:pt>
                <c:pt idx="1773">
                  <c:v>12.4001906774447</c:v>
                </c:pt>
                <c:pt idx="1774">
                  <c:v>12.3964748905639</c:v>
                </c:pt>
                <c:pt idx="1775">
                  <c:v>12.391589003735801</c:v>
                </c:pt>
                <c:pt idx="1776">
                  <c:v>12.385897616199699</c:v>
                </c:pt>
                <c:pt idx="1777">
                  <c:v>12.3802512609833</c:v>
                </c:pt>
                <c:pt idx="1778">
                  <c:v>12.3747759899348</c:v>
                </c:pt>
                <c:pt idx="1779">
                  <c:v>12.3686605745853</c:v>
                </c:pt>
                <c:pt idx="1780">
                  <c:v>12.362420830956401</c:v>
                </c:pt>
                <c:pt idx="1781">
                  <c:v>12.354975874750201</c:v>
                </c:pt>
                <c:pt idx="1782">
                  <c:v>12.3534218304723</c:v>
                </c:pt>
                <c:pt idx="1783">
                  <c:v>12.345193295711001</c:v>
                </c:pt>
                <c:pt idx="1784">
                  <c:v>12.3392100084018</c:v>
                </c:pt>
                <c:pt idx="1785">
                  <c:v>12.333698698375001</c:v>
                </c:pt>
                <c:pt idx="1786">
                  <c:v>12.3288695200053</c:v>
                </c:pt>
                <c:pt idx="1787">
                  <c:v>12.3221765089332</c:v>
                </c:pt>
                <c:pt idx="1788">
                  <c:v>12.3158043912054</c:v>
                </c:pt>
                <c:pt idx="1789">
                  <c:v>12.309516152229399</c:v>
                </c:pt>
                <c:pt idx="1790">
                  <c:v>12.302400625744699</c:v>
                </c:pt>
                <c:pt idx="1791">
                  <c:v>12.298219105572301</c:v>
                </c:pt>
                <c:pt idx="1792">
                  <c:v>12.292805225271</c:v>
                </c:pt>
                <c:pt idx="1793">
                  <c:v>12.286025698927601</c:v>
                </c:pt>
                <c:pt idx="1794">
                  <c:v>12.280627048695001</c:v>
                </c:pt>
                <c:pt idx="1795">
                  <c:v>12.274887176246899</c:v>
                </c:pt>
                <c:pt idx="1796">
                  <c:v>12.2707089743271</c:v>
                </c:pt>
                <c:pt idx="1797">
                  <c:v>12.264252654467301</c:v>
                </c:pt>
                <c:pt idx="1798">
                  <c:v>12.257583285335301</c:v>
                </c:pt>
                <c:pt idx="1799">
                  <c:v>12.2516474443117</c:v>
                </c:pt>
                <c:pt idx="1800">
                  <c:v>12.247545443875101</c:v>
                </c:pt>
                <c:pt idx="1801">
                  <c:v>12.241998460285901</c:v>
                </c:pt>
                <c:pt idx="1802">
                  <c:v>12.2379732875948</c:v>
                </c:pt>
                <c:pt idx="1803">
                  <c:v>12.229880228710201</c:v>
                </c:pt>
                <c:pt idx="1804">
                  <c:v>12.224893449789</c:v>
                </c:pt>
                <c:pt idx="1805">
                  <c:v>12.2207656555304</c:v>
                </c:pt>
                <c:pt idx="1806">
                  <c:v>12.214660158570901</c:v>
                </c:pt>
                <c:pt idx="1807">
                  <c:v>12.2086918309942</c:v>
                </c:pt>
                <c:pt idx="1808">
                  <c:v>12.202268935361101</c:v>
                </c:pt>
                <c:pt idx="1809">
                  <c:v>12.197944164868799</c:v>
                </c:pt>
                <c:pt idx="1810">
                  <c:v>12.1918149508731</c:v>
                </c:pt>
                <c:pt idx="1811">
                  <c:v>12.1869231272413</c:v>
                </c:pt>
                <c:pt idx="1812">
                  <c:v>12.1818241627684</c:v>
                </c:pt>
                <c:pt idx="1813">
                  <c:v>12.176670749757101</c:v>
                </c:pt>
                <c:pt idx="1814">
                  <c:v>12.169834364749301</c:v>
                </c:pt>
                <c:pt idx="1815">
                  <c:v>12.165364591837999</c:v>
                </c:pt>
                <c:pt idx="1816">
                  <c:v>12.161441777385701</c:v>
                </c:pt>
                <c:pt idx="1817">
                  <c:v>12.155597612612601</c:v>
                </c:pt>
                <c:pt idx="1818">
                  <c:v>12.1496774248586</c:v>
                </c:pt>
                <c:pt idx="1819">
                  <c:v>12.1452701887474</c:v>
                </c:pt>
                <c:pt idx="1820">
                  <c:v>12.139342606585799</c:v>
                </c:pt>
                <c:pt idx="1821">
                  <c:v>12.133164392189499</c:v>
                </c:pt>
                <c:pt idx="1822">
                  <c:v>12.126847473939099</c:v>
                </c:pt>
                <c:pt idx="1823">
                  <c:v>12.125471332921601</c:v>
                </c:pt>
                <c:pt idx="1824">
                  <c:v>12.1189614352612</c:v>
                </c:pt>
                <c:pt idx="1825">
                  <c:v>12.113249719860701</c:v>
                </c:pt>
                <c:pt idx="1826">
                  <c:v>12.107488517158499</c:v>
                </c:pt>
                <c:pt idx="1827">
                  <c:v>12.102040867005099</c:v>
                </c:pt>
                <c:pt idx="1828">
                  <c:v>12.0988870575866</c:v>
                </c:pt>
                <c:pt idx="1829">
                  <c:v>12.093372931065399</c:v>
                </c:pt>
                <c:pt idx="1830">
                  <c:v>12.088444263554001</c:v>
                </c:pt>
                <c:pt idx="1831">
                  <c:v>12.0849554080565</c:v>
                </c:pt>
                <c:pt idx="1832">
                  <c:v>12.0791694062508</c:v>
                </c:pt>
                <c:pt idx="1833">
                  <c:v>12.074817496877399</c:v>
                </c:pt>
                <c:pt idx="1834">
                  <c:v>12.0716271187739</c:v>
                </c:pt>
                <c:pt idx="1835">
                  <c:v>12.0651170403517</c:v>
                </c:pt>
                <c:pt idx="1836">
                  <c:v>12.0582329940354</c:v>
                </c:pt>
                <c:pt idx="1837">
                  <c:v>12.053956079563299</c:v>
                </c:pt>
                <c:pt idx="1838">
                  <c:v>12.047366208422099</c:v>
                </c:pt>
                <c:pt idx="1839">
                  <c:v>12.0459075596719</c:v>
                </c:pt>
                <c:pt idx="1840">
                  <c:v>12.039483322977601</c:v>
                </c:pt>
                <c:pt idx="1841">
                  <c:v>12.0345042230242</c:v>
                </c:pt>
                <c:pt idx="1842">
                  <c:v>12.0276055963805</c:v>
                </c:pt>
                <c:pt idx="1843">
                  <c:v>12.0261254174859</c:v>
                </c:pt>
                <c:pt idx="1844">
                  <c:v>12.0193187405117</c:v>
                </c:pt>
                <c:pt idx="1845">
                  <c:v>12.0158508193136</c:v>
                </c:pt>
                <c:pt idx="1846">
                  <c:v>12.0100426914361</c:v>
                </c:pt>
                <c:pt idx="1847">
                  <c:v>12.0063540517866</c:v>
                </c:pt>
                <c:pt idx="1848">
                  <c:v>12.000742209768299</c:v>
                </c:pt>
                <c:pt idx="1849">
                  <c:v>11.9960741351011</c:v>
                </c:pt>
                <c:pt idx="1850">
                  <c:v>11.99113055738</c:v>
                </c:pt>
                <c:pt idx="1851">
                  <c:v>11.985318250838301</c:v>
                </c:pt>
                <c:pt idx="1852">
                  <c:v>11.9804892193514</c:v>
                </c:pt>
                <c:pt idx="1853">
                  <c:v>11.975043999862599</c:v>
                </c:pt>
                <c:pt idx="1854">
                  <c:v>11.9714346626237</c:v>
                </c:pt>
                <c:pt idx="1855">
                  <c:v>11.967423506391601</c:v>
                </c:pt>
                <c:pt idx="1856">
                  <c:v>11.961077951661</c:v>
                </c:pt>
                <c:pt idx="1857">
                  <c:v>11.957041664439799</c:v>
                </c:pt>
                <c:pt idx="1858">
                  <c:v>11.951582186590199</c:v>
                </c:pt>
                <c:pt idx="1859">
                  <c:v>11.946202070152699</c:v>
                </c:pt>
                <c:pt idx="1860">
                  <c:v>11.940800075026299</c:v>
                </c:pt>
                <c:pt idx="1861">
                  <c:v>11.9364191229876</c:v>
                </c:pt>
                <c:pt idx="1862">
                  <c:v>11.930505962239099</c:v>
                </c:pt>
                <c:pt idx="1863">
                  <c:v>11.9253231195999</c:v>
                </c:pt>
                <c:pt idx="1864">
                  <c:v>11.9199029149136</c:v>
                </c:pt>
                <c:pt idx="1865">
                  <c:v>11.915935938960001</c:v>
                </c:pt>
                <c:pt idx="1866">
                  <c:v>11.9117396232167</c:v>
                </c:pt>
                <c:pt idx="1867">
                  <c:v>11.9067834151366</c:v>
                </c:pt>
                <c:pt idx="1868">
                  <c:v>11.901517971727801</c:v>
                </c:pt>
                <c:pt idx="1869">
                  <c:v>11.8954948265787</c:v>
                </c:pt>
                <c:pt idx="1870">
                  <c:v>11.8926059439132</c:v>
                </c:pt>
                <c:pt idx="1871">
                  <c:v>11.884736947534</c:v>
                </c:pt>
                <c:pt idx="1872">
                  <c:v>11.8795545015559</c:v>
                </c:pt>
                <c:pt idx="1873">
                  <c:v>11.8742903497605</c:v>
                </c:pt>
                <c:pt idx="1874">
                  <c:v>11.870239938892601</c:v>
                </c:pt>
                <c:pt idx="1875">
                  <c:v>11.865079196486199</c:v>
                </c:pt>
                <c:pt idx="1876">
                  <c:v>11.8592307577839</c:v>
                </c:pt>
                <c:pt idx="1877">
                  <c:v>11.854349643230499</c:v>
                </c:pt>
                <c:pt idx="1878">
                  <c:v>11.8490830087113</c:v>
                </c:pt>
                <c:pt idx="1879">
                  <c:v>11.844403524298601</c:v>
                </c:pt>
                <c:pt idx="1880">
                  <c:v>11.837764392260199</c:v>
                </c:pt>
                <c:pt idx="1881">
                  <c:v>11.8333375191089</c:v>
                </c:pt>
                <c:pt idx="1882">
                  <c:v>11.827925616661201</c:v>
                </c:pt>
                <c:pt idx="1883">
                  <c:v>11.8234622137979</c:v>
                </c:pt>
                <c:pt idx="1884">
                  <c:v>11.8191198465246</c:v>
                </c:pt>
                <c:pt idx="1885">
                  <c:v>11.8130068456099</c:v>
                </c:pt>
                <c:pt idx="1886">
                  <c:v>11.8077185393573</c:v>
                </c:pt>
                <c:pt idx="1887">
                  <c:v>11.8027997129615</c:v>
                </c:pt>
                <c:pt idx="1888">
                  <c:v>11.798396015861201</c:v>
                </c:pt>
                <c:pt idx="1889">
                  <c:v>11.7916270067317</c:v>
                </c:pt>
                <c:pt idx="1890">
                  <c:v>11.7859543733445</c:v>
                </c:pt>
                <c:pt idx="1891">
                  <c:v>11.7811682644858</c:v>
                </c:pt>
                <c:pt idx="1892">
                  <c:v>11.778061876038199</c:v>
                </c:pt>
                <c:pt idx="1893">
                  <c:v>11.771800508088701</c:v>
                </c:pt>
                <c:pt idx="1894">
                  <c:v>11.7661172878153</c:v>
                </c:pt>
                <c:pt idx="1895">
                  <c:v>11.7628893008216</c:v>
                </c:pt>
                <c:pt idx="1896">
                  <c:v>11.756477633910301</c:v>
                </c:pt>
                <c:pt idx="1897">
                  <c:v>11.751605933080199</c:v>
                </c:pt>
                <c:pt idx="1898">
                  <c:v>11.7452145931519</c:v>
                </c:pt>
                <c:pt idx="1899">
                  <c:v>11.7416109094394</c:v>
                </c:pt>
                <c:pt idx="1900">
                  <c:v>11.734862738643301</c:v>
                </c:pt>
                <c:pt idx="1901">
                  <c:v>11.729784219589501</c:v>
                </c:pt>
                <c:pt idx="1902">
                  <c:v>11.7267149339154</c:v>
                </c:pt>
                <c:pt idx="1903">
                  <c:v>11.719317493084199</c:v>
                </c:pt>
                <c:pt idx="1904">
                  <c:v>11.7172004534537</c:v>
                </c:pt>
                <c:pt idx="1905">
                  <c:v>11.711989747256499</c:v>
                </c:pt>
                <c:pt idx="1906">
                  <c:v>11.7056703803158</c:v>
                </c:pt>
                <c:pt idx="1907">
                  <c:v>11.7014258971003</c:v>
                </c:pt>
                <c:pt idx="1908">
                  <c:v>11.695700620408701</c:v>
                </c:pt>
                <c:pt idx="1909">
                  <c:v>11.6914727168996</c:v>
                </c:pt>
                <c:pt idx="1910">
                  <c:v>11.6847838943102</c:v>
                </c:pt>
                <c:pt idx="1911">
                  <c:v>11.6801617974844</c:v>
                </c:pt>
                <c:pt idx="1912">
                  <c:v>11.6765829173164</c:v>
                </c:pt>
                <c:pt idx="1913">
                  <c:v>11.672431196786601</c:v>
                </c:pt>
                <c:pt idx="1914">
                  <c:v>11.669406865424399</c:v>
                </c:pt>
                <c:pt idx="1915">
                  <c:v>11.661891296662301</c:v>
                </c:pt>
                <c:pt idx="1916">
                  <c:v>11.657118975235001</c:v>
                </c:pt>
                <c:pt idx="1917">
                  <c:v>11.6535314170024</c:v>
                </c:pt>
                <c:pt idx="1918">
                  <c:v>11.649258673157499</c:v>
                </c:pt>
                <c:pt idx="1919">
                  <c:v>11.6456385747464</c:v>
                </c:pt>
                <c:pt idx="1920">
                  <c:v>11.6396107720066</c:v>
                </c:pt>
                <c:pt idx="1921">
                  <c:v>11.635579764905099</c:v>
                </c:pt>
                <c:pt idx="1922">
                  <c:v>11.6296862619911</c:v>
                </c:pt>
                <c:pt idx="1923">
                  <c:v>11.625520361519699</c:v>
                </c:pt>
                <c:pt idx="1924">
                  <c:v>11.6202399341876</c:v>
                </c:pt>
                <c:pt idx="1925">
                  <c:v>11.6150721751382</c:v>
                </c:pt>
                <c:pt idx="1926">
                  <c:v>11.611150784245901</c:v>
                </c:pt>
                <c:pt idx="1927">
                  <c:v>11.6057197747808</c:v>
                </c:pt>
                <c:pt idx="1928">
                  <c:v>11.6012063288811</c:v>
                </c:pt>
                <c:pt idx="1929">
                  <c:v>11.59781457675</c:v>
                </c:pt>
                <c:pt idx="1930">
                  <c:v>11.591899589565401</c:v>
                </c:pt>
                <c:pt idx="1931">
                  <c:v>11.5882668672508</c:v>
                </c:pt>
                <c:pt idx="1932">
                  <c:v>11.583349042258099</c:v>
                </c:pt>
                <c:pt idx="1933">
                  <c:v>11.5784332990177</c:v>
                </c:pt>
                <c:pt idx="1934">
                  <c:v>11.573052554473399</c:v>
                </c:pt>
                <c:pt idx="1935">
                  <c:v>11.5696665669456</c:v>
                </c:pt>
                <c:pt idx="1936">
                  <c:v>11.564260316995799</c:v>
                </c:pt>
                <c:pt idx="1937">
                  <c:v>11.5601429777935</c:v>
                </c:pt>
                <c:pt idx="1938">
                  <c:v>11.554749124284101</c:v>
                </c:pt>
                <c:pt idx="1939">
                  <c:v>11.548854061539201</c:v>
                </c:pt>
                <c:pt idx="1940">
                  <c:v>11.5438303632063</c:v>
                </c:pt>
                <c:pt idx="1941">
                  <c:v>11.540154361891799</c:v>
                </c:pt>
                <c:pt idx="1942">
                  <c:v>11.5334243620786</c:v>
                </c:pt>
                <c:pt idx="1943">
                  <c:v>11.529493495759599</c:v>
                </c:pt>
                <c:pt idx="1944">
                  <c:v>11.5247912034687</c:v>
                </c:pt>
                <c:pt idx="1945">
                  <c:v>11.5206290462756</c:v>
                </c:pt>
                <c:pt idx="1946">
                  <c:v>11.516237169006001</c:v>
                </c:pt>
                <c:pt idx="1947">
                  <c:v>11.5109011244898</c:v>
                </c:pt>
                <c:pt idx="1948">
                  <c:v>11.5071692322238</c:v>
                </c:pt>
                <c:pt idx="1949">
                  <c:v>11.5019730822595</c:v>
                </c:pt>
                <c:pt idx="1950">
                  <c:v>11.4962266682415</c:v>
                </c:pt>
                <c:pt idx="1951">
                  <c:v>11.4918006035887</c:v>
                </c:pt>
                <c:pt idx="1952">
                  <c:v>11.486471449297801</c:v>
                </c:pt>
                <c:pt idx="1953">
                  <c:v>11.4818765681316</c:v>
                </c:pt>
                <c:pt idx="1954">
                  <c:v>11.4766445494339</c:v>
                </c:pt>
                <c:pt idx="1955">
                  <c:v>11.4730179810397</c:v>
                </c:pt>
                <c:pt idx="1956">
                  <c:v>11.467803519959199</c:v>
                </c:pt>
                <c:pt idx="1957">
                  <c:v>11.462383390132199</c:v>
                </c:pt>
                <c:pt idx="1958">
                  <c:v>11.4573466170056</c:v>
                </c:pt>
                <c:pt idx="1959">
                  <c:v>11.4531442574254</c:v>
                </c:pt>
                <c:pt idx="1960">
                  <c:v>11.4461105828337</c:v>
                </c:pt>
                <c:pt idx="1961">
                  <c:v>11.4442972631433</c:v>
                </c:pt>
                <c:pt idx="1962">
                  <c:v>11.4383355578671</c:v>
                </c:pt>
                <c:pt idx="1963">
                  <c:v>11.431863276876101</c:v>
                </c:pt>
                <c:pt idx="1964">
                  <c:v>11.42770278537</c:v>
                </c:pt>
                <c:pt idx="1965">
                  <c:v>11.423884938160899</c:v>
                </c:pt>
                <c:pt idx="1966">
                  <c:v>11.417906567029799</c:v>
                </c:pt>
                <c:pt idx="1967">
                  <c:v>11.413598397068</c:v>
                </c:pt>
                <c:pt idx="1968">
                  <c:v>11.408210720482799</c:v>
                </c:pt>
                <c:pt idx="1969">
                  <c:v>11.4038273839932</c:v>
                </c:pt>
                <c:pt idx="1970">
                  <c:v>11.3999333215283</c:v>
                </c:pt>
                <c:pt idx="1971">
                  <c:v>11.392893587177801</c:v>
                </c:pt>
                <c:pt idx="1972">
                  <c:v>11.386746307739401</c:v>
                </c:pt>
                <c:pt idx="1973">
                  <c:v>11.3834057057687</c:v>
                </c:pt>
                <c:pt idx="1974">
                  <c:v>11.3788403169098</c:v>
                </c:pt>
                <c:pt idx="1975">
                  <c:v>11.3725029475649</c:v>
                </c:pt>
                <c:pt idx="1976">
                  <c:v>11.3690944105177</c:v>
                </c:pt>
                <c:pt idx="1977">
                  <c:v>11.363762660976899</c:v>
                </c:pt>
                <c:pt idx="1978">
                  <c:v>11.3579565062826</c:v>
                </c:pt>
                <c:pt idx="1979">
                  <c:v>11.3526902544022</c:v>
                </c:pt>
                <c:pt idx="1980">
                  <c:v>11.348270276441299</c:v>
                </c:pt>
                <c:pt idx="1981">
                  <c:v>11.3437468807983</c:v>
                </c:pt>
                <c:pt idx="1982">
                  <c:v>11.3377456053519</c:v>
                </c:pt>
                <c:pt idx="1983">
                  <c:v>11.334368675449101</c:v>
                </c:pt>
                <c:pt idx="1984">
                  <c:v>11.327167155060399</c:v>
                </c:pt>
                <c:pt idx="1985">
                  <c:v>11.322155937473401</c:v>
                </c:pt>
                <c:pt idx="1986">
                  <c:v>11.318587342606399</c:v>
                </c:pt>
                <c:pt idx="1987">
                  <c:v>11.313026000595499</c:v>
                </c:pt>
                <c:pt idx="1988">
                  <c:v>11.3098902690679</c:v>
                </c:pt>
                <c:pt idx="1989">
                  <c:v>11.3045713868833</c:v>
                </c:pt>
                <c:pt idx="1990">
                  <c:v>11.298756367739699</c:v>
                </c:pt>
                <c:pt idx="1991">
                  <c:v>11.293922119350199</c:v>
                </c:pt>
                <c:pt idx="1992">
                  <c:v>11.2908522471282</c:v>
                </c:pt>
                <c:pt idx="1993">
                  <c:v>11.2853693259257</c:v>
                </c:pt>
                <c:pt idx="1994">
                  <c:v>11.278761469626801</c:v>
                </c:pt>
                <c:pt idx="1995">
                  <c:v>11.2756298805859</c:v>
                </c:pt>
                <c:pt idx="1996">
                  <c:v>11.270154337903101</c:v>
                </c:pt>
                <c:pt idx="1997">
                  <c:v>11.266406947367299</c:v>
                </c:pt>
                <c:pt idx="1998">
                  <c:v>11.259799748501401</c:v>
                </c:pt>
                <c:pt idx="1999">
                  <c:v>11.2569478742281</c:v>
                </c:pt>
                <c:pt idx="2000">
                  <c:v>11.251798351859099</c:v>
                </c:pt>
                <c:pt idx="2001">
                  <c:v>11.249552648185499</c:v>
                </c:pt>
                <c:pt idx="2002">
                  <c:v>11.243088122348899</c:v>
                </c:pt>
                <c:pt idx="2003">
                  <c:v>11.237760345685899</c:v>
                </c:pt>
                <c:pt idx="2004">
                  <c:v>11.2326333350687</c:v>
                </c:pt>
                <c:pt idx="2005">
                  <c:v>11.2275504483655</c:v>
                </c:pt>
                <c:pt idx="2006">
                  <c:v>11.2243309744459</c:v>
                </c:pt>
                <c:pt idx="2007">
                  <c:v>11.2207252320934</c:v>
                </c:pt>
                <c:pt idx="2008">
                  <c:v>11.2146693186844</c:v>
                </c:pt>
                <c:pt idx="2009">
                  <c:v>11.2086684237547</c:v>
                </c:pt>
                <c:pt idx="2010">
                  <c:v>11.205851655286301</c:v>
                </c:pt>
                <c:pt idx="2011">
                  <c:v>11.1996106337387</c:v>
                </c:pt>
                <c:pt idx="2012">
                  <c:v>11.1974269557718</c:v>
                </c:pt>
                <c:pt idx="2013">
                  <c:v>11.1914999554558</c:v>
                </c:pt>
                <c:pt idx="2014">
                  <c:v>11.1874580076435</c:v>
                </c:pt>
                <c:pt idx="2015">
                  <c:v>11.1837108276195</c:v>
                </c:pt>
                <c:pt idx="2016">
                  <c:v>11.177572267548999</c:v>
                </c:pt>
                <c:pt idx="2017">
                  <c:v>11.174759136390801</c:v>
                </c:pt>
                <c:pt idx="2018">
                  <c:v>11.1702216380477</c:v>
                </c:pt>
                <c:pt idx="2019">
                  <c:v>11.1660540223043</c:v>
                </c:pt>
                <c:pt idx="2020">
                  <c:v>11.1609928329583</c:v>
                </c:pt>
                <c:pt idx="2021">
                  <c:v>11.156235934162099</c:v>
                </c:pt>
                <c:pt idx="2022">
                  <c:v>11.152856886597</c:v>
                </c:pt>
                <c:pt idx="2023">
                  <c:v>11.148250877928399</c:v>
                </c:pt>
                <c:pt idx="2024">
                  <c:v>11.1418652390887</c:v>
                </c:pt>
                <c:pt idx="2025">
                  <c:v>11.137635343044</c:v>
                </c:pt>
                <c:pt idx="2026">
                  <c:v>11.133584334295699</c:v>
                </c:pt>
                <c:pt idx="2027">
                  <c:v>11.128769295760399</c:v>
                </c:pt>
                <c:pt idx="2028">
                  <c:v>11.123380084973901</c:v>
                </c:pt>
                <c:pt idx="2029">
                  <c:v>11.119743580601201</c:v>
                </c:pt>
                <c:pt idx="2030">
                  <c:v>11.113702956235301</c:v>
                </c:pt>
                <c:pt idx="2031">
                  <c:v>11.1114528388384</c:v>
                </c:pt>
                <c:pt idx="2032">
                  <c:v>11.1080177819467</c:v>
                </c:pt>
                <c:pt idx="2033">
                  <c:v>11.103064723346</c:v>
                </c:pt>
                <c:pt idx="2034">
                  <c:v>11.098192521799399</c:v>
                </c:pt>
                <c:pt idx="2035">
                  <c:v>11.094099850460401</c:v>
                </c:pt>
                <c:pt idx="2036">
                  <c:v>11.089228376295701</c:v>
                </c:pt>
                <c:pt idx="2037">
                  <c:v>11.083709111451901</c:v>
                </c:pt>
                <c:pt idx="2038">
                  <c:v>11.079766172416701</c:v>
                </c:pt>
                <c:pt idx="2039">
                  <c:v>11.075823537576399</c:v>
                </c:pt>
                <c:pt idx="2040">
                  <c:v>11.071326563478699</c:v>
                </c:pt>
                <c:pt idx="2041">
                  <c:v>11.068067248623899</c:v>
                </c:pt>
                <c:pt idx="2042">
                  <c:v>11.0626462129805</c:v>
                </c:pt>
                <c:pt idx="2043">
                  <c:v>11.057736770155801</c:v>
                </c:pt>
                <c:pt idx="2044">
                  <c:v>11.053173539055701</c:v>
                </c:pt>
                <c:pt idx="2045">
                  <c:v>11.0490508940556</c:v>
                </c:pt>
                <c:pt idx="2046">
                  <c:v>11.0455571976886</c:v>
                </c:pt>
                <c:pt idx="2047">
                  <c:v>11.0400183619969</c:v>
                </c:pt>
                <c:pt idx="2048">
                  <c:v>11.0339945552863</c:v>
                </c:pt>
                <c:pt idx="2049">
                  <c:v>11.029984910298101</c:v>
                </c:pt>
                <c:pt idx="2050">
                  <c:v>11.0260962665257</c:v>
                </c:pt>
                <c:pt idx="2051">
                  <c:v>11.0210692482746</c:v>
                </c:pt>
                <c:pt idx="2052">
                  <c:v>11.0160126357049</c:v>
                </c:pt>
                <c:pt idx="2053">
                  <c:v>11.0118250607441</c:v>
                </c:pt>
                <c:pt idx="2054">
                  <c:v>11.008252265301699</c:v>
                </c:pt>
                <c:pt idx="2055">
                  <c:v>11.0022367844541</c:v>
                </c:pt>
                <c:pt idx="2056">
                  <c:v>10.998397223833701</c:v>
                </c:pt>
                <c:pt idx="2057">
                  <c:v>10.9952040022437</c:v>
                </c:pt>
                <c:pt idx="2058">
                  <c:v>10.989696370132901</c:v>
                </c:pt>
                <c:pt idx="2059">
                  <c:v>10.985434365808301</c:v>
                </c:pt>
                <c:pt idx="2060">
                  <c:v>10.9825083875764</c:v>
                </c:pt>
                <c:pt idx="2061">
                  <c:v>10.975764714503899</c:v>
                </c:pt>
                <c:pt idx="2062">
                  <c:v>10.9696114418948</c:v>
                </c:pt>
                <c:pt idx="2063">
                  <c:v>10.966491923664099</c:v>
                </c:pt>
                <c:pt idx="2064">
                  <c:v>10.9604928615401</c:v>
                </c:pt>
                <c:pt idx="2065">
                  <c:v>10.9561770280317</c:v>
                </c:pt>
                <c:pt idx="2066">
                  <c:v>10.9525674487051</c:v>
                </c:pt>
                <c:pt idx="2067">
                  <c:v>10.9484531142609</c:v>
                </c:pt>
                <c:pt idx="2068">
                  <c:v>10.9449616852351</c:v>
                </c:pt>
                <c:pt idx="2069">
                  <c:v>10.939004142998099</c:v>
                </c:pt>
                <c:pt idx="2070">
                  <c:v>10.9349298362451</c:v>
                </c:pt>
                <c:pt idx="2071">
                  <c:v>10.930291574519201</c:v>
                </c:pt>
                <c:pt idx="2072">
                  <c:v>10.925133998622799</c:v>
                </c:pt>
                <c:pt idx="2073">
                  <c:v>10.921243949398001</c:v>
                </c:pt>
                <c:pt idx="2074">
                  <c:v>10.9171580973297</c:v>
                </c:pt>
                <c:pt idx="2075">
                  <c:v>10.912610853200601</c:v>
                </c:pt>
                <c:pt idx="2076">
                  <c:v>10.9074922389758</c:v>
                </c:pt>
                <c:pt idx="2077">
                  <c:v>10.9019322893551</c:v>
                </c:pt>
                <c:pt idx="2078">
                  <c:v>10.8968625772811</c:v>
                </c:pt>
                <c:pt idx="2079">
                  <c:v>10.893656504805101</c:v>
                </c:pt>
                <c:pt idx="2080">
                  <c:v>10.889413191344101</c:v>
                </c:pt>
                <c:pt idx="2081">
                  <c:v>10.885011001630501</c:v>
                </c:pt>
                <c:pt idx="2082">
                  <c:v>10.880308921303399</c:v>
                </c:pt>
                <c:pt idx="2083">
                  <c:v>10.8764829573193</c:v>
                </c:pt>
                <c:pt idx="2084">
                  <c:v>10.8726793114978</c:v>
                </c:pt>
                <c:pt idx="2085">
                  <c:v>10.869371318427101</c:v>
                </c:pt>
                <c:pt idx="2086">
                  <c:v>10.8629556098564</c:v>
                </c:pt>
                <c:pt idx="2087">
                  <c:v>10.857977730887001</c:v>
                </c:pt>
                <c:pt idx="2088">
                  <c:v>10.854517135982601</c:v>
                </c:pt>
                <c:pt idx="2089">
                  <c:v>10.8518650475322</c:v>
                </c:pt>
                <c:pt idx="2090">
                  <c:v>10.8467481106035</c:v>
                </c:pt>
                <c:pt idx="2091">
                  <c:v>10.8427506782084</c:v>
                </c:pt>
                <c:pt idx="2092">
                  <c:v>10.8379437175881</c:v>
                </c:pt>
                <c:pt idx="2093">
                  <c:v>10.8341179202551</c:v>
                </c:pt>
                <c:pt idx="2094">
                  <c:v>10.829623508589799</c:v>
                </c:pt>
                <c:pt idx="2095">
                  <c:v>10.824494437886701</c:v>
                </c:pt>
                <c:pt idx="2096">
                  <c:v>10.820198354914</c:v>
                </c:pt>
                <c:pt idx="2097">
                  <c:v>10.817326839884799</c:v>
                </c:pt>
                <c:pt idx="2098">
                  <c:v>10.8137811210502</c:v>
                </c:pt>
                <c:pt idx="2099">
                  <c:v>10.8085811507064</c:v>
                </c:pt>
                <c:pt idx="2100">
                  <c:v>10.8056603738976</c:v>
                </c:pt>
                <c:pt idx="2101">
                  <c:v>10.7998274359365</c:v>
                </c:pt>
                <c:pt idx="2102">
                  <c:v>10.7961595060903</c:v>
                </c:pt>
                <c:pt idx="2103">
                  <c:v>10.792427012863</c:v>
                </c:pt>
                <c:pt idx="2104">
                  <c:v>10.789496405127499</c:v>
                </c:pt>
                <c:pt idx="2105">
                  <c:v>10.783844341461201</c:v>
                </c:pt>
                <c:pt idx="2106">
                  <c:v>10.780848058045001</c:v>
                </c:pt>
                <c:pt idx="2107">
                  <c:v>10.777492232747401</c:v>
                </c:pt>
                <c:pt idx="2108">
                  <c:v>10.7714561265191</c:v>
                </c:pt>
                <c:pt idx="2109">
                  <c:v>10.7679335386192</c:v>
                </c:pt>
                <c:pt idx="2110">
                  <c:v>10.763994349631901</c:v>
                </c:pt>
                <c:pt idx="2111">
                  <c:v>10.7610800431807</c:v>
                </c:pt>
                <c:pt idx="2112">
                  <c:v>10.7585087535691</c:v>
                </c:pt>
                <c:pt idx="2113">
                  <c:v>10.7547451671721</c:v>
                </c:pt>
                <c:pt idx="2114">
                  <c:v>10.7505451382314</c:v>
                </c:pt>
                <c:pt idx="2115">
                  <c:v>10.7447777132995</c:v>
                </c:pt>
                <c:pt idx="2116">
                  <c:v>10.742308801211999</c:v>
                </c:pt>
                <c:pt idx="2117">
                  <c:v>10.739849981538599</c:v>
                </c:pt>
                <c:pt idx="2118">
                  <c:v>10.7357990587105</c:v>
                </c:pt>
                <c:pt idx="2119">
                  <c:v>10.7323373631514</c:v>
                </c:pt>
                <c:pt idx="2120">
                  <c:v>10.7279895025206</c:v>
                </c:pt>
                <c:pt idx="2121">
                  <c:v>10.7236287360543</c:v>
                </c:pt>
                <c:pt idx="2122">
                  <c:v>10.7188291869957</c:v>
                </c:pt>
                <c:pt idx="2123">
                  <c:v>10.7154682166185</c:v>
                </c:pt>
                <c:pt idx="2124">
                  <c:v>10.712942492572701</c:v>
                </c:pt>
                <c:pt idx="2125">
                  <c:v>10.709267332752599</c:v>
                </c:pt>
                <c:pt idx="2126">
                  <c:v>10.706490245679401</c:v>
                </c:pt>
                <c:pt idx="2127">
                  <c:v>10.7026370368378</c:v>
                </c:pt>
                <c:pt idx="2128">
                  <c:v>10.699177203646499</c:v>
                </c:pt>
                <c:pt idx="2129">
                  <c:v>10.696374203464799</c:v>
                </c:pt>
                <c:pt idx="2130">
                  <c:v>10.689394758149501</c:v>
                </c:pt>
                <c:pt idx="2131">
                  <c:v>10.687427091707701</c:v>
                </c:pt>
                <c:pt idx="2132">
                  <c:v>10.6829441532408</c:v>
                </c:pt>
                <c:pt idx="2133">
                  <c:v>10.680513515981101</c:v>
                </c:pt>
                <c:pt idx="2134">
                  <c:v>10.6760798948228</c:v>
                </c:pt>
                <c:pt idx="2135">
                  <c:v>10.671833554027501</c:v>
                </c:pt>
                <c:pt idx="2136">
                  <c:v>10.668527990216701</c:v>
                </c:pt>
                <c:pt idx="2137">
                  <c:v>10.6654782560882</c:v>
                </c:pt>
                <c:pt idx="2138">
                  <c:v>10.6624228214894</c:v>
                </c:pt>
                <c:pt idx="2139">
                  <c:v>10.658435203889701</c:v>
                </c:pt>
                <c:pt idx="2140">
                  <c:v>10.6546061519266</c:v>
                </c:pt>
                <c:pt idx="2141">
                  <c:v>10.650794260513401</c:v>
                </c:pt>
                <c:pt idx="2142">
                  <c:v>10.647503742955999</c:v>
                </c:pt>
                <c:pt idx="2143">
                  <c:v>10.644284710929799</c:v>
                </c:pt>
                <c:pt idx="2144">
                  <c:v>10.639557046365599</c:v>
                </c:pt>
                <c:pt idx="2145">
                  <c:v>10.6370176630094</c:v>
                </c:pt>
                <c:pt idx="2146">
                  <c:v>10.6331353614293</c:v>
                </c:pt>
                <c:pt idx="2147">
                  <c:v>10.627733451104801</c:v>
                </c:pt>
                <c:pt idx="2148">
                  <c:v>10.6242422454778</c:v>
                </c:pt>
                <c:pt idx="2149">
                  <c:v>10.6206260323838</c:v>
                </c:pt>
                <c:pt idx="2150">
                  <c:v>10.6169194195076</c:v>
                </c:pt>
                <c:pt idx="2151">
                  <c:v>10.6131808131342</c:v>
                </c:pt>
                <c:pt idx="2152">
                  <c:v>10.609925712401701</c:v>
                </c:pt>
                <c:pt idx="2153">
                  <c:v>10.607482316448101</c:v>
                </c:pt>
                <c:pt idx="2154">
                  <c:v>10.603432484137199</c:v>
                </c:pt>
                <c:pt idx="2155">
                  <c:v>10.5992281295688</c:v>
                </c:pt>
                <c:pt idx="2156">
                  <c:v>10.5945444679151</c:v>
                </c:pt>
                <c:pt idx="2157">
                  <c:v>10.5915728862023</c:v>
                </c:pt>
                <c:pt idx="2158">
                  <c:v>10.588149971005899</c:v>
                </c:pt>
                <c:pt idx="2159">
                  <c:v>10.5825820246784</c:v>
                </c:pt>
                <c:pt idx="2160">
                  <c:v>10.5805512496446</c:v>
                </c:pt>
                <c:pt idx="2161">
                  <c:v>10.577249628618601</c:v>
                </c:pt>
                <c:pt idx="2162">
                  <c:v>10.573779715321001</c:v>
                </c:pt>
                <c:pt idx="2163">
                  <c:v>10.568747966872801</c:v>
                </c:pt>
                <c:pt idx="2164">
                  <c:v>10.565777587794001</c:v>
                </c:pt>
                <c:pt idx="2165">
                  <c:v>10.5612399027218</c:v>
                </c:pt>
                <c:pt idx="2166">
                  <c:v>10.5602472906348</c:v>
                </c:pt>
                <c:pt idx="2167">
                  <c:v>10.5554113530397</c:v>
                </c:pt>
                <c:pt idx="2168">
                  <c:v>10.552686552515301</c:v>
                </c:pt>
                <c:pt idx="2169">
                  <c:v>10.5481825127458</c:v>
                </c:pt>
                <c:pt idx="2170">
                  <c:v>10.5440752421824</c:v>
                </c:pt>
                <c:pt idx="2171">
                  <c:v>10.540765050397299</c:v>
                </c:pt>
                <c:pt idx="2172">
                  <c:v>10.537543458633101</c:v>
                </c:pt>
                <c:pt idx="2173">
                  <c:v>10.5325686800984</c:v>
                </c:pt>
                <c:pt idx="2174">
                  <c:v>10.5309921331197</c:v>
                </c:pt>
                <c:pt idx="2175">
                  <c:v>10.5278050462774</c:v>
                </c:pt>
                <c:pt idx="2176">
                  <c:v>10.522865995155501</c:v>
                </c:pt>
                <c:pt idx="2177">
                  <c:v>10.519621842844099</c:v>
                </c:pt>
                <c:pt idx="2178">
                  <c:v>10.516816542065801</c:v>
                </c:pt>
                <c:pt idx="2179">
                  <c:v>10.513217367620401</c:v>
                </c:pt>
                <c:pt idx="2180">
                  <c:v>10.5101498494561</c:v>
                </c:pt>
                <c:pt idx="2181">
                  <c:v>10.5042436647802</c:v>
                </c:pt>
                <c:pt idx="2182">
                  <c:v>10.5014961401105</c:v>
                </c:pt>
                <c:pt idx="2183">
                  <c:v>10.498868138013901</c:v>
                </c:pt>
                <c:pt idx="2184">
                  <c:v>10.493503518556199</c:v>
                </c:pt>
                <c:pt idx="2185">
                  <c:v>10.491971274870901</c:v>
                </c:pt>
                <c:pt idx="2186">
                  <c:v>10.488364527084601</c:v>
                </c:pt>
                <c:pt idx="2187">
                  <c:v>10.486148435741899</c:v>
                </c:pt>
                <c:pt idx="2188">
                  <c:v>10.482241034850199</c:v>
                </c:pt>
                <c:pt idx="2189">
                  <c:v>10.479030248326801</c:v>
                </c:pt>
                <c:pt idx="2190">
                  <c:v>10.4759236501394</c:v>
                </c:pt>
                <c:pt idx="2191">
                  <c:v>10.4702168761722</c:v>
                </c:pt>
                <c:pt idx="2192">
                  <c:v>10.469059803033099</c:v>
                </c:pt>
                <c:pt idx="2193">
                  <c:v>10.4642057190014</c:v>
                </c:pt>
                <c:pt idx="2194">
                  <c:v>10.462137099563799</c:v>
                </c:pt>
                <c:pt idx="2195">
                  <c:v>10.459209695430699</c:v>
                </c:pt>
                <c:pt idx="2196">
                  <c:v>10.4555952096159</c:v>
                </c:pt>
                <c:pt idx="2197">
                  <c:v>10.451252474504599</c:v>
                </c:pt>
                <c:pt idx="2198">
                  <c:v>10.448426106101399</c:v>
                </c:pt>
                <c:pt idx="2199">
                  <c:v>10.4453979355151</c:v>
                </c:pt>
                <c:pt idx="2200">
                  <c:v>10.4415528108043</c:v>
                </c:pt>
                <c:pt idx="2201">
                  <c:v>10.4397432228619</c:v>
                </c:pt>
                <c:pt idx="2202">
                  <c:v>10.437120122593701</c:v>
                </c:pt>
                <c:pt idx="2203">
                  <c:v>10.4332698240512</c:v>
                </c:pt>
                <c:pt idx="2204">
                  <c:v>10.4307445096207</c:v>
                </c:pt>
                <c:pt idx="2205">
                  <c:v>10.426883854410701</c:v>
                </c:pt>
                <c:pt idx="2206">
                  <c:v>10.4240115053742</c:v>
                </c:pt>
                <c:pt idx="2207">
                  <c:v>10.4206874393041</c:v>
                </c:pt>
                <c:pt idx="2208">
                  <c:v>10.416932468937301</c:v>
                </c:pt>
                <c:pt idx="2209">
                  <c:v>10.414343789047299</c:v>
                </c:pt>
                <c:pt idx="2210">
                  <c:v>10.410684572350499</c:v>
                </c:pt>
                <c:pt idx="2211">
                  <c:v>10.4082742903817</c:v>
                </c:pt>
                <c:pt idx="2212">
                  <c:v>10.407140441516701</c:v>
                </c:pt>
                <c:pt idx="2213">
                  <c:v>10.4030148211047</c:v>
                </c:pt>
                <c:pt idx="2214">
                  <c:v>10.4003887457442</c:v>
                </c:pt>
                <c:pt idx="2215">
                  <c:v>10.396196143314199</c:v>
                </c:pt>
                <c:pt idx="2216">
                  <c:v>10.391964000508599</c:v>
                </c:pt>
                <c:pt idx="2217">
                  <c:v>10.3898717435207</c:v>
                </c:pt>
                <c:pt idx="2218">
                  <c:v>10.3862564346813</c:v>
                </c:pt>
                <c:pt idx="2219">
                  <c:v>10.3843584842539</c:v>
                </c:pt>
                <c:pt idx="2220">
                  <c:v>10.3821185627405</c:v>
                </c:pt>
                <c:pt idx="2221">
                  <c:v>10.378471629415399</c:v>
                </c:pt>
                <c:pt idx="2222">
                  <c:v>10.3761768067092</c:v>
                </c:pt>
                <c:pt idx="2223">
                  <c:v>10.3713514872899</c:v>
                </c:pt>
                <c:pt idx="2224">
                  <c:v>10.369210157217999</c:v>
                </c:pt>
                <c:pt idx="2225">
                  <c:v>10.3657992014019</c:v>
                </c:pt>
                <c:pt idx="2226">
                  <c:v>10.3641125435842</c:v>
                </c:pt>
                <c:pt idx="2227">
                  <c:v>10.3591126095954</c:v>
                </c:pt>
                <c:pt idx="2228">
                  <c:v>10.3585376472231</c:v>
                </c:pt>
                <c:pt idx="2229">
                  <c:v>10.3545758912043</c:v>
                </c:pt>
                <c:pt idx="2230">
                  <c:v>10.3518622464603</c:v>
                </c:pt>
                <c:pt idx="2231">
                  <c:v>10.3486225430793</c:v>
                </c:pt>
                <c:pt idx="2232">
                  <c:v>10.345521755590299</c:v>
                </c:pt>
                <c:pt idx="2233">
                  <c:v>10.3454033716572</c:v>
                </c:pt>
                <c:pt idx="2234">
                  <c:v>10.340141296433201</c:v>
                </c:pt>
                <c:pt idx="2235">
                  <c:v>10.338826077670101</c:v>
                </c:pt>
                <c:pt idx="2236">
                  <c:v>10.334199852730601</c:v>
                </c:pt>
                <c:pt idx="2237">
                  <c:v>10.3315791882269</c:v>
                </c:pt>
                <c:pt idx="2238">
                  <c:v>10.3287010903073</c:v>
                </c:pt>
                <c:pt idx="2239">
                  <c:v>10.326314465786</c:v>
                </c:pt>
                <c:pt idx="2240">
                  <c:v>10.323545414348599</c:v>
                </c:pt>
                <c:pt idx="2241">
                  <c:v>10.3223113342874</c:v>
                </c:pt>
                <c:pt idx="2242">
                  <c:v>10.319444893255399</c:v>
                </c:pt>
                <c:pt idx="2243">
                  <c:v>10.3170736203354</c:v>
                </c:pt>
                <c:pt idx="2244">
                  <c:v>10.312111263902599</c:v>
                </c:pt>
                <c:pt idx="2245">
                  <c:v>10.310010646869401</c:v>
                </c:pt>
                <c:pt idx="2246">
                  <c:v>10.3059383598445</c:v>
                </c:pt>
                <c:pt idx="2247">
                  <c:v>10.3039048503167</c:v>
                </c:pt>
                <c:pt idx="2248">
                  <c:v>10.3024770455843</c:v>
                </c:pt>
                <c:pt idx="2249">
                  <c:v>10.2968308375597</c:v>
                </c:pt>
                <c:pt idx="2250">
                  <c:v>10.296251345170299</c:v>
                </c:pt>
                <c:pt idx="2251">
                  <c:v>10.2934967734359</c:v>
                </c:pt>
                <c:pt idx="2252">
                  <c:v>10.288924222977901</c:v>
                </c:pt>
                <c:pt idx="2253">
                  <c:v>10.2877806395703</c:v>
                </c:pt>
                <c:pt idx="2254">
                  <c:v>10.2837334762858</c:v>
                </c:pt>
                <c:pt idx="2255">
                  <c:v>10.2815372374573</c:v>
                </c:pt>
                <c:pt idx="2256">
                  <c:v>10.278113472622399</c:v>
                </c:pt>
                <c:pt idx="2257">
                  <c:v>10.276211821617499</c:v>
                </c:pt>
                <c:pt idx="2258">
                  <c:v>10.274105930106399</c:v>
                </c:pt>
                <c:pt idx="2259">
                  <c:v>10.2707433974607</c:v>
                </c:pt>
                <c:pt idx="2260">
                  <c:v>10.267139089148801</c:v>
                </c:pt>
                <c:pt idx="2261">
                  <c:v>10.2640227144884</c:v>
                </c:pt>
                <c:pt idx="2262">
                  <c:v>10.2627329256694</c:v>
                </c:pt>
                <c:pt idx="2263">
                  <c:v>10.258442502562801</c:v>
                </c:pt>
                <c:pt idx="2264">
                  <c:v>10.2563842828409</c:v>
                </c:pt>
                <c:pt idx="2265">
                  <c:v>10.253080558560701</c:v>
                </c:pt>
                <c:pt idx="2266">
                  <c:v>10.2494049801829</c:v>
                </c:pt>
                <c:pt idx="2267">
                  <c:v>10.2468755817084</c:v>
                </c:pt>
                <c:pt idx="2268">
                  <c:v>10.243696546035601</c:v>
                </c:pt>
                <c:pt idx="2269">
                  <c:v>10.240845643480901</c:v>
                </c:pt>
                <c:pt idx="2270">
                  <c:v>10.237946081861001</c:v>
                </c:pt>
                <c:pt idx="2271">
                  <c:v>10.233220182436</c:v>
                </c:pt>
                <c:pt idx="2272">
                  <c:v>10.2332410639206</c:v>
                </c:pt>
                <c:pt idx="2273">
                  <c:v>10.2307675012499</c:v>
                </c:pt>
                <c:pt idx="2274">
                  <c:v>10.227820427144</c:v>
                </c:pt>
                <c:pt idx="2275">
                  <c:v>10.224375257373501</c:v>
                </c:pt>
                <c:pt idx="2276">
                  <c:v>10.221420006794</c:v>
                </c:pt>
                <c:pt idx="2277">
                  <c:v>10.218448945347101</c:v>
                </c:pt>
                <c:pt idx="2278">
                  <c:v>10.216665547516699</c:v>
                </c:pt>
                <c:pt idx="2279">
                  <c:v>10.2155332783489</c:v>
                </c:pt>
                <c:pt idx="2280">
                  <c:v>10.2110799614381</c:v>
                </c:pt>
                <c:pt idx="2281">
                  <c:v>10.207488309176201</c:v>
                </c:pt>
                <c:pt idx="2282">
                  <c:v>10.204915198698201</c:v>
                </c:pt>
                <c:pt idx="2283">
                  <c:v>10.2027436099117</c:v>
                </c:pt>
                <c:pt idx="2284">
                  <c:v>10.198690972800099</c:v>
                </c:pt>
                <c:pt idx="2285">
                  <c:v>10.197140221974401</c:v>
                </c:pt>
                <c:pt idx="2286">
                  <c:v>10.1941000642998</c:v>
                </c:pt>
                <c:pt idx="2287">
                  <c:v>10.193052474725601</c:v>
                </c:pt>
                <c:pt idx="2288">
                  <c:v>10.1892145747687</c:v>
                </c:pt>
                <c:pt idx="2289">
                  <c:v>10.186326853565101</c:v>
                </c:pt>
                <c:pt idx="2290">
                  <c:v>10.1827127229223</c:v>
                </c:pt>
                <c:pt idx="2291">
                  <c:v>10.180730039639499</c:v>
                </c:pt>
                <c:pt idx="2292">
                  <c:v>10.1789912326681</c:v>
                </c:pt>
                <c:pt idx="2293">
                  <c:v>10.1763373275975</c:v>
                </c:pt>
                <c:pt idx="2294">
                  <c:v>10.1740264915412</c:v>
                </c:pt>
                <c:pt idx="2295">
                  <c:v>10.170355249614801</c:v>
                </c:pt>
                <c:pt idx="2296">
                  <c:v>10.1671560921877</c:v>
                </c:pt>
                <c:pt idx="2297">
                  <c:v>10.1646840269847</c:v>
                </c:pt>
                <c:pt idx="2298">
                  <c:v>10.1623979149257</c:v>
                </c:pt>
                <c:pt idx="2299">
                  <c:v>10.158816687017399</c:v>
                </c:pt>
                <c:pt idx="2300">
                  <c:v>10.1575508014884</c:v>
                </c:pt>
                <c:pt idx="2301">
                  <c:v>10.1543931413831</c:v>
                </c:pt>
                <c:pt idx="2302">
                  <c:v>10.1533098123972</c:v>
                </c:pt>
                <c:pt idx="2303">
                  <c:v>10.1507039197992</c:v>
                </c:pt>
                <c:pt idx="2304">
                  <c:v>10.1457274280992</c:v>
                </c:pt>
                <c:pt idx="2305">
                  <c:v>10.143521011651099</c:v>
                </c:pt>
                <c:pt idx="2306">
                  <c:v>10.1427957315166</c:v>
                </c:pt>
                <c:pt idx="2307">
                  <c:v>10.1396103956722</c:v>
                </c:pt>
                <c:pt idx="2308">
                  <c:v>10.1373439123143</c:v>
                </c:pt>
                <c:pt idx="2309">
                  <c:v>10.133813752367001</c:v>
                </c:pt>
                <c:pt idx="2310">
                  <c:v>10.1328770329481</c:v>
                </c:pt>
                <c:pt idx="2311">
                  <c:v>10.1297899145722</c:v>
                </c:pt>
                <c:pt idx="2312">
                  <c:v>10.126692323855099</c:v>
                </c:pt>
                <c:pt idx="2313">
                  <c:v>10.122523455115999</c:v>
                </c:pt>
                <c:pt idx="2314">
                  <c:v>10.1214226433869</c:v>
                </c:pt>
                <c:pt idx="2315">
                  <c:v>10.118782958602701</c:v>
                </c:pt>
                <c:pt idx="2316">
                  <c:v>10.1169713850915</c:v>
                </c:pt>
                <c:pt idx="2317">
                  <c:v>10.114012330114599</c:v>
                </c:pt>
                <c:pt idx="2318">
                  <c:v>10.112376811128501</c:v>
                </c:pt>
                <c:pt idx="2319">
                  <c:v>10.1091667313491</c:v>
                </c:pt>
                <c:pt idx="2320">
                  <c:v>10.106070045978001</c:v>
                </c:pt>
                <c:pt idx="2321">
                  <c:v>10.104281132450399</c:v>
                </c:pt>
                <c:pt idx="2322">
                  <c:v>10.1017871880198</c:v>
                </c:pt>
                <c:pt idx="2323">
                  <c:v>10.101454389571099</c:v>
                </c:pt>
                <c:pt idx="2324">
                  <c:v>10.0970214237249</c:v>
                </c:pt>
                <c:pt idx="2325">
                  <c:v>10.094827518251501</c:v>
                </c:pt>
                <c:pt idx="2326">
                  <c:v>10.0923394692449</c:v>
                </c:pt>
                <c:pt idx="2327">
                  <c:v>10.089756089089001</c:v>
                </c:pt>
                <c:pt idx="2328">
                  <c:v>10.087713827790999</c:v>
                </c:pt>
                <c:pt idx="2329">
                  <c:v>10.084590169521899</c:v>
                </c:pt>
                <c:pt idx="2330">
                  <c:v>10.0838473028418</c:v>
                </c:pt>
                <c:pt idx="2331">
                  <c:v>10.0808091541131</c:v>
                </c:pt>
                <c:pt idx="2332">
                  <c:v>10.079193961539699</c:v>
                </c:pt>
                <c:pt idx="2333">
                  <c:v>10.074216550954</c:v>
                </c:pt>
                <c:pt idx="2334">
                  <c:v>10.072508724904299</c:v>
                </c:pt>
                <c:pt idx="2335">
                  <c:v>10.0702985121289</c:v>
                </c:pt>
                <c:pt idx="2336">
                  <c:v>10.067729177472399</c:v>
                </c:pt>
                <c:pt idx="2337">
                  <c:v>10.0649308458354</c:v>
                </c:pt>
                <c:pt idx="2338">
                  <c:v>10.063626634191101</c:v>
                </c:pt>
                <c:pt idx="2339">
                  <c:v>10.061789882571601</c:v>
                </c:pt>
                <c:pt idx="2340">
                  <c:v>10.0583608728514</c:v>
                </c:pt>
                <c:pt idx="2341">
                  <c:v>10.0561600135942</c:v>
                </c:pt>
                <c:pt idx="2342">
                  <c:v>10.0533120821739</c:v>
                </c:pt>
                <c:pt idx="2343">
                  <c:v>10.051627489971301</c:v>
                </c:pt>
                <c:pt idx="2344">
                  <c:v>10.0496624706061</c:v>
                </c:pt>
                <c:pt idx="2345">
                  <c:v>10.044454330791799</c:v>
                </c:pt>
                <c:pt idx="2346">
                  <c:v>10.043818445517299</c:v>
                </c:pt>
                <c:pt idx="2347">
                  <c:v>10.042494179978499</c:v>
                </c:pt>
                <c:pt idx="2348">
                  <c:v>10.039792823831201</c:v>
                </c:pt>
                <c:pt idx="2349">
                  <c:v>10.0363802425868</c:v>
                </c:pt>
                <c:pt idx="2350">
                  <c:v>10.0348149321084</c:v>
                </c:pt>
                <c:pt idx="2351">
                  <c:v>10.031143797700899</c:v>
                </c:pt>
                <c:pt idx="2352">
                  <c:v>10.0302541817898</c:v>
                </c:pt>
                <c:pt idx="2353">
                  <c:v>10.025103837358399</c:v>
                </c:pt>
                <c:pt idx="2354">
                  <c:v>10.0240914653458</c:v>
                </c:pt>
                <c:pt idx="2355">
                  <c:v>10.020455608763299</c:v>
                </c:pt>
                <c:pt idx="2356">
                  <c:v>10.0180714751111</c:v>
                </c:pt>
                <c:pt idx="2357">
                  <c:v>10.016008713478501</c:v>
                </c:pt>
                <c:pt idx="2358">
                  <c:v>10.0121541914571</c:v>
                </c:pt>
                <c:pt idx="2359">
                  <c:v>10.0104964204713</c:v>
                </c:pt>
                <c:pt idx="2360">
                  <c:v>10.0086412827307</c:v>
                </c:pt>
                <c:pt idx="2361">
                  <c:v>10.005247859949799</c:v>
                </c:pt>
                <c:pt idx="2362">
                  <c:v>10.002772132920899</c:v>
                </c:pt>
                <c:pt idx="2363">
                  <c:v>10.001042435448401</c:v>
                </c:pt>
                <c:pt idx="2364">
                  <c:v>9.9972754428899595</c:v>
                </c:pt>
                <c:pt idx="2365">
                  <c:v>9.9960928434644707</c:v>
                </c:pt>
                <c:pt idx="2366">
                  <c:v>9.9925266259521006</c:v>
                </c:pt>
                <c:pt idx="2367">
                  <c:v>9.9905497655208393</c:v>
                </c:pt>
                <c:pt idx="2368">
                  <c:v>9.987589746127</c:v>
                </c:pt>
                <c:pt idx="2369">
                  <c:v>9.9848237339678594</c:v>
                </c:pt>
                <c:pt idx="2370">
                  <c:v>9.9831465491556894</c:v>
                </c:pt>
                <c:pt idx="2371">
                  <c:v>9.9789471316299991</c:v>
                </c:pt>
                <c:pt idx="2372">
                  <c:v>9.9783457908610806</c:v>
                </c:pt>
                <c:pt idx="2373">
                  <c:v>9.9743738067332401</c:v>
                </c:pt>
                <c:pt idx="2374">
                  <c:v>9.9715370588228094</c:v>
                </c:pt>
                <c:pt idx="2375">
                  <c:v>9.9703486939457999</c:v>
                </c:pt>
                <c:pt idx="2376">
                  <c:v>9.9686650240805506</c:v>
                </c:pt>
                <c:pt idx="2377">
                  <c:v>9.9640310506713092</c:v>
                </c:pt>
                <c:pt idx="2378">
                  <c:v>9.9621846811774493</c:v>
                </c:pt>
                <c:pt idx="2379">
                  <c:v>9.9592632499456393</c:v>
                </c:pt>
                <c:pt idx="2380">
                  <c:v>9.9570743674100406</c:v>
                </c:pt>
                <c:pt idx="2381">
                  <c:v>9.9555988875399599</c:v>
                </c:pt>
                <c:pt idx="2382">
                  <c:v>9.9526331299773894</c:v>
                </c:pt>
                <c:pt idx="2383">
                  <c:v>9.9491641702320806</c:v>
                </c:pt>
                <c:pt idx="2384">
                  <c:v>9.9462718633478708</c:v>
                </c:pt>
                <c:pt idx="2385">
                  <c:v>9.9435220486033895</c:v>
                </c:pt>
                <c:pt idx="2386">
                  <c:v>9.9417809558636598</c:v>
                </c:pt>
                <c:pt idx="2387">
                  <c:v>9.9384491841019909</c:v>
                </c:pt>
                <c:pt idx="2388">
                  <c:v>9.9367355509683595</c:v>
                </c:pt>
                <c:pt idx="2389">
                  <c:v>9.9331638023028805</c:v>
                </c:pt>
                <c:pt idx="2390">
                  <c:v>9.9309191091534608</c:v>
                </c:pt>
                <c:pt idx="2391">
                  <c:v>9.9280716521803907</c:v>
                </c:pt>
                <c:pt idx="2392">
                  <c:v>9.9259968614386995</c:v>
                </c:pt>
                <c:pt idx="2393">
                  <c:v>9.9227187161652299</c:v>
                </c:pt>
                <c:pt idx="2394">
                  <c:v>9.9200199015265405</c:v>
                </c:pt>
                <c:pt idx="2395">
                  <c:v>9.9163406181236198</c:v>
                </c:pt>
                <c:pt idx="2396">
                  <c:v>9.9139861560268407</c:v>
                </c:pt>
                <c:pt idx="2397">
                  <c:v>9.9139574742997301</c:v>
                </c:pt>
                <c:pt idx="2398">
                  <c:v>9.9086350961066305</c:v>
                </c:pt>
                <c:pt idx="2399">
                  <c:v>9.9077278872975594</c:v>
                </c:pt>
                <c:pt idx="2400">
                  <c:v>9.9056609403163591</c:v>
                </c:pt>
                <c:pt idx="2401">
                  <c:v>9.9022095171860691</c:v>
                </c:pt>
                <c:pt idx="2402">
                  <c:v>9.8998119075789806</c:v>
                </c:pt>
                <c:pt idx="2403">
                  <c:v>9.8974848707126206</c:v>
                </c:pt>
                <c:pt idx="2404">
                  <c:v>9.8955364145258606</c:v>
                </c:pt>
                <c:pt idx="2405">
                  <c:v>9.8925187586907395</c:v>
                </c:pt>
                <c:pt idx="2406">
                  <c:v>9.8900724762399097</c:v>
                </c:pt>
                <c:pt idx="2407">
                  <c:v>9.8871698799962005</c:v>
                </c:pt>
                <c:pt idx="2408">
                  <c:v>9.8838381613587796</c:v>
                </c:pt>
                <c:pt idx="2409">
                  <c:v>9.8801625433160005</c:v>
                </c:pt>
                <c:pt idx="2410">
                  <c:v>9.8778030380696507</c:v>
                </c:pt>
                <c:pt idx="2411">
                  <c:v>9.8747719983058104</c:v>
                </c:pt>
                <c:pt idx="2412">
                  <c:v>9.8732064170669709</c:v>
                </c:pt>
                <c:pt idx="2413">
                  <c:v>9.8717979047902809</c:v>
                </c:pt>
                <c:pt idx="2414">
                  <c:v>9.8688861689863092</c:v>
                </c:pt>
                <c:pt idx="2415">
                  <c:v>9.8667191828886605</c:v>
                </c:pt>
                <c:pt idx="2416">
                  <c:v>9.86254924826763</c:v>
                </c:pt>
                <c:pt idx="2417">
                  <c:v>9.8614901569701292</c:v>
                </c:pt>
                <c:pt idx="2418">
                  <c:v>9.8593697221836401</c:v>
                </c:pt>
                <c:pt idx="2419">
                  <c:v>9.8552734891173799</c:v>
                </c:pt>
                <c:pt idx="2420">
                  <c:v>9.8528724872073905</c:v>
                </c:pt>
                <c:pt idx="2421">
                  <c:v>9.85017396219963</c:v>
                </c:pt>
                <c:pt idx="2422">
                  <c:v>9.8484828872811292</c:v>
                </c:pt>
                <c:pt idx="2423">
                  <c:v>9.8462075776044706</c:v>
                </c:pt>
                <c:pt idx="2424">
                  <c:v>9.8412747607708599</c:v>
                </c:pt>
                <c:pt idx="2425">
                  <c:v>9.8390007798249997</c:v>
                </c:pt>
                <c:pt idx="2426">
                  <c:v>9.83822052173279</c:v>
                </c:pt>
                <c:pt idx="2427">
                  <c:v>9.83699603736207</c:v>
                </c:pt>
                <c:pt idx="2428">
                  <c:v>9.8327346109416496</c:v>
                </c:pt>
                <c:pt idx="2429">
                  <c:v>9.8303010310415306</c:v>
                </c:pt>
                <c:pt idx="2430">
                  <c:v>9.8275842845505803</c:v>
                </c:pt>
                <c:pt idx="2431">
                  <c:v>9.8249320012380803</c:v>
                </c:pt>
                <c:pt idx="2432">
                  <c:v>9.8224245622340298</c:v>
                </c:pt>
                <c:pt idx="2433">
                  <c:v>9.8188355217271397</c:v>
                </c:pt>
                <c:pt idx="2434">
                  <c:v>9.8177800744098302</c:v>
                </c:pt>
                <c:pt idx="2435">
                  <c:v>9.8140275927245693</c:v>
                </c:pt>
                <c:pt idx="2436">
                  <c:v>9.8118451759014604</c:v>
                </c:pt>
                <c:pt idx="2437">
                  <c:v>9.8097265409293293</c:v>
                </c:pt>
                <c:pt idx="2438">
                  <c:v>9.8058925683750395</c:v>
                </c:pt>
                <c:pt idx="2439">
                  <c:v>9.80340434832301</c:v>
                </c:pt>
                <c:pt idx="2440">
                  <c:v>9.8021443561510697</c:v>
                </c:pt>
                <c:pt idx="2441">
                  <c:v>9.7970498187880306</c:v>
                </c:pt>
                <c:pt idx="2442">
                  <c:v>9.7961412513256008</c:v>
                </c:pt>
                <c:pt idx="2443">
                  <c:v>9.7927134618532392</c:v>
                </c:pt>
                <c:pt idx="2444">
                  <c:v>9.7895299725451608</c:v>
                </c:pt>
                <c:pt idx="2445">
                  <c:v>9.7867549100825109</c:v>
                </c:pt>
                <c:pt idx="2446">
                  <c:v>9.7853688501739509</c:v>
                </c:pt>
                <c:pt idx="2447">
                  <c:v>9.7807770823664697</c:v>
                </c:pt>
                <c:pt idx="2448">
                  <c:v>9.77776254255674</c:v>
                </c:pt>
                <c:pt idx="2449">
                  <c:v>9.7769619996881492</c:v>
                </c:pt>
                <c:pt idx="2450">
                  <c:v>9.7749789550338697</c:v>
                </c:pt>
                <c:pt idx="2451">
                  <c:v>9.7697078070865508</c:v>
                </c:pt>
                <c:pt idx="2452">
                  <c:v>9.7689382776456899</c:v>
                </c:pt>
                <c:pt idx="2453">
                  <c:v>9.7653457755864501</c:v>
                </c:pt>
                <c:pt idx="2454">
                  <c:v>9.7620307687571</c:v>
                </c:pt>
                <c:pt idx="2455">
                  <c:v>9.7601505988083908</c:v>
                </c:pt>
                <c:pt idx="2456">
                  <c:v>9.7584614461886403</c:v>
                </c:pt>
                <c:pt idx="2457">
                  <c:v>9.7537696291840206</c:v>
                </c:pt>
                <c:pt idx="2458">
                  <c:v>9.7505072271796198</c:v>
                </c:pt>
                <c:pt idx="2459">
                  <c:v>9.7485670849035699</c:v>
                </c:pt>
                <c:pt idx="2460">
                  <c:v>9.7457166283388901</c:v>
                </c:pt>
                <c:pt idx="2461">
                  <c:v>9.7430335575950906</c:v>
                </c:pt>
                <c:pt idx="2462">
                  <c:v>9.7404612685688399</c:v>
                </c:pt>
                <c:pt idx="2463">
                  <c:v>9.7367764372883396</c:v>
                </c:pt>
                <c:pt idx="2464">
                  <c:v>9.7346705820185502</c:v>
                </c:pt>
                <c:pt idx="2465">
                  <c:v>9.7304649591128705</c:v>
                </c:pt>
                <c:pt idx="2466">
                  <c:v>9.7289711611196097</c:v>
                </c:pt>
                <c:pt idx="2467">
                  <c:v>9.7257862717705894</c:v>
                </c:pt>
                <c:pt idx="2468">
                  <c:v>9.7229705972437106</c:v>
                </c:pt>
                <c:pt idx="2469">
                  <c:v>9.7227008079853299</c:v>
                </c:pt>
                <c:pt idx="2470">
                  <c:v>9.7181528833295605</c:v>
                </c:pt>
                <c:pt idx="2471">
                  <c:v>9.7153468354472992</c:v>
                </c:pt>
                <c:pt idx="2472">
                  <c:v>9.7128543232200499</c:v>
                </c:pt>
                <c:pt idx="2473">
                  <c:v>9.7103119799506601</c:v>
                </c:pt>
                <c:pt idx="2474">
                  <c:v>9.7062909216636193</c:v>
                </c:pt>
                <c:pt idx="2475">
                  <c:v>9.7041932687547501</c:v>
                </c:pt>
                <c:pt idx="2476">
                  <c:v>9.7006074159494293</c:v>
                </c:pt>
                <c:pt idx="2477">
                  <c:v>9.6983833013952907</c:v>
                </c:pt>
                <c:pt idx="2478">
                  <c:v>9.6946094345424392</c:v>
                </c:pt>
                <c:pt idx="2479">
                  <c:v>9.6919508490084301</c:v>
                </c:pt>
                <c:pt idx="2480">
                  <c:v>9.6883762162961702</c:v>
                </c:pt>
                <c:pt idx="2481">
                  <c:v>9.6855691521333895</c:v>
                </c:pt>
                <c:pt idx="2482">
                  <c:v>9.6829187110490196</c:v>
                </c:pt>
                <c:pt idx="2483">
                  <c:v>9.6811748884163205</c:v>
                </c:pt>
                <c:pt idx="2484">
                  <c:v>9.6775520528767291</c:v>
                </c:pt>
                <c:pt idx="2485">
                  <c:v>9.6748970774512806</c:v>
                </c:pt>
                <c:pt idx="2486">
                  <c:v>9.6735880347748306</c:v>
                </c:pt>
                <c:pt idx="2487">
                  <c:v>9.6695152766021604</c:v>
                </c:pt>
                <c:pt idx="2488">
                  <c:v>9.6679132229881706</c:v>
                </c:pt>
                <c:pt idx="2489">
                  <c:v>9.6648909919994903</c:v>
                </c:pt>
                <c:pt idx="2490">
                  <c:v>9.6616642979628509</c:v>
                </c:pt>
                <c:pt idx="2491">
                  <c:v>9.6591759266475403</c:v>
                </c:pt>
                <c:pt idx="2492">
                  <c:v>9.6559512340068707</c:v>
                </c:pt>
                <c:pt idx="2493">
                  <c:v>9.6527313286995096</c:v>
                </c:pt>
                <c:pt idx="2494">
                  <c:v>9.6490607682654002</c:v>
                </c:pt>
                <c:pt idx="2495">
                  <c:v>9.6470446728780903</c:v>
                </c:pt>
                <c:pt idx="2496">
                  <c:v>9.6446541077504602</c:v>
                </c:pt>
                <c:pt idx="2497">
                  <c:v>9.6419106401501793</c:v>
                </c:pt>
                <c:pt idx="2498">
                  <c:v>9.6384238376999196</c:v>
                </c:pt>
                <c:pt idx="2499">
                  <c:v>9.6368040773236103</c:v>
                </c:pt>
                <c:pt idx="2500">
                  <c:v>9.6329867180519706</c:v>
                </c:pt>
                <c:pt idx="2501">
                  <c:v>9.6292333475725496</c:v>
                </c:pt>
                <c:pt idx="2502">
                  <c:v>9.6279776493555698</c:v>
                </c:pt>
                <c:pt idx="2503">
                  <c:v>9.6244216840159496</c:v>
                </c:pt>
                <c:pt idx="2504">
                  <c:v>9.6217616220680799</c:v>
                </c:pt>
                <c:pt idx="2505">
                  <c:v>9.6172751030277599</c:v>
                </c:pt>
                <c:pt idx="2506">
                  <c:v>9.6161863438991801</c:v>
                </c:pt>
                <c:pt idx="2507">
                  <c:v>9.6121940551774792</c:v>
                </c:pt>
                <c:pt idx="2508">
                  <c:v>9.6097093173886208</c:v>
                </c:pt>
                <c:pt idx="2509">
                  <c:v>9.6057971814267695</c:v>
                </c:pt>
                <c:pt idx="2510">
                  <c:v>9.6025379508132502</c:v>
                </c:pt>
                <c:pt idx="2511">
                  <c:v>9.6005803001679304</c:v>
                </c:pt>
                <c:pt idx="2512">
                  <c:v>9.5969081491752402</c:v>
                </c:pt>
                <c:pt idx="2513">
                  <c:v>9.5946621098888905</c:v>
                </c:pt>
                <c:pt idx="2514">
                  <c:v>9.5901900698709106</c:v>
                </c:pt>
                <c:pt idx="2515">
                  <c:v>9.5874715121632494</c:v>
                </c:pt>
                <c:pt idx="2516">
                  <c:v>9.5841708884997807</c:v>
                </c:pt>
                <c:pt idx="2517">
                  <c:v>9.5821176075337</c:v>
                </c:pt>
                <c:pt idx="2518">
                  <c:v>9.5782595491919302</c:v>
                </c:pt>
                <c:pt idx="2519">
                  <c:v>9.5737724309257803</c:v>
                </c:pt>
                <c:pt idx="2520">
                  <c:v>9.5710450357792105</c:v>
                </c:pt>
                <c:pt idx="2521">
                  <c:v>9.5683610648468491</c:v>
                </c:pt>
                <c:pt idx="2522">
                  <c:v>9.5642997697173797</c:v>
                </c:pt>
                <c:pt idx="2523">
                  <c:v>9.5608581851215302</c:v>
                </c:pt>
                <c:pt idx="2524">
                  <c:v>9.5589046187652507</c:v>
                </c:pt>
                <c:pt idx="2525">
                  <c:v>9.5548891957567506</c:v>
                </c:pt>
                <c:pt idx="2526">
                  <c:v>9.5508439560742904</c:v>
                </c:pt>
                <c:pt idx="2527">
                  <c:v>9.5497583608061696</c:v>
                </c:pt>
                <c:pt idx="2528">
                  <c:v>9.5451067845367206</c:v>
                </c:pt>
                <c:pt idx="2529">
                  <c:v>9.5408666865918104</c:v>
                </c:pt>
                <c:pt idx="2530">
                  <c:v>9.5373208524003203</c:v>
                </c:pt>
                <c:pt idx="2531">
                  <c:v>9.5343375836478401</c:v>
                </c:pt>
                <c:pt idx="2532">
                  <c:v>9.5312358019703201</c:v>
                </c:pt>
                <c:pt idx="2533">
                  <c:v>9.5271089292178406</c:v>
                </c:pt>
                <c:pt idx="2534">
                  <c:v>9.5246950694018597</c:v>
                </c:pt>
                <c:pt idx="2535">
                  <c:v>9.5209768066439207</c:v>
                </c:pt>
                <c:pt idx="2536">
                  <c:v>9.5169086216324601</c:v>
                </c:pt>
                <c:pt idx="2537">
                  <c:v>9.5132856900653007</c:v>
                </c:pt>
                <c:pt idx="2538">
                  <c:v>9.5091822024913508</c:v>
                </c:pt>
                <c:pt idx="2539">
                  <c:v>9.5072839524011901</c:v>
                </c:pt>
                <c:pt idx="2540">
                  <c:v>9.5019638834571598</c:v>
                </c:pt>
                <c:pt idx="2541">
                  <c:v>9.4997148432200191</c:v>
                </c:pt>
                <c:pt idx="2542">
                  <c:v>9.4956203828968899</c:v>
                </c:pt>
                <c:pt idx="2543">
                  <c:v>9.4928402635544096</c:v>
                </c:pt>
                <c:pt idx="2544">
                  <c:v>9.4883194917085198</c:v>
                </c:pt>
                <c:pt idx="2545">
                  <c:v>9.4858888595034703</c:v>
                </c:pt>
                <c:pt idx="2546">
                  <c:v>9.4812108051356905</c:v>
                </c:pt>
                <c:pt idx="2547">
                  <c:v>9.4776979317897005</c:v>
                </c:pt>
                <c:pt idx="2548">
                  <c:v>9.4742065554975792</c:v>
                </c:pt>
                <c:pt idx="2549">
                  <c:v>9.4690904844562809</c:v>
                </c:pt>
                <c:pt idx="2550">
                  <c:v>9.4665182525482301</c:v>
                </c:pt>
                <c:pt idx="2551">
                  <c:v>9.4642171003200808</c:v>
                </c:pt>
                <c:pt idx="2552">
                  <c:v>9.4588793471200407</c:v>
                </c:pt>
                <c:pt idx="2553">
                  <c:v>9.4557833296269198</c:v>
                </c:pt>
                <c:pt idx="2554">
                  <c:v>9.4522380672545303</c:v>
                </c:pt>
                <c:pt idx="2555">
                  <c:v>9.4481757445337493</c:v>
                </c:pt>
                <c:pt idx="2556">
                  <c:v>9.4465134339065298</c:v>
                </c:pt>
                <c:pt idx="2557">
                  <c:v>9.4421093206976092</c:v>
                </c:pt>
                <c:pt idx="2558">
                  <c:v>9.4378682011125203</c:v>
                </c:pt>
                <c:pt idx="2559">
                  <c:v>9.4332834755608594</c:v>
                </c:pt>
                <c:pt idx="2560">
                  <c:v>9.4317729136713204</c:v>
                </c:pt>
                <c:pt idx="2561">
                  <c:v>9.4271803401590493</c:v>
                </c:pt>
                <c:pt idx="2562">
                  <c:v>9.42262248197971</c:v>
                </c:pt>
                <c:pt idx="2563">
                  <c:v>9.4196029087583604</c:v>
                </c:pt>
                <c:pt idx="2564">
                  <c:v>9.4158069866084997</c:v>
                </c:pt>
                <c:pt idx="2565">
                  <c:v>9.4125569206682993</c:v>
                </c:pt>
                <c:pt idx="2566">
                  <c:v>9.4106167129890306</c:v>
                </c:pt>
                <c:pt idx="2567">
                  <c:v>9.4059918610648499</c:v>
                </c:pt>
                <c:pt idx="2568">
                  <c:v>9.4022177528785598</c:v>
                </c:pt>
                <c:pt idx="2569">
                  <c:v>9.3990745416284405</c:v>
                </c:pt>
                <c:pt idx="2570">
                  <c:v>9.3939535627592896</c:v>
                </c:pt>
                <c:pt idx="2571">
                  <c:v>9.3913973476157206</c:v>
                </c:pt>
                <c:pt idx="2572">
                  <c:v>9.3884757012388391</c:v>
                </c:pt>
                <c:pt idx="2573">
                  <c:v>9.3848556833136598</c:v>
                </c:pt>
                <c:pt idx="2574">
                  <c:v>9.3815075671010799</c:v>
                </c:pt>
                <c:pt idx="2575">
                  <c:v>9.3785056694305506</c:v>
                </c:pt>
                <c:pt idx="2576">
                  <c:v>9.3746672619058895</c:v>
                </c:pt>
                <c:pt idx="2577">
                  <c:v>9.37035020935323</c:v>
                </c:pt>
                <c:pt idx="2578">
                  <c:v>9.3673413640140399</c:v>
                </c:pt>
                <c:pt idx="2579">
                  <c:v>9.3635855034814401</c:v>
                </c:pt>
                <c:pt idx="2580">
                  <c:v>9.3594836925999001</c:v>
                </c:pt>
                <c:pt idx="2581">
                  <c:v>9.3579168916307296</c:v>
                </c:pt>
                <c:pt idx="2582">
                  <c:v>9.3534830915899008</c:v>
                </c:pt>
                <c:pt idx="2583">
                  <c:v>9.3513679085208796</c:v>
                </c:pt>
                <c:pt idx="2584">
                  <c:v>9.3466846206878902</c:v>
                </c:pt>
                <c:pt idx="2585">
                  <c:v>9.3433643842970096</c:v>
                </c:pt>
                <c:pt idx="2586">
                  <c:v>9.3408507514454993</c:v>
                </c:pt>
                <c:pt idx="2587">
                  <c:v>9.3362423581672207</c:v>
                </c:pt>
                <c:pt idx="2588">
                  <c:v>9.3332503061836096</c:v>
                </c:pt>
                <c:pt idx="2589">
                  <c:v>9.3311362292548203</c:v>
                </c:pt>
                <c:pt idx="2590">
                  <c:v>9.3271614969180607</c:v>
                </c:pt>
                <c:pt idx="2591">
                  <c:v>9.3237478439690094</c:v>
                </c:pt>
                <c:pt idx="2592">
                  <c:v>9.3199447607346801</c:v>
                </c:pt>
                <c:pt idx="2593">
                  <c:v>9.3155239702412196</c:v>
                </c:pt>
                <c:pt idx="2594">
                  <c:v>9.3129973200514602</c:v>
                </c:pt>
                <c:pt idx="2595">
                  <c:v>9.3095187401620105</c:v>
                </c:pt>
                <c:pt idx="2596">
                  <c:v>9.3061641895470704</c:v>
                </c:pt>
                <c:pt idx="2597">
                  <c:v>9.3025982077467297</c:v>
                </c:pt>
                <c:pt idx="2598">
                  <c:v>9.3009248325982199</c:v>
                </c:pt>
                <c:pt idx="2599">
                  <c:v>9.2963349513978404</c:v>
                </c:pt>
                <c:pt idx="2600">
                  <c:v>9.2929500754279193</c:v>
                </c:pt>
                <c:pt idx="2601">
                  <c:v>9.2891004420499605</c:v>
                </c:pt>
                <c:pt idx="2602">
                  <c:v>9.2861032046533296</c:v>
                </c:pt>
                <c:pt idx="2603">
                  <c:v>9.2818426505779605</c:v>
                </c:pt>
                <c:pt idx="2604">
                  <c:v>9.2794200234482496</c:v>
                </c:pt>
                <c:pt idx="2605">
                  <c:v>9.2753223930828597</c:v>
                </c:pt>
                <c:pt idx="2606">
                  <c:v>9.2712647507036099</c:v>
                </c:pt>
                <c:pt idx="2607">
                  <c:v>9.2688344318932607</c:v>
                </c:pt>
                <c:pt idx="2608">
                  <c:v>9.2646581242671999</c:v>
                </c:pt>
                <c:pt idx="2609">
                  <c:v>9.2611787090784308</c:v>
                </c:pt>
                <c:pt idx="2610">
                  <c:v>9.2570278294793198</c:v>
                </c:pt>
                <c:pt idx="2611">
                  <c:v>9.2541907792311697</c:v>
                </c:pt>
                <c:pt idx="2612">
                  <c:v>9.2489379060140902</c:v>
                </c:pt>
                <c:pt idx="2613">
                  <c:v>9.2466438503531698</c:v>
                </c:pt>
                <c:pt idx="2614">
                  <c:v>9.2419773355956103</c:v>
                </c:pt>
                <c:pt idx="2615">
                  <c:v>9.2393520233990198</c:v>
                </c:pt>
                <c:pt idx="2616">
                  <c:v>9.2350879093679108</c:v>
                </c:pt>
                <c:pt idx="2617">
                  <c:v>9.2312706849890098</c:v>
                </c:pt>
                <c:pt idx="2618">
                  <c:v>9.2285141255342005</c:v>
                </c:pt>
                <c:pt idx="2619">
                  <c:v>9.22478141671054</c:v>
                </c:pt>
                <c:pt idx="2620">
                  <c:v>9.2199715429680698</c:v>
                </c:pt>
                <c:pt idx="2621">
                  <c:v>9.2155352592456197</c:v>
                </c:pt>
                <c:pt idx="2622">
                  <c:v>9.2121808174756801</c:v>
                </c:pt>
                <c:pt idx="2623">
                  <c:v>9.2079385871815198</c:v>
                </c:pt>
                <c:pt idx="2624">
                  <c:v>9.2047494528638403</c:v>
                </c:pt>
                <c:pt idx="2625">
                  <c:v>9.2004195252247207</c:v>
                </c:pt>
                <c:pt idx="2626">
                  <c:v>9.1974224584312001</c:v>
                </c:pt>
                <c:pt idx="2627">
                  <c:v>9.1915810637793491</c:v>
                </c:pt>
                <c:pt idx="2628">
                  <c:v>9.1895434927854591</c:v>
                </c:pt>
                <c:pt idx="2629">
                  <c:v>9.1847489748158893</c:v>
                </c:pt>
                <c:pt idx="2630">
                  <c:v>9.1816037432331896</c:v>
                </c:pt>
                <c:pt idx="2631">
                  <c:v>9.1765607666111002</c:v>
                </c:pt>
                <c:pt idx="2632">
                  <c:v>9.1742648488523599</c:v>
                </c:pt>
                <c:pt idx="2633">
                  <c:v>9.1704126741204401</c:v>
                </c:pt>
                <c:pt idx="2634">
                  <c:v>9.1648404980712108</c:v>
                </c:pt>
                <c:pt idx="2635">
                  <c:v>9.1610285912118208</c:v>
                </c:pt>
                <c:pt idx="2636">
                  <c:v>9.1571947930979203</c:v>
                </c:pt>
                <c:pt idx="2637">
                  <c:v>9.1536365670720397</c:v>
                </c:pt>
                <c:pt idx="2638">
                  <c:v>9.1513779508734299</c:v>
                </c:pt>
                <c:pt idx="2639">
                  <c:v>9.1458847525671505</c:v>
                </c:pt>
                <c:pt idx="2640">
                  <c:v>9.1410222791217706</c:v>
                </c:pt>
                <c:pt idx="2641">
                  <c:v>9.1379437308231299</c:v>
                </c:pt>
                <c:pt idx="2642">
                  <c:v>9.1342597966799897</c:v>
                </c:pt>
                <c:pt idx="2643">
                  <c:v>9.1303253172914598</c:v>
                </c:pt>
                <c:pt idx="2644">
                  <c:v>9.1249451838289293</c:v>
                </c:pt>
                <c:pt idx="2645">
                  <c:v>9.1218883278179597</c:v>
                </c:pt>
                <c:pt idx="2646">
                  <c:v>9.1176230514705203</c:v>
                </c:pt>
                <c:pt idx="2647">
                  <c:v>9.1144982751434398</c:v>
                </c:pt>
                <c:pt idx="2648">
                  <c:v>9.1098753626254094</c:v>
                </c:pt>
                <c:pt idx="2649">
                  <c:v>9.1055781481241809</c:v>
                </c:pt>
                <c:pt idx="2650">
                  <c:v>9.1024063349865703</c:v>
                </c:pt>
                <c:pt idx="2651">
                  <c:v>9.0976222374205999</c:v>
                </c:pt>
                <c:pt idx="2652">
                  <c:v>9.0939672436269294</c:v>
                </c:pt>
                <c:pt idx="2653">
                  <c:v>9.0912700887521698</c:v>
                </c:pt>
                <c:pt idx="2654">
                  <c:v>9.0871211459851597</c:v>
                </c:pt>
                <c:pt idx="2655">
                  <c:v>9.0817507819078305</c:v>
                </c:pt>
                <c:pt idx="2656">
                  <c:v>9.0788533933997702</c:v>
                </c:pt>
                <c:pt idx="2657">
                  <c:v>9.0753141528746699</c:v>
                </c:pt>
                <c:pt idx="2658">
                  <c:v>9.073625610673</c:v>
                </c:pt>
                <c:pt idx="2659">
                  <c:v>9.0692085648885996</c:v>
                </c:pt>
                <c:pt idx="2660">
                  <c:v>9.0642838106536807</c:v>
                </c:pt>
                <c:pt idx="2661">
                  <c:v>9.0610138959682907</c:v>
                </c:pt>
                <c:pt idx="2662">
                  <c:v>9.0560572570051097</c:v>
                </c:pt>
                <c:pt idx="2663">
                  <c:v>9.0522335875301607</c:v>
                </c:pt>
                <c:pt idx="2664">
                  <c:v>9.0493696742755105</c:v>
                </c:pt>
                <c:pt idx="2665">
                  <c:v>9.0463055173417697</c:v>
                </c:pt>
                <c:pt idx="2666">
                  <c:v>9.0410561762360402</c:v>
                </c:pt>
                <c:pt idx="2667">
                  <c:v>9.0384155657256695</c:v>
                </c:pt>
                <c:pt idx="2668">
                  <c:v>9.0349632217855298</c:v>
                </c:pt>
                <c:pt idx="2669">
                  <c:v>9.0305371529266392</c:v>
                </c:pt>
                <c:pt idx="2670">
                  <c:v>9.0260256707703892</c:v>
                </c:pt>
                <c:pt idx="2671">
                  <c:v>9.0231465728317293</c:v>
                </c:pt>
                <c:pt idx="2672">
                  <c:v>9.0205261400527501</c:v>
                </c:pt>
                <c:pt idx="2673">
                  <c:v>9.0166400839119198</c:v>
                </c:pt>
                <c:pt idx="2674">
                  <c:v>9.0126243288010599</c:v>
                </c:pt>
                <c:pt idx="2675">
                  <c:v>9.0095131433370206</c:v>
                </c:pt>
                <c:pt idx="2676">
                  <c:v>9.0070596010031903</c:v>
                </c:pt>
                <c:pt idx="2677">
                  <c:v>9.0016166103687194</c:v>
                </c:pt>
                <c:pt idx="2678">
                  <c:v>8.9988136210530598</c:v>
                </c:pt>
                <c:pt idx="2679">
                  <c:v>8.9953028487655509</c:v>
                </c:pt>
                <c:pt idx="2680">
                  <c:v>8.9920709600329403</c:v>
                </c:pt>
                <c:pt idx="2681">
                  <c:v>8.9878419708333208</c:v>
                </c:pt>
                <c:pt idx="2682">
                  <c:v>8.9832569207755402</c:v>
                </c:pt>
                <c:pt idx="2683">
                  <c:v>8.98010871041215</c:v>
                </c:pt>
                <c:pt idx="2684">
                  <c:v>8.9766456282569091</c:v>
                </c:pt>
                <c:pt idx="2685">
                  <c:v>8.9728729077708902</c:v>
                </c:pt>
                <c:pt idx="2686">
                  <c:v>8.9695569650039406</c:v>
                </c:pt>
                <c:pt idx="2687">
                  <c:v>8.9673681992406191</c:v>
                </c:pt>
                <c:pt idx="2688">
                  <c:v>8.9631806174969206</c:v>
                </c:pt>
                <c:pt idx="2689">
                  <c:v>8.9591819179017307</c:v>
                </c:pt>
                <c:pt idx="2690">
                  <c:v>8.95625734982025</c:v>
                </c:pt>
                <c:pt idx="2691">
                  <c:v>8.9529301176325102</c:v>
                </c:pt>
                <c:pt idx="2692">
                  <c:v>8.9491435581229197</c:v>
                </c:pt>
                <c:pt idx="2693">
                  <c:v>8.94519469126171</c:v>
                </c:pt>
                <c:pt idx="2694">
                  <c:v>8.9414850692011001</c:v>
                </c:pt>
                <c:pt idx="2695">
                  <c:v>8.9381391794051908</c:v>
                </c:pt>
                <c:pt idx="2696">
                  <c:v>8.9349294169627402</c:v>
                </c:pt>
                <c:pt idx="2697">
                  <c:v>8.9317067579045109</c:v>
                </c:pt>
                <c:pt idx="2698">
                  <c:v>8.9266625742234798</c:v>
                </c:pt>
                <c:pt idx="2699">
                  <c:v>8.9233160463209806</c:v>
                </c:pt>
                <c:pt idx="2700">
                  <c:v>8.9195830083988898</c:v>
                </c:pt>
                <c:pt idx="2701">
                  <c:v>8.9161248638783199</c:v>
                </c:pt>
                <c:pt idx="2702">
                  <c:v>8.9122369836049504</c:v>
                </c:pt>
                <c:pt idx="2703">
                  <c:v>8.9096526833047207</c:v>
                </c:pt>
                <c:pt idx="2704">
                  <c:v>8.9059260187049905</c:v>
                </c:pt>
                <c:pt idx="2705">
                  <c:v>8.9029241076065997</c:v>
                </c:pt>
                <c:pt idx="2706">
                  <c:v>8.8986624955480504</c:v>
                </c:pt>
                <c:pt idx="2707">
                  <c:v>8.8942563725139205</c:v>
                </c:pt>
                <c:pt idx="2708">
                  <c:v>8.8901547292064702</c:v>
                </c:pt>
                <c:pt idx="2709">
                  <c:v>8.8868483783701802</c:v>
                </c:pt>
                <c:pt idx="2710">
                  <c:v>8.8837369974091693</c:v>
                </c:pt>
                <c:pt idx="2711">
                  <c:v>8.8795830144993104</c:v>
                </c:pt>
                <c:pt idx="2712">
                  <c:v>8.8767830728492996</c:v>
                </c:pt>
                <c:pt idx="2713">
                  <c:v>8.8725937588319006</c:v>
                </c:pt>
                <c:pt idx="2714">
                  <c:v>8.8674339078057098</c:v>
                </c:pt>
                <c:pt idx="2715">
                  <c:v>8.8654527110983707</c:v>
                </c:pt>
                <c:pt idx="2716">
                  <c:v>8.8629133064799603</c:v>
                </c:pt>
                <c:pt idx="2717">
                  <c:v>8.8565382094344791</c:v>
                </c:pt>
                <c:pt idx="2718">
                  <c:v>8.8535433203221192</c:v>
                </c:pt>
                <c:pt idx="2719">
                  <c:v>8.8504956679529805</c:v>
                </c:pt>
                <c:pt idx="2720">
                  <c:v>8.8470318245401796</c:v>
                </c:pt>
                <c:pt idx="2721">
                  <c:v>8.8421071766699306</c:v>
                </c:pt>
                <c:pt idx="2722">
                  <c:v>8.8384152981426194</c:v>
                </c:pt>
                <c:pt idx="2723">
                  <c:v>8.8347664172271791</c:v>
                </c:pt>
                <c:pt idx="2724">
                  <c:v>8.8314026851793894</c:v>
                </c:pt>
                <c:pt idx="2725">
                  <c:v>8.8269915224104007</c:v>
                </c:pt>
                <c:pt idx="2726">
                  <c:v>8.8229991200494506</c:v>
                </c:pt>
                <c:pt idx="2727">
                  <c:v>8.8200384373188996</c:v>
                </c:pt>
                <c:pt idx="2728">
                  <c:v>8.8140105882941899</c:v>
                </c:pt>
                <c:pt idx="2729">
                  <c:v>8.8110157072291901</c:v>
                </c:pt>
                <c:pt idx="2730">
                  <c:v>8.8077649734446499</c:v>
                </c:pt>
                <c:pt idx="2731">
                  <c:v>8.8050756859137493</c:v>
                </c:pt>
                <c:pt idx="2732">
                  <c:v>8.8007717684093798</c:v>
                </c:pt>
                <c:pt idx="2733">
                  <c:v>8.7966534397295799</c:v>
                </c:pt>
                <c:pt idx="2734">
                  <c:v>8.7942489837020599</c:v>
                </c:pt>
                <c:pt idx="2735">
                  <c:v>8.7898864236387499</c:v>
                </c:pt>
                <c:pt idx="2736">
                  <c:v>8.7866598025184306</c:v>
                </c:pt>
                <c:pt idx="2737">
                  <c:v>8.7833672254149207</c:v>
                </c:pt>
                <c:pt idx="2738">
                  <c:v>8.7785525085440099</c:v>
                </c:pt>
                <c:pt idx="2739">
                  <c:v>8.7752168493194702</c:v>
                </c:pt>
                <c:pt idx="2740">
                  <c:v>8.7721552809590495</c:v>
                </c:pt>
                <c:pt idx="2741">
                  <c:v>8.7675613817150708</c:v>
                </c:pt>
                <c:pt idx="2742">
                  <c:v>8.7649259062463205</c:v>
                </c:pt>
                <c:pt idx="2743">
                  <c:v>8.7613743349249003</c:v>
                </c:pt>
                <c:pt idx="2744">
                  <c:v>8.7580984204720398</c:v>
                </c:pt>
                <c:pt idx="2745">
                  <c:v>8.7538958026177394</c:v>
                </c:pt>
                <c:pt idx="2746">
                  <c:v>8.7506457108306392</c:v>
                </c:pt>
                <c:pt idx="2747">
                  <c:v>8.7469656864384202</c:v>
                </c:pt>
                <c:pt idx="2748">
                  <c:v>8.7440307195917093</c:v>
                </c:pt>
                <c:pt idx="2749">
                  <c:v>8.7410351562740498</c:v>
                </c:pt>
                <c:pt idx="2750">
                  <c:v>8.7370956016380106</c:v>
                </c:pt>
                <c:pt idx="2751">
                  <c:v>8.7339474930179399</c:v>
                </c:pt>
                <c:pt idx="2752">
                  <c:v>8.7311414369259808</c:v>
                </c:pt>
                <c:pt idx="2753">
                  <c:v>8.7277544194952199</c:v>
                </c:pt>
                <c:pt idx="2754">
                  <c:v>8.7249395494936994</c:v>
                </c:pt>
                <c:pt idx="2755">
                  <c:v>8.7216687729492808</c:v>
                </c:pt>
                <c:pt idx="2756">
                  <c:v>8.7180612390653405</c:v>
                </c:pt>
                <c:pt idx="2757">
                  <c:v>8.7149643323877104</c:v>
                </c:pt>
                <c:pt idx="2758">
                  <c:v>8.7106879926397998</c:v>
                </c:pt>
                <c:pt idx="2759">
                  <c:v>8.7080278788217296</c:v>
                </c:pt>
                <c:pt idx="2760">
                  <c:v>8.7041138335702009</c:v>
                </c:pt>
                <c:pt idx="2761">
                  <c:v>8.7009185808100398</c:v>
                </c:pt>
                <c:pt idx="2762">
                  <c:v>8.6980945892174208</c:v>
                </c:pt>
                <c:pt idx="2763">
                  <c:v>8.6954360442881793</c:v>
                </c:pt>
                <c:pt idx="2764">
                  <c:v>8.6917803101585402</c:v>
                </c:pt>
                <c:pt idx="2765">
                  <c:v>8.6897172090394292</c:v>
                </c:pt>
                <c:pt idx="2766">
                  <c:v>8.6849257631864791</c:v>
                </c:pt>
                <c:pt idx="2767">
                  <c:v>8.6818004678330105</c:v>
                </c:pt>
                <c:pt idx="2768">
                  <c:v>8.6799427052661802</c:v>
                </c:pt>
                <c:pt idx="2769">
                  <c:v>8.6776057739837906</c:v>
                </c:pt>
                <c:pt idx="2770">
                  <c:v>8.6737431679805397</c:v>
                </c:pt>
                <c:pt idx="2771">
                  <c:v>8.6714362880141902</c:v>
                </c:pt>
                <c:pt idx="2772">
                  <c:v>8.6669672137994205</c:v>
                </c:pt>
                <c:pt idx="2773">
                  <c:v>8.6640424121689801</c:v>
                </c:pt>
                <c:pt idx="2774">
                  <c:v>8.66218625251161</c:v>
                </c:pt>
                <c:pt idx="2775">
                  <c:v>8.6590308786511603</c:v>
                </c:pt>
                <c:pt idx="2776">
                  <c:v>8.6556640896213501</c:v>
                </c:pt>
                <c:pt idx="2777">
                  <c:v>8.6524159280352197</c:v>
                </c:pt>
                <c:pt idx="2778">
                  <c:v>8.6496979943735894</c:v>
                </c:pt>
                <c:pt idx="2779">
                  <c:v>8.6472493243868307</c:v>
                </c:pt>
                <c:pt idx="2780">
                  <c:v>8.6437075550177394</c:v>
                </c:pt>
                <c:pt idx="2781">
                  <c:v>8.6407504785316398</c:v>
                </c:pt>
                <c:pt idx="2782">
                  <c:v>8.6387182725455691</c:v>
                </c:pt>
                <c:pt idx="2783">
                  <c:v>8.6353850797621394</c:v>
                </c:pt>
                <c:pt idx="2784">
                  <c:v>8.6318406832252403</c:v>
                </c:pt>
                <c:pt idx="2785">
                  <c:v>8.6318456159528498</c:v>
                </c:pt>
                <c:pt idx="2786">
                  <c:v>8.6271056857633592</c:v>
                </c:pt>
                <c:pt idx="2787">
                  <c:v>8.62364662716727</c:v>
                </c:pt>
                <c:pt idx="2788">
                  <c:v>8.62094334094418</c:v>
                </c:pt>
                <c:pt idx="2789">
                  <c:v>8.6179062315546702</c:v>
                </c:pt>
                <c:pt idx="2790">
                  <c:v>8.61421778183683</c:v>
                </c:pt>
                <c:pt idx="2791">
                  <c:v>8.6110988185146695</c:v>
                </c:pt>
                <c:pt idx="2792">
                  <c:v>8.6088202104461296</c:v>
                </c:pt>
                <c:pt idx="2793">
                  <c:v>8.6065596840502696</c:v>
                </c:pt>
                <c:pt idx="2794">
                  <c:v>8.6021722948666497</c:v>
                </c:pt>
                <c:pt idx="2795">
                  <c:v>8.6010794842477996</c:v>
                </c:pt>
                <c:pt idx="2796">
                  <c:v>8.5979632345332906</c:v>
                </c:pt>
                <c:pt idx="2797">
                  <c:v>8.5953661289204195</c:v>
                </c:pt>
                <c:pt idx="2798">
                  <c:v>8.5911320926131598</c:v>
                </c:pt>
                <c:pt idx="2799">
                  <c:v>8.5879750789198308</c:v>
                </c:pt>
                <c:pt idx="2800">
                  <c:v>8.5869691888370596</c:v>
                </c:pt>
                <c:pt idx="2801">
                  <c:v>8.5823767435899505</c:v>
                </c:pt>
                <c:pt idx="2802">
                  <c:v>8.5793696517913993</c:v>
                </c:pt>
                <c:pt idx="2803">
                  <c:v>8.5758191884676798</c:v>
                </c:pt>
                <c:pt idx="2804">
                  <c:v>8.5730535653160107</c:v>
                </c:pt>
                <c:pt idx="2805">
                  <c:v>8.5704627857186999</c:v>
                </c:pt>
                <c:pt idx="2806">
                  <c:v>8.5677574779325596</c:v>
                </c:pt>
                <c:pt idx="2807">
                  <c:v>8.5648209539460307</c:v>
                </c:pt>
                <c:pt idx="2808">
                  <c:v>8.5614963575546597</c:v>
                </c:pt>
                <c:pt idx="2809">
                  <c:v>8.5587771567161592</c:v>
                </c:pt>
                <c:pt idx="2810">
                  <c:v>8.5562820207967896</c:v>
                </c:pt>
                <c:pt idx="2811">
                  <c:v>8.5522811825400407</c:v>
                </c:pt>
                <c:pt idx="2812">
                  <c:v>8.5495692451734495</c:v>
                </c:pt>
                <c:pt idx="2813">
                  <c:v>8.5461736533230397</c:v>
                </c:pt>
                <c:pt idx="2814">
                  <c:v>8.5424250598355407</c:v>
                </c:pt>
                <c:pt idx="2815">
                  <c:v>8.5402664335400402</c:v>
                </c:pt>
                <c:pt idx="2816">
                  <c:v>8.5385689794662696</c:v>
                </c:pt>
                <c:pt idx="2817">
                  <c:v>8.5338591976647304</c:v>
                </c:pt>
                <c:pt idx="2818">
                  <c:v>8.5297957933847499</c:v>
                </c:pt>
                <c:pt idx="2819">
                  <c:v>8.5278870718080508</c:v>
                </c:pt>
                <c:pt idx="2820">
                  <c:v>8.52452187033321</c:v>
                </c:pt>
                <c:pt idx="2821">
                  <c:v>8.5212904786976296</c:v>
                </c:pt>
                <c:pt idx="2822">
                  <c:v>8.5188722669523695</c:v>
                </c:pt>
                <c:pt idx="2823">
                  <c:v>8.5156316181420202</c:v>
                </c:pt>
                <c:pt idx="2824">
                  <c:v>8.5124270317342603</c:v>
                </c:pt>
                <c:pt idx="2825">
                  <c:v>8.5094105273155396</c:v>
                </c:pt>
                <c:pt idx="2826">
                  <c:v>8.5063316553556607</c:v>
                </c:pt>
                <c:pt idx="2827">
                  <c:v>8.5026719554600305</c:v>
                </c:pt>
                <c:pt idx="2828">
                  <c:v>8.5000424356969706</c:v>
                </c:pt>
                <c:pt idx="2829">
                  <c:v>8.4974455483337401</c:v>
                </c:pt>
                <c:pt idx="2830">
                  <c:v>8.4941308369230093</c:v>
                </c:pt>
                <c:pt idx="2831">
                  <c:v>8.4903986775221902</c:v>
                </c:pt>
                <c:pt idx="2832">
                  <c:v>8.4870541745094492</c:v>
                </c:pt>
                <c:pt idx="2833">
                  <c:v>8.4827763386162705</c:v>
                </c:pt>
                <c:pt idx="2834">
                  <c:v>8.4805415689665509</c:v>
                </c:pt>
                <c:pt idx="2835">
                  <c:v>8.4776608337888195</c:v>
                </c:pt>
                <c:pt idx="2836">
                  <c:v>8.4743777666668407</c:v>
                </c:pt>
                <c:pt idx="2837">
                  <c:v>8.4717161297086498</c:v>
                </c:pt>
                <c:pt idx="2838">
                  <c:v>8.4675364038479106</c:v>
                </c:pt>
                <c:pt idx="2839">
                  <c:v>8.4648650218219004</c:v>
                </c:pt>
                <c:pt idx="2840">
                  <c:v>8.46203449789747</c:v>
                </c:pt>
                <c:pt idx="2841">
                  <c:v>8.4582360242743508</c:v>
                </c:pt>
                <c:pt idx="2842">
                  <c:v>8.4562881360863003</c:v>
                </c:pt>
                <c:pt idx="2843">
                  <c:v>8.4527919738367494</c:v>
                </c:pt>
                <c:pt idx="2844">
                  <c:v>8.4506971602253298</c:v>
                </c:pt>
                <c:pt idx="2845">
                  <c:v>8.4465649971220795</c:v>
                </c:pt>
                <c:pt idx="2846">
                  <c:v>8.4442024397581594</c:v>
                </c:pt>
                <c:pt idx="2847">
                  <c:v>8.4406225395902599</c:v>
                </c:pt>
                <c:pt idx="2848">
                  <c:v>8.4374525217853904</c:v>
                </c:pt>
                <c:pt idx="2849">
                  <c:v>8.4345210524211893</c:v>
                </c:pt>
                <c:pt idx="2850">
                  <c:v>8.4311078446379195</c:v>
                </c:pt>
                <c:pt idx="2851">
                  <c:v>8.4292483777014997</c:v>
                </c:pt>
                <c:pt idx="2852">
                  <c:v>8.42615328481949</c:v>
                </c:pt>
                <c:pt idx="2853">
                  <c:v>8.4228859002617806</c:v>
                </c:pt>
                <c:pt idx="2854">
                  <c:v>8.4194617307857502</c:v>
                </c:pt>
                <c:pt idx="2855">
                  <c:v>8.4168007239567899</c:v>
                </c:pt>
                <c:pt idx="2856">
                  <c:v>8.4136599014515205</c:v>
                </c:pt>
                <c:pt idx="2857">
                  <c:v>8.4109999988096895</c:v>
                </c:pt>
                <c:pt idx="2858">
                  <c:v>8.4092352699412096</c:v>
                </c:pt>
                <c:pt idx="2859">
                  <c:v>8.4057857217957892</c:v>
                </c:pt>
                <c:pt idx="2860">
                  <c:v>8.4021970968728805</c:v>
                </c:pt>
                <c:pt idx="2861">
                  <c:v>8.3993805171923999</c:v>
                </c:pt>
                <c:pt idx="2862">
                  <c:v>8.3963659022497303</c:v>
                </c:pt>
                <c:pt idx="2863">
                  <c:v>8.3930747169768694</c:v>
                </c:pt>
                <c:pt idx="2864">
                  <c:v>8.3925692819568294</c:v>
                </c:pt>
                <c:pt idx="2865">
                  <c:v>8.3877449875471299</c:v>
                </c:pt>
                <c:pt idx="2866">
                  <c:v>8.3859617104918307</c:v>
                </c:pt>
                <c:pt idx="2867">
                  <c:v>8.3822545746639197</c:v>
                </c:pt>
                <c:pt idx="2868">
                  <c:v>8.3796577103241603</c:v>
                </c:pt>
                <c:pt idx="2869">
                  <c:v>8.3776829586782409</c:v>
                </c:pt>
                <c:pt idx="2870">
                  <c:v>8.3755280293250092</c:v>
                </c:pt>
                <c:pt idx="2871">
                  <c:v>8.3723245258732604</c:v>
                </c:pt>
                <c:pt idx="2872">
                  <c:v>8.3700418085964792</c:v>
                </c:pt>
                <c:pt idx="2873">
                  <c:v>8.3670838101210894</c:v>
                </c:pt>
                <c:pt idx="2874">
                  <c:v>8.3634362289519402</c:v>
                </c:pt>
                <c:pt idx="2875">
                  <c:v>8.3608973570206597</c:v>
                </c:pt>
                <c:pt idx="2876">
                  <c:v>8.3590212687804204</c:v>
                </c:pt>
                <c:pt idx="2877">
                  <c:v>8.3563433962503293</c:v>
                </c:pt>
                <c:pt idx="2878">
                  <c:v>8.3541664549953403</c:v>
                </c:pt>
                <c:pt idx="2879">
                  <c:v>8.3507915086552593</c:v>
                </c:pt>
                <c:pt idx="2880">
                  <c:v>8.3469052866710491</c:v>
                </c:pt>
                <c:pt idx="2881">
                  <c:v>8.3448774579092895</c:v>
                </c:pt>
                <c:pt idx="2882">
                  <c:v>8.3440988335885091</c:v>
                </c:pt>
                <c:pt idx="2883">
                  <c:v>8.3395869733365107</c:v>
                </c:pt>
                <c:pt idx="2884">
                  <c:v>8.3374726449914505</c:v>
                </c:pt>
                <c:pt idx="2885">
                  <c:v>8.3344038443146395</c:v>
                </c:pt>
                <c:pt idx="2886">
                  <c:v>8.3318081282254699</c:v>
                </c:pt>
                <c:pt idx="2887">
                  <c:v>8.3296151380725707</c:v>
                </c:pt>
                <c:pt idx="2888">
                  <c:v>8.3264565791351206</c:v>
                </c:pt>
                <c:pt idx="2889">
                  <c:v>8.3246357821821793</c:v>
                </c:pt>
                <c:pt idx="2890">
                  <c:v>8.3222277367874096</c:v>
                </c:pt>
                <c:pt idx="2891">
                  <c:v>8.3184922507307402</c:v>
                </c:pt>
                <c:pt idx="2892">
                  <c:v>8.3165159503932404</c:v>
                </c:pt>
                <c:pt idx="2893">
                  <c:v>8.3121586966244099</c:v>
                </c:pt>
                <c:pt idx="2894">
                  <c:v>8.3105164671689398</c:v>
                </c:pt>
                <c:pt idx="2895">
                  <c:v>8.30817269135256</c:v>
                </c:pt>
                <c:pt idx="2896">
                  <c:v>8.3049284812035609</c:v>
                </c:pt>
                <c:pt idx="2897">
                  <c:v>8.3031365723188202</c:v>
                </c:pt>
                <c:pt idx="2898">
                  <c:v>8.30013665469526</c:v>
                </c:pt>
                <c:pt idx="2899">
                  <c:v>8.2967027813489107</c:v>
                </c:pt>
                <c:pt idx="2900">
                  <c:v>8.2945504042347107</c:v>
                </c:pt>
                <c:pt idx="2901">
                  <c:v>8.2931562726515207</c:v>
                </c:pt>
                <c:pt idx="2902">
                  <c:v>8.29038500187783</c:v>
                </c:pt>
                <c:pt idx="2903">
                  <c:v>8.2880514060460708</c:v>
                </c:pt>
                <c:pt idx="2904">
                  <c:v>8.2853889858758496</c:v>
                </c:pt>
                <c:pt idx="2905">
                  <c:v>8.2819492746167391</c:v>
                </c:pt>
                <c:pt idx="2906">
                  <c:v>8.2781235746480508</c:v>
                </c:pt>
                <c:pt idx="2907">
                  <c:v>8.27673484455633</c:v>
                </c:pt>
                <c:pt idx="2908">
                  <c:v>8.2724576041767595</c:v>
                </c:pt>
                <c:pt idx="2909">
                  <c:v>8.2716961737288894</c:v>
                </c:pt>
                <c:pt idx="2910">
                  <c:v>8.2665800710060999</c:v>
                </c:pt>
                <c:pt idx="2911">
                  <c:v>8.2650573682409902</c:v>
                </c:pt>
                <c:pt idx="2912">
                  <c:v>8.2621777929450495</c:v>
                </c:pt>
                <c:pt idx="2913">
                  <c:v>8.2600780732899697</c:v>
                </c:pt>
                <c:pt idx="2914">
                  <c:v>8.2574971937161195</c:v>
                </c:pt>
                <c:pt idx="2915">
                  <c:v>8.2550827618670901</c:v>
                </c:pt>
                <c:pt idx="2916">
                  <c:v>8.2519752898967003</c:v>
                </c:pt>
                <c:pt idx="2917">
                  <c:v>8.2480634294826203</c:v>
                </c:pt>
                <c:pt idx="2918">
                  <c:v>8.2455169910766095</c:v>
                </c:pt>
                <c:pt idx="2919">
                  <c:v>8.2440205964390607</c:v>
                </c:pt>
                <c:pt idx="2920">
                  <c:v>8.2405095922334404</c:v>
                </c:pt>
                <c:pt idx="2921">
                  <c:v>8.2382903716414901</c:v>
                </c:pt>
                <c:pt idx="2922">
                  <c:v>8.2349470530241806</c:v>
                </c:pt>
                <c:pt idx="2923">
                  <c:v>8.2319443344703895</c:v>
                </c:pt>
                <c:pt idx="2924">
                  <c:v>8.2290367941478006</c:v>
                </c:pt>
                <c:pt idx="2925">
                  <c:v>8.2253496975115503</c:v>
                </c:pt>
                <c:pt idx="2926">
                  <c:v>8.2239810084047207</c:v>
                </c:pt>
                <c:pt idx="2927">
                  <c:v>8.2211262327899099</c:v>
                </c:pt>
                <c:pt idx="2928">
                  <c:v>8.2184468837812492</c:v>
                </c:pt>
                <c:pt idx="2929">
                  <c:v>8.2149736442362293</c:v>
                </c:pt>
                <c:pt idx="2930">
                  <c:v>8.2128768611169694</c:v>
                </c:pt>
                <c:pt idx="2931">
                  <c:v>8.20963063722116</c:v>
                </c:pt>
                <c:pt idx="2932">
                  <c:v>8.2066396981241798</c:v>
                </c:pt>
                <c:pt idx="2933">
                  <c:v>8.2036324042793307</c:v>
                </c:pt>
                <c:pt idx="2934">
                  <c:v>8.2016113546596205</c:v>
                </c:pt>
                <c:pt idx="2935">
                  <c:v>8.19874387248346</c:v>
                </c:pt>
                <c:pt idx="2936">
                  <c:v>8.1971060672404601</c:v>
                </c:pt>
                <c:pt idx="2937">
                  <c:v>8.1933795623714492</c:v>
                </c:pt>
                <c:pt idx="2938">
                  <c:v>8.1902722899909595</c:v>
                </c:pt>
                <c:pt idx="2939">
                  <c:v>8.1879666788968493</c:v>
                </c:pt>
                <c:pt idx="2940">
                  <c:v>8.1842240308697995</c:v>
                </c:pt>
                <c:pt idx="2941">
                  <c:v>8.1823194103558308</c:v>
                </c:pt>
                <c:pt idx="2942">
                  <c:v>8.1792296918177794</c:v>
                </c:pt>
                <c:pt idx="2943">
                  <c:v>8.1762630146864499</c:v>
                </c:pt>
                <c:pt idx="2944">
                  <c:v>8.1735300679839291</c:v>
                </c:pt>
                <c:pt idx="2945">
                  <c:v>8.1702154312802104</c:v>
                </c:pt>
                <c:pt idx="2946">
                  <c:v>8.1685517829402805</c:v>
                </c:pt>
                <c:pt idx="2947">
                  <c:v>8.1653847694186492</c:v>
                </c:pt>
                <c:pt idx="2948">
                  <c:v>8.1627689400772301</c:v>
                </c:pt>
                <c:pt idx="2949">
                  <c:v>8.1592776126249191</c:v>
                </c:pt>
                <c:pt idx="2950">
                  <c:v>8.1576481322078003</c:v>
                </c:pt>
                <c:pt idx="2951">
                  <c:v>8.1535275359660009</c:v>
                </c:pt>
                <c:pt idx="2952">
                  <c:v>8.1518403692372203</c:v>
                </c:pt>
                <c:pt idx="2953">
                  <c:v>8.1492887049663008</c:v>
                </c:pt>
                <c:pt idx="2954">
                  <c:v>8.1480962256289509</c:v>
                </c:pt>
                <c:pt idx="2955">
                  <c:v>8.1445370301702908</c:v>
                </c:pt>
                <c:pt idx="2956">
                  <c:v>8.1417073423886102</c:v>
                </c:pt>
                <c:pt idx="2957">
                  <c:v>8.1390287100289491</c:v>
                </c:pt>
                <c:pt idx="2958">
                  <c:v>8.13505577048325</c:v>
                </c:pt>
                <c:pt idx="2959">
                  <c:v>8.1335026161035806</c:v>
                </c:pt>
                <c:pt idx="2960">
                  <c:v>8.12980864663934</c:v>
                </c:pt>
                <c:pt idx="2961">
                  <c:v>8.1270510453560192</c:v>
                </c:pt>
                <c:pt idx="2962">
                  <c:v>8.12604847979879</c:v>
                </c:pt>
                <c:pt idx="2963">
                  <c:v>8.1232951419084198</c:v>
                </c:pt>
                <c:pt idx="2964">
                  <c:v>8.1203787372004506</c:v>
                </c:pt>
                <c:pt idx="2965">
                  <c:v>8.1174339142410901</c:v>
                </c:pt>
                <c:pt idx="2966">
                  <c:v>8.1148358532902307</c:v>
                </c:pt>
                <c:pt idx="2967">
                  <c:v>8.1135384998779294</c:v>
                </c:pt>
                <c:pt idx="2968">
                  <c:v>8.11001046901095</c:v>
                </c:pt>
                <c:pt idx="2969">
                  <c:v>8.1075184052939502</c:v>
                </c:pt>
                <c:pt idx="2970">
                  <c:v>8.1044429419984496</c:v>
                </c:pt>
                <c:pt idx="2971">
                  <c:v>8.1025003025201308</c:v>
                </c:pt>
                <c:pt idx="2972">
                  <c:v>8.0993406509368704</c:v>
                </c:pt>
                <c:pt idx="2973">
                  <c:v>8.0980081962927706</c:v>
                </c:pt>
                <c:pt idx="2974">
                  <c:v>8.0961811126741399</c:v>
                </c:pt>
                <c:pt idx="2975">
                  <c:v>8.0919488429041699</c:v>
                </c:pt>
                <c:pt idx="2976">
                  <c:v>8.0898620021663898</c:v>
                </c:pt>
                <c:pt idx="2977">
                  <c:v>8.0876075215927106</c:v>
                </c:pt>
                <c:pt idx="2978">
                  <c:v>8.0849523859902099</c:v>
                </c:pt>
                <c:pt idx="2979">
                  <c:v>8.0826056132981403</c:v>
                </c:pt>
                <c:pt idx="2980">
                  <c:v>8.0800529382322992</c:v>
                </c:pt>
                <c:pt idx="2981">
                  <c:v>8.0778243302732307</c:v>
                </c:pt>
                <c:pt idx="2982">
                  <c:v>8.0754674966339</c:v>
                </c:pt>
                <c:pt idx="2983">
                  <c:v>8.0725323992133404</c:v>
                </c:pt>
                <c:pt idx="2984">
                  <c:v>8.0712168931130002</c:v>
                </c:pt>
                <c:pt idx="2985">
                  <c:v>8.0683840665447892</c:v>
                </c:pt>
                <c:pt idx="2986">
                  <c:v>8.06607932143271</c:v>
                </c:pt>
                <c:pt idx="2987">
                  <c:v>8.0638312307390994</c:v>
                </c:pt>
                <c:pt idx="2988">
                  <c:v>8.0616375816633408</c:v>
                </c:pt>
                <c:pt idx="2989">
                  <c:v>8.0590707920911999</c:v>
                </c:pt>
                <c:pt idx="2990">
                  <c:v>8.0569010007608597</c:v>
                </c:pt>
                <c:pt idx="2991">
                  <c:v>8.0551004514441402</c:v>
                </c:pt>
                <c:pt idx="2992">
                  <c:v>8.05242013175015</c:v>
                </c:pt>
                <c:pt idx="2993">
                  <c:v>8.04836478387009</c:v>
                </c:pt>
                <c:pt idx="2994">
                  <c:v>8.0470300292414603</c:v>
                </c:pt>
                <c:pt idx="2995">
                  <c:v>8.0442683510893893</c:v>
                </c:pt>
                <c:pt idx="2996">
                  <c:v>8.0414525957084209</c:v>
                </c:pt>
                <c:pt idx="2997">
                  <c:v>8.0400590472018596</c:v>
                </c:pt>
                <c:pt idx="2998">
                  <c:v>8.0376621459677207</c:v>
                </c:pt>
                <c:pt idx="2999">
                  <c:v>8.0338658588821907</c:v>
                </c:pt>
                <c:pt idx="3000">
                  <c:v>8.0339470270701305</c:v>
                </c:pt>
                <c:pt idx="3001">
                  <c:v>8.0302875008809291</c:v>
                </c:pt>
                <c:pt idx="3002">
                  <c:v>8.0278858527853103</c:v>
                </c:pt>
                <c:pt idx="3003">
                  <c:v>8.0254469366200691</c:v>
                </c:pt>
                <c:pt idx="3004">
                  <c:v>8.0246609414770695</c:v>
                </c:pt>
                <c:pt idx="3005">
                  <c:v>8.0208964552381392</c:v>
                </c:pt>
                <c:pt idx="3006">
                  <c:v>8.0179437503679907</c:v>
                </c:pt>
                <c:pt idx="3007">
                  <c:v>8.0154739617265705</c:v>
                </c:pt>
                <c:pt idx="3008">
                  <c:v>8.0135421341683806</c:v>
                </c:pt>
                <c:pt idx="3009">
                  <c:v>8.0114663868998495</c:v>
                </c:pt>
                <c:pt idx="3010">
                  <c:v>8.0082240992502705</c:v>
                </c:pt>
                <c:pt idx="3011">
                  <c:v>8.0048020500552006</c:v>
                </c:pt>
                <c:pt idx="3012">
                  <c:v>8.0012554723350497</c:v>
                </c:pt>
                <c:pt idx="3013">
                  <c:v>7.998313481237</c:v>
                </c:pt>
                <c:pt idx="3014">
                  <c:v>7.99695198830329</c:v>
                </c:pt>
                <c:pt idx="3015">
                  <c:v>7.9948105884700702</c:v>
                </c:pt>
                <c:pt idx="3016">
                  <c:v>7.9922391678846099</c:v>
                </c:pt>
                <c:pt idx="3017">
                  <c:v>7.9894283398300097</c:v>
                </c:pt>
                <c:pt idx="3018">
                  <c:v>7.98619492146062</c:v>
                </c:pt>
                <c:pt idx="3019">
                  <c:v>7.9855156234526499</c:v>
                </c:pt>
                <c:pt idx="3020">
                  <c:v>7.98223643766371</c:v>
                </c:pt>
                <c:pt idx="3021">
                  <c:v>7.9799903492790598</c:v>
                </c:pt>
                <c:pt idx="3022">
                  <c:v>7.9772238942514404</c:v>
                </c:pt>
                <c:pt idx="3023">
                  <c:v>7.9745964542413503</c:v>
                </c:pt>
                <c:pt idx="3024">
                  <c:v>7.9716900639242096</c:v>
                </c:pt>
                <c:pt idx="3025">
                  <c:v>7.9695857402665604</c:v>
                </c:pt>
                <c:pt idx="3026">
                  <c:v>7.9658069219927201</c:v>
                </c:pt>
                <c:pt idx="3027">
                  <c:v>7.9638555690339503</c:v>
                </c:pt>
                <c:pt idx="3028">
                  <c:v>7.9614032503333698</c:v>
                </c:pt>
                <c:pt idx="3029">
                  <c:v>7.9589013757706999</c:v>
                </c:pt>
                <c:pt idx="3030">
                  <c:v>7.9566193709012003</c:v>
                </c:pt>
                <c:pt idx="3031">
                  <c:v>7.9545003786614998</c:v>
                </c:pt>
                <c:pt idx="3032">
                  <c:v>7.9526742806914399</c:v>
                </c:pt>
                <c:pt idx="3033">
                  <c:v>7.9498147310695302</c:v>
                </c:pt>
                <c:pt idx="3034">
                  <c:v>7.9466899006497798</c:v>
                </c:pt>
                <c:pt idx="3035">
                  <c:v>7.9434143902510002</c:v>
                </c:pt>
                <c:pt idx="3036">
                  <c:v>7.9404752105487599</c:v>
                </c:pt>
                <c:pt idx="3037">
                  <c:v>7.9392754017736804</c:v>
                </c:pt>
                <c:pt idx="3038">
                  <c:v>7.9362526630270098</c:v>
                </c:pt>
                <c:pt idx="3039">
                  <c:v>7.9338027422117303</c:v>
                </c:pt>
                <c:pt idx="3040">
                  <c:v>7.9318379170264102</c:v>
                </c:pt>
                <c:pt idx="3041">
                  <c:v>7.92958357920888</c:v>
                </c:pt>
                <c:pt idx="3042">
                  <c:v>7.9270547286433297</c:v>
                </c:pt>
                <c:pt idx="3043">
                  <c:v>7.9253032400756496</c:v>
                </c:pt>
                <c:pt idx="3044">
                  <c:v>7.9229206802807504</c:v>
                </c:pt>
                <c:pt idx="3045">
                  <c:v>7.9202901306182998</c:v>
                </c:pt>
                <c:pt idx="3046">
                  <c:v>7.9176941392679101</c:v>
                </c:pt>
                <c:pt idx="3047">
                  <c:v>7.9141070093563597</c:v>
                </c:pt>
                <c:pt idx="3048">
                  <c:v>7.9132229066023001</c:v>
                </c:pt>
                <c:pt idx="3049">
                  <c:v>7.91191871444284</c:v>
                </c:pt>
                <c:pt idx="3050">
                  <c:v>7.9086640383429501</c:v>
                </c:pt>
                <c:pt idx="3051">
                  <c:v>7.9064841886356803</c:v>
                </c:pt>
                <c:pt idx="3052">
                  <c:v>7.9033683949550904</c:v>
                </c:pt>
                <c:pt idx="3053">
                  <c:v>7.9017278867392404</c:v>
                </c:pt>
                <c:pt idx="3054">
                  <c:v>7.9001584242637497</c:v>
                </c:pt>
                <c:pt idx="3055">
                  <c:v>7.8975522496117403</c:v>
                </c:pt>
                <c:pt idx="3056">
                  <c:v>7.8951779711889198</c:v>
                </c:pt>
                <c:pt idx="3057">
                  <c:v>7.8937925227378001</c:v>
                </c:pt>
                <c:pt idx="3058">
                  <c:v>7.8906522900003804</c:v>
                </c:pt>
                <c:pt idx="3059">
                  <c:v>7.8888106623393899</c:v>
                </c:pt>
                <c:pt idx="3060">
                  <c:v>7.8855073052668399</c:v>
                </c:pt>
                <c:pt idx="3061">
                  <c:v>7.8844452894368899</c:v>
                </c:pt>
                <c:pt idx="3062">
                  <c:v>7.88311001178295</c:v>
                </c:pt>
                <c:pt idx="3063">
                  <c:v>7.8809004840890902</c:v>
                </c:pt>
                <c:pt idx="3064">
                  <c:v>7.8800247711245701</c:v>
                </c:pt>
                <c:pt idx="3065">
                  <c:v>7.8766277699116403</c:v>
                </c:pt>
                <c:pt idx="3066">
                  <c:v>7.8744449911073504</c:v>
                </c:pt>
                <c:pt idx="3067">
                  <c:v>7.8739215427243696</c:v>
                </c:pt>
                <c:pt idx="3068">
                  <c:v>7.8710603604237299</c:v>
                </c:pt>
                <c:pt idx="3069">
                  <c:v>7.86817431905944</c:v>
                </c:pt>
                <c:pt idx="3070">
                  <c:v>7.8663298717588903</c:v>
                </c:pt>
                <c:pt idx="3071">
                  <c:v>7.8643611034964103</c:v>
                </c:pt>
                <c:pt idx="3072">
                  <c:v>7.8636390075938101</c:v>
                </c:pt>
                <c:pt idx="3073">
                  <c:v>7.8617098164792001</c:v>
                </c:pt>
                <c:pt idx="3074">
                  <c:v>7.8593584800509202</c:v>
                </c:pt>
                <c:pt idx="3075">
                  <c:v>7.8564524255697004</c:v>
                </c:pt>
                <c:pt idx="3076">
                  <c:v>7.85390142254791</c:v>
                </c:pt>
                <c:pt idx="3077">
                  <c:v>7.8530256907426903</c:v>
                </c:pt>
                <c:pt idx="3078">
                  <c:v>7.8506444814291596</c:v>
                </c:pt>
                <c:pt idx="3079">
                  <c:v>7.8486230102968797</c:v>
                </c:pt>
                <c:pt idx="3080">
                  <c:v>7.8467880013336897</c:v>
                </c:pt>
                <c:pt idx="3081">
                  <c:v>7.8452479717840502</c:v>
                </c:pt>
                <c:pt idx="3082">
                  <c:v>7.8415647893986797</c:v>
                </c:pt>
                <c:pt idx="3083">
                  <c:v>7.8399036577952304</c:v>
                </c:pt>
                <c:pt idx="3084">
                  <c:v>7.8389788500369599</c:v>
                </c:pt>
                <c:pt idx="3085">
                  <c:v>7.8374488516066503</c:v>
                </c:pt>
                <c:pt idx="3086">
                  <c:v>7.8346697951163096</c:v>
                </c:pt>
                <c:pt idx="3087">
                  <c:v>7.8323090602800898</c:v>
                </c:pt>
                <c:pt idx="3088">
                  <c:v>7.83108166714538</c:v>
                </c:pt>
                <c:pt idx="3089">
                  <c:v>7.8291099721932804</c:v>
                </c:pt>
                <c:pt idx="3090">
                  <c:v>7.8270580509718801</c:v>
                </c:pt>
                <c:pt idx="3091">
                  <c:v>7.8251751304837001</c:v>
                </c:pt>
                <c:pt idx="3092">
                  <c:v>7.8222036843335498</c:v>
                </c:pt>
                <c:pt idx="3093">
                  <c:v>7.8206584507182102</c:v>
                </c:pt>
                <c:pt idx="3094">
                  <c:v>7.8181639913517298</c:v>
                </c:pt>
                <c:pt idx="3095">
                  <c:v>7.8167145426973104</c:v>
                </c:pt>
                <c:pt idx="3096">
                  <c:v>7.8141315138970402</c:v>
                </c:pt>
                <c:pt idx="3097">
                  <c:v>7.8130326995690798</c:v>
                </c:pt>
                <c:pt idx="3098">
                  <c:v>7.8099526679740299</c:v>
                </c:pt>
                <c:pt idx="3099">
                  <c:v>7.8080084829807799</c:v>
                </c:pt>
                <c:pt idx="3100">
                  <c:v>7.80513193079282</c:v>
                </c:pt>
                <c:pt idx="3101">
                  <c:v>7.8041824464598903</c:v>
                </c:pt>
                <c:pt idx="3102">
                  <c:v>7.80156480535996</c:v>
                </c:pt>
                <c:pt idx="3103">
                  <c:v>7.7997637305529102</c:v>
                </c:pt>
                <c:pt idx="3104">
                  <c:v>7.7974383121870297</c:v>
                </c:pt>
                <c:pt idx="3105">
                  <c:v>7.79444244529562</c:v>
                </c:pt>
                <c:pt idx="3106">
                  <c:v>7.7923105361880198</c:v>
                </c:pt>
                <c:pt idx="3107">
                  <c:v>7.7910998525009099</c:v>
                </c:pt>
                <c:pt idx="3108">
                  <c:v>7.7886847894765996</c:v>
                </c:pt>
                <c:pt idx="3109">
                  <c:v>7.78693224690634</c:v>
                </c:pt>
                <c:pt idx="3110">
                  <c:v>7.7826889291936396</c:v>
                </c:pt>
                <c:pt idx="3111">
                  <c:v>7.7809781418345096</c:v>
                </c:pt>
                <c:pt idx="3112">
                  <c:v>7.7785899519806403</c:v>
                </c:pt>
                <c:pt idx="3113">
                  <c:v>7.7779090682107599</c:v>
                </c:pt>
                <c:pt idx="3114">
                  <c:v>7.7746565257627198</c:v>
                </c:pt>
                <c:pt idx="3115">
                  <c:v>7.7714440684884201</c:v>
                </c:pt>
                <c:pt idx="3116">
                  <c:v>7.7686675547298902</c:v>
                </c:pt>
                <c:pt idx="3117">
                  <c:v>7.76608044451892</c:v>
                </c:pt>
                <c:pt idx="3118">
                  <c:v>7.7653235741897699</c:v>
                </c:pt>
                <c:pt idx="3119">
                  <c:v>7.7624246597853004</c:v>
                </c:pt>
                <c:pt idx="3120">
                  <c:v>7.7591680204539903</c:v>
                </c:pt>
                <c:pt idx="3121">
                  <c:v>7.7570641150289301</c:v>
                </c:pt>
                <c:pt idx="3122">
                  <c:v>7.7546499419972603</c:v>
                </c:pt>
                <c:pt idx="3123">
                  <c:v>7.75202132723006</c:v>
                </c:pt>
                <c:pt idx="3124">
                  <c:v>7.7499642612386701</c:v>
                </c:pt>
                <c:pt idx="3125">
                  <c:v>7.74721346949989</c:v>
                </c:pt>
                <c:pt idx="3126">
                  <c:v>7.74453065878087</c:v>
                </c:pt>
                <c:pt idx="3127">
                  <c:v>7.7423288040386504</c:v>
                </c:pt>
                <c:pt idx="3128">
                  <c:v>7.7399232755111802</c:v>
                </c:pt>
                <c:pt idx="3129">
                  <c:v>7.7375618726389499</c:v>
                </c:pt>
                <c:pt idx="3130">
                  <c:v>7.7353797281708996</c:v>
                </c:pt>
                <c:pt idx="3131">
                  <c:v>7.7326840492414197</c:v>
                </c:pt>
                <c:pt idx="3132">
                  <c:v>7.7294435669556796</c:v>
                </c:pt>
                <c:pt idx="3133">
                  <c:v>7.7293899478318302</c:v>
                </c:pt>
                <c:pt idx="3134">
                  <c:v>7.7251870811125398</c:v>
                </c:pt>
                <c:pt idx="3135">
                  <c:v>7.72295511254302</c:v>
                </c:pt>
                <c:pt idx="3136">
                  <c:v>7.7205156160007</c:v>
                </c:pt>
                <c:pt idx="3137">
                  <c:v>7.7183761999609199</c:v>
                </c:pt>
                <c:pt idx="3138">
                  <c:v>7.7148621718635297</c:v>
                </c:pt>
                <c:pt idx="3139">
                  <c:v>7.7214360629404197</c:v>
                </c:pt>
                <c:pt idx="3140">
                  <c:v>7.7191277564444301</c:v>
                </c:pt>
                <c:pt idx="3141">
                  <c:v>7.7167904242470504</c:v>
                </c:pt>
                <c:pt idx="3142">
                  <c:v>7.7139240968837104</c:v>
                </c:pt>
                <c:pt idx="3143">
                  <c:v>7.7122842162354601</c:v>
                </c:pt>
                <c:pt idx="3144">
                  <c:v>7.7092916110803502</c:v>
                </c:pt>
                <c:pt idx="3145">
                  <c:v>7.7077412311136699</c:v>
                </c:pt>
                <c:pt idx="3146">
                  <c:v>7.7059093082037498</c:v>
                </c:pt>
                <c:pt idx="3147">
                  <c:v>7.7024072606294798</c:v>
                </c:pt>
                <c:pt idx="3148">
                  <c:v>7.7000663427090199</c:v>
                </c:pt>
                <c:pt idx="3149">
                  <c:v>7.6978684182207697</c:v>
                </c:pt>
                <c:pt idx="3150">
                  <c:v>7.6946083850393903</c:v>
                </c:pt>
                <c:pt idx="3151">
                  <c:v>7.6939573690164798</c:v>
                </c:pt>
                <c:pt idx="3152">
                  <c:v>7.6910974046387004</c:v>
                </c:pt>
                <c:pt idx="3153">
                  <c:v>7.6877626463626498</c:v>
                </c:pt>
                <c:pt idx="3154">
                  <c:v>7.6871849857117498</c:v>
                </c:pt>
                <c:pt idx="3155">
                  <c:v>7.6849302494555003</c:v>
                </c:pt>
                <c:pt idx="3156">
                  <c:v>7.6835991592047197</c:v>
                </c:pt>
                <c:pt idx="3157">
                  <c:v>7.6806087548941004</c:v>
                </c:pt>
                <c:pt idx="3158">
                  <c:v>7.6785947375088899</c:v>
                </c:pt>
                <c:pt idx="3159">
                  <c:v>7.6776744013618403</c:v>
                </c:pt>
                <c:pt idx="3160">
                  <c:v>7.6742779210843697</c:v>
                </c:pt>
                <c:pt idx="3161">
                  <c:v>7.6716691208751797</c:v>
                </c:pt>
                <c:pt idx="3162">
                  <c:v>7.6704767741405</c:v>
                </c:pt>
                <c:pt idx="3163">
                  <c:v>7.6686389656278902</c:v>
                </c:pt>
                <c:pt idx="3164">
                  <c:v>7.6660989951298397</c:v>
                </c:pt>
                <c:pt idx="3165">
                  <c:v>7.6643252604435803</c:v>
                </c:pt>
                <c:pt idx="3166">
                  <c:v>7.6621517163441002</c:v>
                </c:pt>
                <c:pt idx="3167">
                  <c:v>7.6603594230064598</c:v>
                </c:pt>
                <c:pt idx="3168">
                  <c:v>7.6584120662197996</c:v>
                </c:pt>
                <c:pt idx="3169">
                  <c:v>7.6565803386814899</c:v>
                </c:pt>
                <c:pt idx="3170">
                  <c:v>7.6548317059987898</c:v>
                </c:pt>
                <c:pt idx="3171">
                  <c:v>7.6518868112605398</c:v>
                </c:pt>
                <c:pt idx="3172">
                  <c:v>7.6505087807235101</c:v>
                </c:pt>
                <c:pt idx="3173">
                  <c:v>7.6490105653869698</c:v>
                </c:pt>
                <c:pt idx="3174">
                  <c:v>7.6474356601989699</c:v>
                </c:pt>
                <c:pt idx="3175">
                  <c:v>7.6457483252016996</c:v>
                </c:pt>
                <c:pt idx="3176">
                  <c:v>7.6434864547913204</c:v>
                </c:pt>
                <c:pt idx="3177">
                  <c:v>7.6425322991322702</c:v>
                </c:pt>
                <c:pt idx="3178">
                  <c:v>7.6391996641931801</c:v>
                </c:pt>
                <c:pt idx="3179">
                  <c:v>7.6370438145514603</c:v>
                </c:pt>
                <c:pt idx="3180">
                  <c:v>7.6354562600048697</c:v>
                </c:pt>
                <c:pt idx="3181">
                  <c:v>7.6342388990139902</c:v>
                </c:pt>
                <c:pt idx="3182">
                  <c:v>7.6319297946211702</c:v>
                </c:pt>
                <c:pt idx="3183">
                  <c:v>7.6306629599166396</c:v>
                </c:pt>
                <c:pt idx="3184">
                  <c:v>7.6288678258683298</c:v>
                </c:pt>
                <c:pt idx="3185">
                  <c:v>7.6267268328066198</c:v>
                </c:pt>
                <c:pt idx="3186">
                  <c:v>7.6246098880510296</c:v>
                </c:pt>
                <c:pt idx="3187">
                  <c:v>7.6216700940040303</c:v>
                </c:pt>
                <c:pt idx="3188">
                  <c:v>7.6189309416908504</c:v>
                </c:pt>
                <c:pt idx="3189">
                  <c:v>7.6180887085025297</c:v>
                </c:pt>
                <c:pt idx="3190">
                  <c:v>7.6146185904336097</c:v>
                </c:pt>
                <c:pt idx="3191">
                  <c:v>7.6128258267406599</c:v>
                </c:pt>
                <c:pt idx="3192">
                  <c:v>7.6106391483664302</c:v>
                </c:pt>
                <c:pt idx="3193">
                  <c:v>7.60876645279488</c:v>
                </c:pt>
                <c:pt idx="3194">
                  <c:v>7.6065278842371402</c:v>
                </c:pt>
                <c:pt idx="3195">
                  <c:v>7.6047548782802004</c:v>
                </c:pt>
                <c:pt idx="3196">
                  <c:v>7.60261286389487</c:v>
                </c:pt>
                <c:pt idx="3197">
                  <c:v>7.5995967296822498</c:v>
                </c:pt>
                <c:pt idx="3198">
                  <c:v>7.5976979990490099</c:v>
                </c:pt>
                <c:pt idx="3199">
                  <c:v>7.5954631790553702</c:v>
                </c:pt>
                <c:pt idx="3200">
                  <c:v>7.5923074940627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试验后 u''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Sheet1!$A$2:$A$3202</c:f>
              <c:numCache>
                <c:formatCode>General</c:formatCode>
                <c:ptCount val="3201"/>
                <c:pt idx="0">
                  <c:v>0.02</c:v>
                </c:pt>
                <c:pt idx="1">
                  <c:v>2.0618750000000002E-2</c:v>
                </c:pt>
                <c:pt idx="2">
                  <c:v>2.1237499999999999E-2</c:v>
                </c:pt>
                <c:pt idx="3">
                  <c:v>2.1856250000000001E-2</c:v>
                </c:pt>
                <c:pt idx="4">
                  <c:v>2.2474999999999998E-2</c:v>
                </c:pt>
                <c:pt idx="5">
                  <c:v>2.309375E-2</c:v>
                </c:pt>
                <c:pt idx="6">
                  <c:v>2.3712500000000001E-2</c:v>
                </c:pt>
                <c:pt idx="7">
                  <c:v>2.4331249999999999E-2</c:v>
                </c:pt>
                <c:pt idx="8">
                  <c:v>2.495E-2</c:v>
                </c:pt>
                <c:pt idx="9">
                  <c:v>2.5568750000000001E-2</c:v>
                </c:pt>
                <c:pt idx="10">
                  <c:v>2.6187499999999999E-2</c:v>
                </c:pt>
                <c:pt idx="11">
                  <c:v>2.680625E-2</c:v>
                </c:pt>
                <c:pt idx="12">
                  <c:v>2.7425000000000001E-2</c:v>
                </c:pt>
                <c:pt idx="13">
                  <c:v>2.8043749999999999E-2</c:v>
                </c:pt>
                <c:pt idx="14">
                  <c:v>2.86625E-2</c:v>
                </c:pt>
                <c:pt idx="15">
                  <c:v>2.9281250000000002E-2</c:v>
                </c:pt>
                <c:pt idx="16">
                  <c:v>2.9899999999999999E-2</c:v>
                </c:pt>
                <c:pt idx="17">
                  <c:v>3.0518750000000001E-2</c:v>
                </c:pt>
                <c:pt idx="18">
                  <c:v>3.1137499999999999E-2</c:v>
                </c:pt>
                <c:pt idx="19">
                  <c:v>3.175625E-2</c:v>
                </c:pt>
                <c:pt idx="20">
                  <c:v>3.2375000000000001E-2</c:v>
                </c:pt>
                <c:pt idx="21">
                  <c:v>3.2993750000000002E-2</c:v>
                </c:pt>
                <c:pt idx="22">
                  <c:v>3.3612499999999997E-2</c:v>
                </c:pt>
                <c:pt idx="23">
                  <c:v>3.4231249999999998E-2</c:v>
                </c:pt>
                <c:pt idx="24">
                  <c:v>3.4849999999999999E-2</c:v>
                </c:pt>
                <c:pt idx="25">
                  <c:v>3.546875E-2</c:v>
                </c:pt>
                <c:pt idx="26">
                  <c:v>3.6087500000000002E-2</c:v>
                </c:pt>
                <c:pt idx="27">
                  <c:v>3.6706250000000003E-2</c:v>
                </c:pt>
                <c:pt idx="28">
                  <c:v>3.7324999999999997E-2</c:v>
                </c:pt>
                <c:pt idx="29">
                  <c:v>3.7943749999999998E-2</c:v>
                </c:pt>
                <c:pt idx="30">
                  <c:v>3.85625E-2</c:v>
                </c:pt>
                <c:pt idx="31">
                  <c:v>3.9181250000000001E-2</c:v>
                </c:pt>
                <c:pt idx="32">
                  <c:v>3.9800000000000002E-2</c:v>
                </c:pt>
                <c:pt idx="33">
                  <c:v>4.0418750000000003E-2</c:v>
                </c:pt>
                <c:pt idx="34">
                  <c:v>4.1037499999999998E-2</c:v>
                </c:pt>
                <c:pt idx="35">
                  <c:v>4.1656249999999999E-2</c:v>
                </c:pt>
                <c:pt idx="36">
                  <c:v>4.2275E-2</c:v>
                </c:pt>
                <c:pt idx="37">
                  <c:v>4.2893750000000001E-2</c:v>
                </c:pt>
                <c:pt idx="38">
                  <c:v>4.3512500000000003E-2</c:v>
                </c:pt>
                <c:pt idx="39">
                  <c:v>4.4131249999999997E-2</c:v>
                </c:pt>
                <c:pt idx="40">
                  <c:v>4.4749999999999998E-2</c:v>
                </c:pt>
                <c:pt idx="41">
                  <c:v>4.5368749999999999E-2</c:v>
                </c:pt>
                <c:pt idx="42">
                  <c:v>4.5987500000000001E-2</c:v>
                </c:pt>
                <c:pt idx="43">
                  <c:v>4.6606250000000002E-2</c:v>
                </c:pt>
                <c:pt idx="44">
                  <c:v>4.7225000000000003E-2</c:v>
                </c:pt>
                <c:pt idx="45">
                  <c:v>4.7843749999999997E-2</c:v>
                </c:pt>
                <c:pt idx="46">
                  <c:v>4.8462499999999999E-2</c:v>
                </c:pt>
                <c:pt idx="47">
                  <c:v>4.908125E-2</c:v>
                </c:pt>
                <c:pt idx="48">
                  <c:v>4.9700000000000001E-2</c:v>
                </c:pt>
                <c:pt idx="49">
                  <c:v>5.0318750000000002E-2</c:v>
                </c:pt>
                <c:pt idx="50">
                  <c:v>5.0937499999999997E-2</c:v>
                </c:pt>
                <c:pt idx="51">
                  <c:v>5.1556249999999998E-2</c:v>
                </c:pt>
                <c:pt idx="52">
                  <c:v>5.2174999999999999E-2</c:v>
                </c:pt>
                <c:pt idx="53">
                  <c:v>5.279375E-2</c:v>
                </c:pt>
                <c:pt idx="54">
                  <c:v>5.3412500000000002E-2</c:v>
                </c:pt>
                <c:pt idx="55">
                  <c:v>5.4031250000000003E-2</c:v>
                </c:pt>
                <c:pt idx="56">
                  <c:v>5.4649999999999997E-2</c:v>
                </c:pt>
                <c:pt idx="57">
                  <c:v>5.5268749999999998E-2</c:v>
                </c:pt>
                <c:pt idx="58">
                  <c:v>5.58875E-2</c:v>
                </c:pt>
                <c:pt idx="59">
                  <c:v>5.6506250000000001E-2</c:v>
                </c:pt>
                <c:pt idx="60">
                  <c:v>5.7125000000000002E-2</c:v>
                </c:pt>
                <c:pt idx="61">
                  <c:v>5.7743750000000003E-2</c:v>
                </c:pt>
                <c:pt idx="62">
                  <c:v>5.8362499999999998E-2</c:v>
                </c:pt>
                <c:pt idx="63">
                  <c:v>5.8981249999999999E-2</c:v>
                </c:pt>
                <c:pt idx="64">
                  <c:v>5.96E-2</c:v>
                </c:pt>
                <c:pt idx="65">
                  <c:v>6.0218750000000001E-2</c:v>
                </c:pt>
                <c:pt idx="66">
                  <c:v>6.0837500000000003E-2</c:v>
                </c:pt>
                <c:pt idx="67">
                  <c:v>6.1456249999999997E-2</c:v>
                </c:pt>
                <c:pt idx="68">
                  <c:v>6.2074999999999998E-2</c:v>
                </c:pt>
                <c:pt idx="69">
                  <c:v>6.2693750000000006E-2</c:v>
                </c:pt>
                <c:pt idx="70">
                  <c:v>6.3312499999999994E-2</c:v>
                </c:pt>
                <c:pt idx="71">
                  <c:v>6.3931249999999995E-2</c:v>
                </c:pt>
                <c:pt idx="72">
                  <c:v>6.4549999999999996E-2</c:v>
                </c:pt>
                <c:pt idx="73">
                  <c:v>6.5168749999999998E-2</c:v>
                </c:pt>
                <c:pt idx="74">
                  <c:v>6.5787499999999999E-2</c:v>
                </c:pt>
                <c:pt idx="75">
                  <c:v>6.640625E-2</c:v>
                </c:pt>
                <c:pt idx="76">
                  <c:v>6.7025000000000001E-2</c:v>
                </c:pt>
                <c:pt idx="77">
                  <c:v>6.7643750000000002E-2</c:v>
                </c:pt>
                <c:pt idx="78">
                  <c:v>6.8262500000000004E-2</c:v>
                </c:pt>
                <c:pt idx="79">
                  <c:v>6.8881250000000005E-2</c:v>
                </c:pt>
                <c:pt idx="80">
                  <c:v>6.9500000000000006E-2</c:v>
                </c:pt>
                <c:pt idx="81">
                  <c:v>7.0118749999999994E-2</c:v>
                </c:pt>
                <c:pt idx="82">
                  <c:v>7.0737499999999995E-2</c:v>
                </c:pt>
                <c:pt idx="83">
                  <c:v>7.1356249999999996E-2</c:v>
                </c:pt>
                <c:pt idx="84">
                  <c:v>7.1974999999999997E-2</c:v>
                </c:pt>
                <c:pt idx="85">
                  <c:v>7.2593749999999999E-2</c:v>
                </c:pt>
                <c:pt idx="86">
                  <c:v>7.32125E-2</c:v>
                </c:pt>
                <c:pt idx="87">
                  <c:v>7.3831250000000001E-2</c:v>
                </c:pt>
                <c:pt idx="88">
                  <c:v>7.4450000000000002E-2</c:v>
                </c:pt>
                <c:pt idx="89">
                  <c:v>7.5068750000000004E-2</c:v>
                </c:pt>
                <c:pt idx="90">
                  <c:v>7.5687500000000005E-2</c:v>
                </c:pt>
                <c:pt idx="91">
                  <c:v>7.6306250000000006E-2</c:v>
                </c:pt>
                <c:pt idx="92">
                  <c:v>7.6924999999999993E-2</c:v>
                </c:pt>
                <c:pt idx="93">
                  <c:v>7.7543749999999995E-2</c:v>
                </c:pt>
                <c:pt idx="94">
                  <c:v>7.8162499999999996E-2</c:v>
                </c:pt>
                <c:pt idx="95">
                  <c:v>7.8781249999999997E-2</c:v>
                </c:pt>
                <c:pt idx="96">
                  <c:v>7.9399999999999998E-2</c:v>
                </c:pt>
                <c:pt idx="97">
                  <c:v>8.001875E-2</c:v>
                </c:pt>
                <c:pt idx="98">
                  <c:v>8.0637500000000001E-2</c:v>
                </c:pt>
                <c:pt idx="99">
                  <c:v>8.1256250000000002E-2</c:v>
                </c:pt>
                <c:pt idx="100">
                  <c:v>8.1875000000000003E-2</c:v>
                </c:pt>
                <c:pt idx="101">
                  <c:v>8.2493750000000005E-2</c:v>
                </c:pt>
                <c:pt idx="102">
                  <c:v>8.3112500000000006E-2</c:v>
                </c:pt>
                <c:pt idx="103">
                  <c:v>8.3731249999999993E-2</c:v>
                </c:pt>
                <c:pt idx="104">
                  <c:v>8.4349999999999994E-2</c:v>
                </c:pt>
                <c:pt idx="105">
                  <c:v>8.4968749999999996E-2</c:v>
                </c:pt>
                <c:pt idx="106">
                  <c:v>8.5587499999999997E-2</c:v>
                </c:pt>
                <c:pt idx="107">
                  <c:v>8.6206249999999998E-2</c:v>
                </c:pt>
                <c:pt idx="108">
                  <c:v>8.6824999999999999E-2</c:v>
                </c:pt>
                <c:pt idx="109">
                  <c:v>8.7443750000000001E-2</c:v>
                </c:pt>
                <c:pt idx="110">
                  <c:v>8.8062500000000002E-2</c:v>
                </c:pt>
                <c:pt idx="111">
                  <c:v>8.8681250000000003E-2</c:v>
                </c:pt>
                <c:pt idx="112">
                  <c:v>8.9300000000000004E-2</c:v>
                </c:pt>
                <c:pt idx="113">
                  <c:v>8.9918750000000006E-2</c:v>
                </c:pt>
                <c:pt idx="114">
                  <c:v>9.0537500000000007E-2</c:v>
                </c:pt>
                <c:pt idx="115">
                  <c:v>9.1156249999999994E-2</c:v>
                </c:pt>
                <c:pt idx="116">
                  <c:v>9.1774999999999995E-2</c:v>
                </c:pt>
                <c:pt idx="117">
                  <c:v>9.2393749999999997E-2</c:v>
                </c:pt>
                <c:pt idx="118">
                  <c:v>9.3012499999999998E-2</c:v>
                </c:pt>
                <c:pt idx="119">
                  <c:v>9.3631249999999999E-2</c:v>
                </c:pt>
                <c:pt idx="120">
                  <c:v>9.425E-2</c:v>
                </c:pt>
                <c:pt idx="121">
                  <c:v>9.4868750000000002E-2</c:v>
                </c:pt>
                <c:pt idx="122">
                  <c:v>9.5487500000000003E-2</c:v>
                </c:pt>
                <c:pt idx="123">
                  <c:v>9.6106250000000004E-2</c:v>
                </c:pt>
                <c:pt idx="124">
                  <c:v>9.6725000000000005E-2</c:v>
                </c:pt>
                <c:pt idx="125">
                  <c:v>9.7343750000000007E-2</c:v>
                </c:pt>
                <c:pt idx="126">
                  <c:v>9.7962499999999994E-2</c:v>
                </c:pt>
                <c:pt idx="127">
                  <c:v>9.8581249999999995E-2</c:v>
                </c:pt>
                <c:pt idx="128">
                  <c:v>9.9199999999999997E-2</c:v>
                </c:pt>
                <c:pt idx="129">
                  <c:v>9.9818749999999998E-2</c:v>
                </c:pt>
                <c:pt idx="130">
                  <c:v>0.1004375</c:v>
                </c:pt>
                <c:pt idx="131">
                  <c:v>0.10105625</c:v>
                </c:pt>
                <c:pt idx="132">
                  <c:v>0.101675</c:v>
                </c:pt>
                <c:pt idx="133">
                  <c:v>0.10229375</c:v>
                </c:pt>
                <c:pt idx="134">
                  <c:v>0.1029125</c:v>
                </c:pt>
                <c:pt idx="135">
                  <c:v>0.10353125000000001</c:v>
                </c:pt>
                <c:pt idx="136">
                  <c:v>0.10415000000000001</c:v>
                </c:pt>
                <c:pt idx="137">
                  <c:v>0.10476874999999999</c:v>
                </c:pt>
                <c:pt idx="138">
                  <c:v>0.1053875</c:v>
                </c:pt>
                <c:pt idx="139">
                  <c:v>0.10600625</c:v>
                </c:pt>
                <c:pt idx="140">
                  <c:v>0.106625</c:v>
                </c:pt>
                <c:pt idx="141">
                  <c:v>0.10724375</c:v>
                </c:pt>
                <c:pt idx="142">
                  <c:v>0.1078625</c:v>
                </c:pt>
                <c:pt idx="143">
                  <c:v>0.10848125</c:v>
                </c:pt>
                <c:pt idx="144">
                  <c:v>0.1091</c:v>
                </c:pt>
                <c:pt idx="145">
                  <c:v>0.10971875</c:v>
                </c:pt>
                <c:pt idx="146">
                  <c:v>0.11033750000000001</c:v>
                </c:pt>
                <c:pt idx="147">
                  <c:v>0.11095625000000001</c:v>
                </c:pt>
                <c:pt idx="148">
                  <c:v>0.11157499999999999</c:v>
                </c:pt>
                <c:pt idx="149">
                  <c:v>0.11219374999999999</c:v>
                </c:pt>
                <c:pt idx="150">
                  <c:v>0.1128125</c:v>
                </c:pt>
                <c:pt idx="151">
                  <c:v>0.11343125</c:v>
                </c:pt>
                <c:pt idx="152">
                  <c:v>0.11405</c:v>
                </c:pt>
                <c:pt idx="153">
                  <c:v>0.11466875</c:v>
                </c:pt>
                <c:pt idx="154">
                  <c:v>0.1152875</c:v>
                </c:pt>
                <c:pt idx="155">
                  <c:v>0.11590625</c:v>
                </c:pt>
                <c:pt idx="156">
                  <c:v>0.116525</c:v>
                </c:pt>
                <c:pt idx="157">
                  <c:v>0.11714375</c:v>
                </c:pt>
                <c:pt idx="158">
                  <c:v>0.11776250000000001</c:v>
                </c:pt>
                <c:pt idx="159">
                  <c:v>0.11838124999999999</c:v>
                </c:pt>
                <c:pt idx="160">
                  <c:v>0.11899999999999999</c:v>
                </c:pt>
                <c:pt idx="161">
                  <c:v>0.11961875</c:v>
                </c:pt>
                <c:pt idx="162">
                  <c:v>0.1202375</c:v>
                </c:pt>
                <c:pt idx="163">
                  <c:v>0.12085625</c:v>
                </c:pt>
                <c:pt idx="164">
                  <c:v>0.121475</c:v>
                </c:pt>
                <c:pt idx="165">
                  <c:v>0.12209375</c:v>
                </c:pt>
                <c:pt idx="166">
                  <c:v>0.1227125</c:v>
                </c:pt>
                <c:pt idx="167">
                  <c:v>0.12333125</c:v>
                </c:pt>
                <c:pt idx="168">
                  <c:v>0.12395</c:v>
                </c:pt>
                <c:pt idx="169">
                  <c:v>0.12456875000000001</c:v>
                </c:pt>
                <c:pt idx="170">
                  <c:v>0.12518750000000001</c:v>
                </c:pt>
                <c:pt idx="171">
                  <c:v>0.12580625000000001</c:v>
                </c:pt>
                <c:pt idx="172">
                  <c:v>0.12642500000000001</c:v>
                </c:pt>
                <c:pt idx="173">
                  <c:v>0.12704375000000001</c:v>
                </c:pt>
                <c:pt idx="174">
                  <c:v>0.12766250000000001</c:v>
                </c:pt>
                <c:pt idx="175">
                  <c:v>0.12828125000000001</c:v>
                </c:pt>
                <c:pt idx="176">
                  <c:v>0.12889999999999999</c:v>
                </c:pt>
                <c:pt idx="177">
                  <c:v>0.12951874999999999</c:v>
                </c:pt>
                <c:pt idx="178">
                  <c:v>0.13013749999999999</c:v>
                </c:pt>
                <c:pt idx="179">
                  <c:v>0.13075624999999999</c:v>
                </c:pt>
                <c:pt idx="180">
                  <c:v>0.13137499999999999</c:v>
                </c:pt>
                <c:pt idx="181">
                  <c:v>0.13199374999999999</c:v>
                </c:pt>
                <c:pt idx="182">
                  <c:v>0.13261249999999999</c:v>
                </c:pt>
                <c:pt idx="183">
                  <c:v>0.13323125</c:v>
                </c:pt>
                <c:pt idx="184">
                  <c:v>0.13385</c:v>
                </c:pt>
                <c:pt idx="185">
                  <c:v>0.13446875</c:v>
                </c:pt>
                <c:pt idx="186">
                  <c:v>0.1350875</c:v>
                </c:pt>
                <c:pt idx="187">
                  <c:v>0.13570625</c:v>
                </c:pt>
                <c:pt idx="188">
                  <c:v>0.136325</c:v>
                </c:pt>
                <c:pt idx="189">
                  <c:v>0.13694375</c:v>
                </c:pt>
                <c:pt idx="190">
                  <c:v>0.1375625</c:v>
                </c:pt>
                <c:pt idx="191">
                  <c:v>0.13818125000000001</c:v>
                </c:pt>
                <c:pt idx="192">
                  <c:v>0.13880000000000001</c:v>
                </c:pt>
                <c:pt idx="193">
                  <c:v>0.13941875000000001</c:v>
                </c:pt>
                <c:pt idx="194">
                  <c:v>0.14003750000000001</c:v>
                </c:pt>
                <c:pt idx="195">
                  <c:v>0.14065625000000001</c:v>
                </c:pt>
                <c:pt idx="196">
                  <c:v>0.14127500000000001</c:v>
                </c:pt>
                <c:pt idx="197">
                  <c:v>0.14189375000000001</c:v>
                </c:pt>
                <c:pt idx="198">
                  <c:v>0.14251249999999999</c:v>
                </c:pt>
                <c:pt idx="199">
                  <c:v>0.14313124999999999</c:v>
                </c:pt>
                <c:pt idx="200">
                  <c:v>0.14374999999999999</c:v>
                </c:pt>
                <c:pt idx="201">
                  <c:v>0.14436874999999999</c:v>
                </c:pt>
                <c:pt idx="202">
                  <c:v>0.14498749999999999</c:v>
                </c:pt>
                <c:pt idx="203">
                  <c:v>0.14560624999999999</c:v>
                </c:pt>
                <c:pt idx="204">
                  <c:v>0.14622499999999999</c:v>
                </c:pt>
                <c:pt idx="205">
                  <c:v>0.14684375</c:v>
                </c:pt>
                <c:pt idx="206">
                  <c:v>0.1474625</c:v>
                </c:pt>
                <c:pt idx="207">
                  <c:v>0.14808125</c:v>
                </c:pt>
                <c:pt idx="208">
                  <c:v>0.1487</c:v>
                </c:pt>
                <c:pt idx="209">
                  <c:v>0.14931875</c:v>
                </c:pt>
                <c:pt idx="210">
                  <c:v>0.1499375</c:v>
                </c:pt>
                <c:pt idx="211">
                  <c:v>0.15055625</c:v>
                </c:pt>
                <c:pt idx="212">
                  <c:v>0.151175</c:v>
                </c:pt>
                <c:pt idx="213">
                  <c:v>0.15179375000000001</c:v>
                </c:pt>
                <c:pt idx="214">
                  <c:v>0.15241250000000001</c:v>
                </c:pt>
                <c:pt idx="215">
                  <c:v>0.15303125000000001</c:v>
                </c:pt>
                <c:pt idx="216">
                  <c:v>0.15365000000000001</c:v>
                </c:pt>
                <c:pt idx="217">
                  <c:v>0.15426875000000001</c:v>
                </c:pt>
                <c:pt idx="218">
                  <c:v>0.15488750000000001</c:v>
                </c:pt>
                <c:pt idx="219">
                  <c:v>0.15550625000000001</c:v>
                </c:pt>
                <c:pt idx="220">
                  <c:v>0.15612500000000001</c:v>
                </c:pt>
                <c:pt idx="221">
                  <c:v>0.15674374999999999</c:v>
                </c:pt>
                <c:pt idx="222">
                  <c:v>0.15736249999999999</c:v>
                </c:pt>
                <c:pt idx="223">
                  <c:v>0.15798124999999999</c:v>
                </c:pt>
                <c:pt idx="224">
                  <c:v>0.15859999999999999</c:v>
                </c:pt>
                <c:pt idx="225">
                  <c:v>0.15921874999999999</c:v>
                </c:pt>
                <c:pt idx="226">
                  <c:v>0.15983749999999999</c:v>
                </c:pt>
                <c:pt idx="227">
                  <c:v>0.16045624999999999</c:v>
                </c:pt>
                <c:pt idx="228">
                  <c:v>0.161075</c:v>
                </c:pt>
                <c:pt idx="229">
                  <c:v>0.16169375</c:v>
                </c:pt>
                <c:pt idx="230">
                  <c:v>0.1623125</c:v>
                </c:pt>
                <c:pt idx="231">
                  <c:v>0.16293125</c:v>
                </c:pt>
                <c:pt idx="232">
                  <c:v>0.16355</c:v>
                </c:pt>
                <c:pt idx="233">
                  <c:v>0.16416875</c:v>
                </c:pt>
                <c:pt idx="234">
                  <c:v>0.1647875</c:v>
                </c:pt>
                <c:pt idx="235">
                  <c:v>0.16540625</c:v>
                </c:pt>
                <c:pt idx="236">
                  <c:v>0.16602500000000001</c:v>
                </c:pt>
                <c:pt idx="237">
                  <c:v>0.16664375000000001</c:v>
                </c:pt>
                <c:pt idx="238">
                  <c:v>0.16726250000000001</c:v>
                </c:pt>
                <c:pt idx="239">
                  <c:v>0.16788125000000001</c:v>
                </c:pt>
                <c:pt idx="240">
                  <c:v>0.16850000000000001</c:v>
                </c:pt>
                <c:pt idx="241">
                  <c:v>0.16911875000000001</c:v>
                </c:pt>
                <c:pt idx="242">
                  <c:v>0.16973750000000001</c:v>
                </c:pt>
                <c:pt idx="243">
                  <c:v>0.17035624999999999</c:v>
                </c:pt>
                <c:pt idx="244">
                  <c:v>0.17097499999999999</c:v>
                </c:pt>
                <c:pt idx="245">
                  <c:v>0.17159374999999999</c:v>
                </c:pt>
                <c:pt idx="246">
                  <c:v>0.17221249999999999</c:v>
                </c:pt>
                <c:pt idx="247">
                  <c:v>0.17283124999999999</c:v>
                </c:pt>
                <c:pt idx="248">
                  <c:v>0.17344999999999999</c:v>
                </c:pt>
                <c:pt idx="249">
                  <c:v>0.17406874999999999</c:v>
                </c:pt>
                <c:pt idx="250">
                  <c:v>0.1746875</c:v>
                </c:pt>
                <c:pt idx="251">
                  <c:v>0.17530625</c:v>
                </c:pt>
                <c:pt idx="252">
                  <c:v>0.175925</c:v>
                </c:pt>
                <c:pt idx="253">
                  <c:v>0.17654375</c:v>
                </c:pt>
                <c:pt idx="254">
                  <c:v>0.1771625</c:v>
                </c:pt>
                <c:pt idx="255">
                  <c:v>0.17778125</c:v>
                </c:pt>
                <c:pt idx="256">
                  <c:v>0.1784</c:v>
                </c:pt>
                <c:pt idx="257">
                  <c:v>0.17901875</c:v>
                </c:pt>
                <c:pt idx="258">
                  <c:v>0.17963750000000001</c:v>
                </c:pt>
                <c:pt idx="259">
                  <c:v>0.18025625000000001</c:v>
                </c:pt>
                <c:pt idx="260">
                  <c:v>0.18087500000000001</c:v>
                </c:pt>
                <c:pt idx="261">
                  <c:v>0.18149375000000001</c:v>
                </c:pt>
                <c:pt idx="262">
                  <c:v>0.18211250000000001</c:v>
                </c:pt>
                <c:pt idx="263">
                  <c:v>0.18273125000000001</c:v>
                </c:pt>
                <c:pt idx="264">
                  <c:v>0.18335000000000001</c:v>
                </c:pt>
                <c:pt idx="265">
                  <c:v>0.18396874999999999</c:v>
                </c:pt>
                <c:pt idx="266">
                  <c:v>0.18458749999999999</c:v>
                </c:pt>
                <c:pt idx="267">
                  <c:v>0.18520624999999999</c:v>
                </c:pt>
                <c:pt idx="268">
                  <c:v>0.18582499999999999</c:v>
                </c:pt>
                <c:pt idx="269">
                  <c:v>0.18644374999999999</c:v>
                </c:pt>
                <c:pt idx="270">
                  <c:v>0.18706249999999999</c:v>
                </c:pt>
                <c:pt idx="271">
                  <c:v>0.18768124999999999</c:v>
                </c:pt>
                <c:pt idx="272">
                  <c:v>0.1883</c:v>
                </c:pt>
                <c:pt idx="273">
                  <c:v>0.18891875</c:v>
                </c:pt>
                <c:pt idx="274">
                  <c:v>0.1895375</c:v>
                </c:pt>
                <c:pt idx="275">
                  <c:v>0.19015625</c:v>
                </c:pt>
                <c:pt idx="276">
                  <c:v>0.190775</c:v>
                </c:pt>
                <c:pt idx="277">
                  <c:v>0.19139375</c:v>
                </c:pt>
                <c:pt idx="278">
                  <c:v>0.1920125</c:v>
                </c:pt>
                <c:pt idx="279">
                  <c:v>0.19263125</c:v>
                </c:pt>
                <c:pt idx="280">
                  <c:v>0.19325000000000001</c:v>
                </c:pt>
                <c:pt idx="281">
                  <c:v>0.19386875000000001</c:v>
                </c:pt>
                <c:pt idx="282">
                  <c:v>0.19448750000000001</c:v>
                </c:pt>
                <c:pt idx="283">
                  <c:v>0.19510625000000001</c:v>
                </c:pt>
                <c:pt idx="284">
                  <c:v>0.19572500000000001</c:v>
                </c:pt>
                <c:pt idx="285">
                  <c:v>0.19634375000000001</c:v>
                </c:pt>
                <c:pt idx="286">
                  <c:v>0.19696250000000001</c:v>
                </c:pt>
                <c:pt idx="287">
                  <c:v>0.19758125000000001</c:v>
                </c:pt>
                <c:pt idx="288">
                  <c:v>0.19819999999999999</c:v>
                </c:pt>
                <c:pt idx="289">
                  <c:v>0.19881874999999999</c:v>
                </c:pt>
                <c:pt idx="290">
                  <c:v>0.19943749999999999</c:v>
                </c:pt>
                <c:pt idx="291">
                  <c:v>0.20005624999999999</c:v>
                </c:pt>
                <c:pt idx="292">
                  <c:v>0.20067499999999999</c:v>
                </c:pt>
                <c:pt idx="293">
                  <c:v>0.20129374999999999</c:v>
                </c:pt>
                <c:pt idx="294">
                  <c:v>0.20191249999999999</c:v>
                </c:pt>
                <c:pt idx="295">
                  <c:v>0.20253125</c:v>
                </c:pt>
                <c:pt idx="296">
                  <c:v>0.20315</c:v>
                </c:pt>
                <c:pt idx="297">
                  <c:v>0.20376875</c:v>
                </c:pt>
                <c:pt idx="298">
                  <c:v>0.2043875</c:v>
                </c:pt>
                <c:pt idx="299">
                  <c:v>0.20500625</c:v>
                </c:pt>
                <c:pt idx="300">
                  <c:v>0.205625</c:v>
                </c:pt>
                <c:pt idx="301">
                  <c:v>0.20624375</c:v>
                </c:pt>
                <c:pt idx="302">
                  <c:v>0.2068625</c:v>
                </c:pt>
                <c:pt idx="303">
                  <c:v>0.20748125000000001</c:v>
                </c:pt>
                <c:pt idx="304">
                  <c:v>0.20810000000000001</c:v>
                </c:pt>
                <c:pt idx="305">
                  <c:v>0.20871875000000001</c:v>
                </c:pt>
                <c:pt idx="306">
                  <c:v>0.20933750000000001</c:v>
                </c:pt>
                <c:pt idx="307">
                  <c:v>0.20995625000000001</c:v>
                </c:pt>
                <c:pt idx="308">
                  <c:v>0.21057500000000001</c:v>
                </c:pt>
                <c:pt idx="309">
                  <c:v>0.21119375000000001</c:v>
                </c:pt>
                <c:pt idx="310">
                  <c:v>0.21181249999999999</c:v>
                </c:pt>
                <c:pt idx="311">
                  <c:v>0.21243124999999999</c:v>
                </c:pt>
                <c:pt idx="312">
                  <c:v>0.21304999999999999</c:v>
                </c:pt>
                <c:pt idx="313">
                  <c:v>0.21366874999999999</c:v>
                </c:pt>
                <c:pt idx="314">
                  <c:v>0.21428749999999999</c:v>
                </c:pt>
                <c:pt idx="315">
                  <c:v>0.21490624999999999</c:v>
                </c:pt>
                <c:pt idx="316">
                  <c:v>0.21552499999999999</c:v>
                </c:pt>
                <c:pt idx="317">
                  <c:v>0.21614375</c:v>
                </c:pt>
                <c:pt idx="318">
                  <c:v>0.2167625</c:v>
                </c:pt>
                <c:pt idx="319">
                  <c:v>0.21738125</c:v>
                </c:pt>
                <c:pt idx="320">
                  <c:v>0.218</c:v>
                </c:pt>
                <c:pt idx="321">
                  <c:v>0.21861875</c:v>
                </c:pt>
                <c:pt idx="322">
                  <c:v>0.2192375</c:v>
                </c:pt>
                <c:pt idx="323">
                  <c:v>0.21985625</c:v>
                </c:pt>
                <c:pt idx="324">
                  <c:v>0.220475</c:v>
                </c:pt>
                <c:pt idx="325">
                  <c:v>0.22109375000000001</c:v>
                </c:pt>
                <c:pt idx="326">
                  <c:v>0.22171250000000001</c:v>
                </c:pt>
                <c:pt idx="327">
                  <c:v>0.22233125000000001</c:v>
                </c:pt>
                <c:pt idx="328">
                  <c:v>0.22295000000000001</c:v>
                </c:pt>
                <c:pt idx="329">
                  <c:v>0.22356875000000001</c:v>
                </c:pt>
                <c:pt idx="330">
                  <c:v>0.22418750000000001</c:v>
                </c:pt>
                <c:pt idx="331">
                  <c:v>0.22480625000000001</c:v>
                </c:pt>
                <c:pt idx="332">
                  <c:v>0.22542499999999999</c:v>
                </c:pt>
                <c:pt idx="333">
                  <c:v>0.22604374999999999</c:v>
                </c:pt>
                <c:pt idx="334">
                  <c:v>0.22666249999999999</c:v>
                </c:pt>
                <c:pt idx="335">
                  <c:v>0.22728124999999999</c:v>
                </c:pt>
                <c:pt idx="336">
                  <c:v>0.22789999999999999</c:v>
                </c:pt>
                <c:pt idx="337">
                  <c:v>0.22851874999999999</c:v>
                </c:pt>
                <c:pt idx="338">
                  <c:v>0.22913749999999999</c:v>
                </c:pt>
                <c:pt idx="339">
                  <c:v>0.22975625</c:v>
                </c:pt>
                <c:pt idx="340">
                  <c:v>0.230375</c:v>
                </c:pt>
                <c:pt idx="341">
                  <c:v>0.23099375</c:v>
                </c:pt>
                <c:pt idx="342">
                  <c:v>0.2316125</c:v>
                </c:pt>
                <c:pt idx="343">
                  <c:v>0.23223125</c:v>
                </c:pt>
                <c:pt idx="344">
                  <c:v>0.23285</c:v>
                </c:pt>
                <c:pt idx="345">
                  <c:v>0.23346875</c:v>
                </c:pt>
                <c:pt idx="346">
                  <c:v>0.2340875</c:v>
                </c:pt>
                <c:pt idx="347">
                  <c:v>0.23470625000000001</c:v>
                </c:pt>
                <c:pt idx="348">
                  <c:v>0.23532500000000001</c:v>
                </c:pt>
                <c:pt idx="349">
                  <c:v>0.23594375000000001</c:v>
                </c:pt>
                <c:pt idx="350">
                  <c:v>0.23656250000000001</c:v>
                </c:pt>
                <c:pt idx="351">
                  <c:v>0.23718125000000001</c:v>
                </c:pt>
                <c:pt idx="352">
                  <c:v>0.23780000000000001</c:v>
                </c:pt>
                <c:pt idx="353">
                  <c:v>0.23841875000000001</c:v>
                </c:pt>
                <c:pt idx="354">
                  <c:v>0.23903750000000001</c:v>
                </c:pt>
                <c:pt idx="355">
                  <c:v>0.23965624999999999</c:v>
                </c:pt>
                <c:pt idx="356">
                  <c:v>0.24027499999999999</c:v>
                </c:pt>
                <c:pt idx="357">
                  <c:v>0.24089374999999999</c:v>
                </c:pt>
                <c:pt idx="358">
                  <c:v>0.24151249999999999</c:v>
                </c:pt>
                <c:pt idx="359">
                  <c:v>0.24213124999999999</c:v>
                </c:pt>
                <c:pt idx="360">
                  <c:v>0.24274999999999999</c:v>
                </c:pt>
                <c:pt idx="361">
                  <c:v>0.24336874999999999</c:v>
                </c:pt>
                <c:pt idx="362">
                  <c:v>0.2439875</c:v>
                </c:pt>
                <c:pt idx="363">
                  <c:v>0.24460625</c:v>
                </c:pt>
                <c:pt idx="364">
                  <c:v>0.245225</c:v>
                </c:pt>
                <c:pt idx="365">
                  <c:v>0.24584375</c:v>
                </c:pt>
                <c:pt idx="366">
                  <c:v>0.2464625</c:v>
                </c:pt>
                <c:pt idx="367">
                  <c:v>0.24708125</c:v>
                </c:pt>
                <c:pt idx="368">
                  <c:v>0.2477</c:v>
                </c:pt>
                <c:pt idx="369">
                  <c:v>0.24831875</c:v>
                </c:pt>
                <c:pt idx="370">
                  <c:v>0.24893750000000001</c:v>
                </c:pt>
                <c:pt idx="371">
                  <c:v>0.24955625000000001</c:v>
                </c:pt>
                <c:pt idx="372">
                  <c:v>0.25017499999999998</c:v>
                </c:pt>
                <c:pt idx="373">
                  <c:v>0.25079374999999998</c:v>
                </c:pt>
                <c:pt idx="374">
                  <c:v>0.25141249999999998</c:v>
                </c:pt>
                <c:pt idx="375">
                  <c:v>0.25203124999999998</c:v>
                </c:pt>
                <c:pt idx="376">
                  <c:v>0.25264999999999999</c:v>
                </c:pt>
                <c:pt idx="377">
                  <c:v>0.25326874999999999</c:v>
                </c:pt>
                <c:pt idx="378">
                  <c:v>0.25388749999999999</c:v>
                </c:pt>
                <c:pt idx="379">
                  <c:v>0.25450624999999999</c:v>
                </c:pt>
                <c:pt idx="380">
                  <c:v>0.25512499999999999</c:v>
                </c:pt>
                <c:pt idx="381">
                  <c:v>0.25574374999999999</c:v>
                </c:pt>
                <c:pt idx="382">
                  <c:v>0.25636249999999999</c:v>
                </c:pt>
                <c:pt idx="383">
                  <c:v>0.25698124999999999</c:v>
                </c:pt>
                <c:pt idx="384">
                  <c:v>0.2576</c:v>
                </c:pt>
                <c:pt idx="385">
                  <c:v>0.25821875</c:v>
                </c:pt>
                <c:pt idx="386">
                  <c:v>0.2588375</c:v>
                </c:pt>
                <c:pt idx="387">
                  <c:v>0.25945625</c:v>
                </c:pt>
                <c:pt idx="388">
                  <c:v>0.260075</c:v>
                </c:pt>
                <c:pt idx="389">
                  <c:v>0.26069375</c:v>
                </c:pt>
                <c:pt idx="390">
                  <c:v>0.2613125</c:v>
                </c:pt>
                <c:pt idx="391">
                  <c:v>0.26193125</c:v>
                </c:pt>
                <c:pt idx="392">
                  <c:v>0.26255000000000001</c:v>
                </c:pt>
                <c:pt idx="393">
                  <c:v>0.26316875000000001</c:v>
                </c:pt>
                <c:pt idx="394">
                  <c:v>0.26378750000000001</c:v>
                </c:pt>
                <c:pt idx="395">
                  <c:v>0.26440625000000001</c:v>
                </c:pt>
                <c:pt idx="396">
                  <c:v>0.26502500000000001</c:v>
                </c:pt>
                <c:pt idx="397">
                  <c:v>0.26564375000000001</c:v>
                </c:pt>
                <c:pt idx="398">
                  <c:v>0.26626250000000001</c:v>
                </c:pt>
                <c:pt idx="399">
                  <c:v>0.26688125000000001</c:v>
                </c:pt>
                <c:pt idx="400">
                  <c:v>0.26750000000000002</c:v>
                </c:pt>
                <c:pt idx="401">
                  <c:v>0.26811875000000002</c:v>
                </c:pt>
                <c:pt idx="402">
                  <c:v>0.26873750000000002</c:v>
                </c:pt>
                <c:pt idx="403">
                  <c:v>0.26935625000000002</c:v>
                </c:pt>
                <c:pt idx="404">
                  <c:v>0.26997500000000002</c:v>
                </c:pt>
                <c:pt idx="405">
                  <c:v>0.27059375000000002</c:v>
                </c:pt>
                <c:pt idx="406">
                  <c:v>0.27121250000000002</c:v>
                </c:pt>
                <c:pt idx="407">
                  <c:v>0.27183125000000002</c:v>
                </c:pt>
                <c:pt idx="408">
                  <c:v>0.27245000000000003</c:v>
                </c:pt>
                <c:pt idx="409">
                  <c:v>0.27306875000000003</c:v>
                </c:pt>
                <c:pt idx="410">
                  <c:v>0.27368749999999997</c:v>
                </c:pt>
                <c:pt idx="411">
                  <c:v>0.27430624999999997</c:v>
                </c:pt>
                <c:pt idx="412">
                  <c:v>0.27492499999999997</c:v>
                </c:pt>
                <c:pt idx="413">
                  <c:v>0.27554374999999998</c:v>
                </c:pt>
                <c:pt idx="414">
                  <c:v>0.27616249999999998</c:v>
                </c:pt>
                <c:pt idx="415">
                  <c:v>0.27678124999999998</c:v>
                </c:pt>
                <c:pt idx="416">
                  <c:v>0.27739999999999998</c:v>
                </c:pt>
                <c:pt idx="417">
                  <c:v>0.27801874999999998</c:v>
                </c:pt>
                <c:pt idx="418">
                  <c:v>0.27863749999999998</c:v>
                </c:pt>
                <c:pt idx="419">
                  <c:v>0.27925624999999998</c:v>
                </c:pt>
                <c:pt idx="420">
                  <c:v>0.27987499999999998</c:v>
                </c:pt>
                <c:pt idx="421">
                  <c:v>0.28049374999999999</c:v>
                </c:pt>
                <c:pt idx="422">
                  <c:v>0.28111249999999999</c:v>
                </c:pt>
                <c:pt idx="423">
                  <c:v>0.28173124999999999</c:v>
                </c:pt>
                <c:pt idx="424">
                  <c:v>0.28234999999999999</c:v>
                </c:pt>
                <c:pt idx="425">
                  <c:v>0.28296874999999999</c:v>
                </c:pt>
                <c:pt idx="426">
                  <c:v>0.28358749999999999</c:v>
                </c:pt>
                <c:pt idx="427">
                  <c:v>0.28420624999999999</c:v>
                </c:pt>
                <c:pt idx="428">
                  <c:v>0.28482499999999999</c:v>
                </c:pt>
                <c:pt idx="429">
                  <c:v>0.28544375</c:v>
                </c:pt>
                <c:pt idx="430">
                  <c:v>0.2860625</c:v>
                </c:pt>
                <c:pt idx="431">
                  <c:v>0.28668125</c:v>
                </c:pt>
                <c:pt idx="432">
                  <c:v>0.2873</c:v>
                </c:pt>
                <c:pt idx="433">
                  <c:v>0.28791875</c:v>
                </c:pt>
                <c:pt idx="434">
                  <c:v>0.2885375</c:v>
                </c:pt>
                <c:pt idx="435">
                  <c:v>0.28915625</c:v>
                </c:pt>
                <c:pt idx="436">
                  <c:v>0.289775</c:v>
                </c:pt>
                <c:pt idx="437">
                  <c:v>0.29039375000000001</c:v>
                </c:pt>
                <c:pt idx="438">
                  <c:v>0.29101250000000001</c:v>
                </c:pt>
                <c:pt idx="439">
                  <c:v>0.29163125000000001</c:v>
                </c:pt>
                <c:pt idx="440">
                  <c:v>0.29225000000000001</c:v>
                </c:pt>
                <c:pt idx="441">
                  <c:v>0.29286875000000001</c:v>
                </c:pt>
                <c:pt idx="442">
                  <c:v>0.29348750000000001</c:v>
                </c:pt>
                <c:pt idx="443">
                  <c:v>0.29410625000000001</c:v>
                </c:pt>
                <c:pt idx="444">
                  <c:v>0.29472500000000001</c:v>
                </c:pt>
                <c:pt idx="445">
                  <c:v>0.29534375000000002</c:v>
                </c:pt>
                <c:pt idx="446">
                  <c:v>0.29596250000000002</c:v>
                </c:pt>
                <c:pt idx="447">
                  <c:v>0.29658125000000002</c:v>
                </c:pt>
                <c:pt idx="448">
                  <c:v>0.29720000000000002</c:v>
                </c:pt>
                <c:pt idx="449">
                  <c:v>0.29781875000000002</c:v>
                </c:pt>
                <c:pt idx="450">
                  <c:v>0.29843750000000002</c:v>
                </c:pt>
                <c:pt idx="451">
                  <c:v>0.29905625000000002</c:v>
                </c:pt>
                <c:pt idx="452">
                  <c:v>0.29967500000000002</c:v>
                </c:pt>
                <c:pt idx="453">
                  <c:v>0.30029375000000003</c:v>
                </c:pt>
                <c:pt idx="454">
                  <c:v>0.30091250000000003</c:v>
                </c:pt>
                <c:pt idx="455">
                  <c:v>0.30153124999999997</c:v>
                </c:pt>
                <c:pt idx="456">
                  <c:v>0.30214999999999997</c:v>
                </c:pt>
                <c:pt idx="457">
                  <c:v>0.30276874999999998</c:v>
                </c:pt>
                <c:pt idx="458">
                  <c:v>0.30338749999999998</c:v>
                </c:pt>
                <c:pt idx="459">
                  <c:v>0.30400624999999998</c:v>
                </c:pt>
                <c:pt idx="460">
                  <c:v>0.30462499999999998</c:v>
                </c:pt>
                <c:pt idx="461">
                  <c:v>0.30524374999999998</c:v>
                </c:pt>
                <c:pt idx="462">
                  <c:v>0.30586249999999998</c:v>
                </c:pt>
                <c:pt idx="463">
                  <c:v>0.30648124999999998</c:v>
                </c:pt>
                <c:pt idx="464">
                  <c:v>0.30709999999999998</c:v>
                </c:pt>
                <c:pt idx="465">
                  <c:v>0.30771874999999999</c:v>
                </c:pt>
                <c:pt idx="466">
                  <c:v>0.30833749999999999</c:v>
                </c:pt>
                <c:pt idx="467">
                  <c:v>0.30895624999999999</c:v>
                </c:pt>
                <c:pt idx="468">
                  <c:v>0.30957499999999999</c:v>
                </c:pt>
                <c:pt idx="469">
                  <c:v>0.31019374999999999</c:v>
                </c:pt>
                <c:pt idx="470">
                  <c:v>0.31081249999999999</c:v>
                </c:pt>
                <c:pt idx="471">
                  <c:v>0.31143124999999999</c:v>
                </c:pt>
                <c:pt idx="472">
                  <c:v>0.31204999999999999</c:v>
                </c:pt>
                <c:pt idx="473">
                  <c:v>0.31266875</c:v>
                </c:pt>
                <c:pt idx="474">
                  <c:v>0.3132875</c:v>
                </c:pt>
                <c:pt idx="475">
                  <c:v>0.31390625</c:v>
                </c:pt>
                <c:pt idx="476">
                  <c:v>0.314525</c:v>
                </c:pt>
                <c:pt idx="477">
                  <c:v>0.31514375</c:v>
                </c:pt>
                <c:pt idx="478">
                  <c:v>0.3157625</c:v>
                </c:pt>
                <c:pt idx="479">
                  <c:v>0.31638125</c:v>
                </c:pt>
                <c:pt idx="480">
                  <c:v>0.317</c:v>
                </c:pt>
                <c:pt idx="481">
                  <c:v>0.31761875000000001</c:v>
                </c:pt>
                <c:pt idx="482">
                  <c:v>0.31823750000000001</c:v>
                </c:pt>
                <c:pt idx="483">
                  <c:v>0.31885625000000001</c:v>
                </c:pt>
                <c:pt idx="484">
                  <c:v>0.31947500000000001</c:v>
                </c:pt>
                <c:pt idx="485">
                  <c:v>0.32009375000000001</c:v>
                </c:pt>
                <c:pt idx="486">
                  <c:v>0.32071250000000001</c:v>
                </c:pt>
                <c:pt idx="487">
                  <c:v>0.32133125000000001</c:v>
                </c:pt>
                <c:pt idx="488">
                  <c:v>0.32195000000000001</c:v>
                </c:pt>
                <c:pt idx="489">
                  <c:v>0.32256875000000002</c:v>
                </c:pt>
                <c:pt idx="490">
                  <c:v>0.32318750000000002</c:v>
                </c:pt>
                <c:pt idx="491">
                  <c:v>0.32380625000000002</c:v>
                </c:pt>
                <c:pt idx="492">
                  <c:v>0.32442500000000002</c:v>
                </c:pt>
                <c:pt idx="493">
                  <c:v>0.32504375000000002</c:v>
                </c:pt>
                <c:pt idx="494">
                  <c:v>0.32566250000000002</c:v>
                </c:pt>
                <c:pt idx="495">
                  <c:v>0.32628125000000002</c:v>
                </c:pt>
                <c:pt idx="496">
                  <c:v>0.32690000000000002</c:v>
                </c:pt>
                <c:pt idx="497">
                  <c:v>0.32751875000000003</c:v>
                </c:pt>
                <c:pt idx="498">
                  <c:v>0.32813750000000003</c:v>
                </c:pt>
                <c:pt idx="499">
                  <c:v>0.32875625000000003</c:v>
                </c:pt>
                <c:pt idx="500">
                  <c:v>0.32937499999999997</c:v>
                </c:pt>
                <c:pt idx="501">
                  <c:v>0.32999374999999997</c:v>
                </c:pt>
                <c:pt idx="502">
                  <c:v>0.33061249999999998</c:v>
                </c:pt>
                <c:pt idx="503">
                  <c:v>0.33123124999999998</c:v>
                </c:pt>
                <c:pt idx="504">
                  <c:v>0.33184999999999998</c:v>
                </c:pt>
                <c:pt idx="505">
                  <c:v>0.33246874999999998</c:v>
                </c:pt>
                <c:pt idx="506">
                  <c:v>0.33308749999999998</c:v>
                </c:pt>
                <c:pt idx="507">
                  <c:v>0.33370624999999998</c:v>
                </c:pt>
                <c:pt idx="508">
                  <c:v>0.33432499999999998</c:v>
                </c:pt>
                <c:pt idx="509">
                  <c:v>0.33494374999999998</c:v>
                </c:pt>
                <c:pt idx="510">
                  <c:v>0.33556249999999999</c:v>
                </c:pt>
                <c:pt idx="511">
                  <c:v>0.33618124999999999</c:v>
                </c:pt>
                <c:pt idx="512">
                  <c:v>0.33679999999999999</c:v>
                </c:pt>
                <c:pt idx="513">
                  <c:v>0.33741874999999999</c:v>
                </c:pt>
                <c:pt idx="514">
                  <c:v>0.33803749999999999</c:v>
                </c:pt>
                <c:pt idx="515">
                  <c:v>0.33865624999999999</c:v>
                </c:pt>
                <c:pt idx="516">
                  <c:v>0.33927499999999999</c:v>
                </c:pt>
                <c:pt idx="517">
                  <c:v>0.33989374999999999</c:v>
                </c:pt>
                <c:pt idx="518">
                  <c:v>0.3405125</c:v>
                </c:pt>
                <c:pt idx="519">
                  <c:v>0.34113125</c:v>
                </c:pt>
                <c:pt idx="520">
                  <c:v>0.34175</c:v>
                </c:pt>
                <c:pt idx="521">
                  <c:v>0.34236875</c:v>
                </c:pt>
                <c:pt idx="522">
                  <c:v>0.3429875</c:v>
                </c:pt>
                <c:pt idx="523">
                  <c:v>0.34360625</c:v>
                </c:pt>
                <c:pt idx="524">
                  <c:v>0.344225</c:v>
                </c:pt>
                <c:pt idx="525">
                  <c:v>0.34484375</c:v>
                </c:pt>
                <c:pt idx="526">
                  <c:v>0.34546250000000001</c:v>
                </c:pt>
                <c:pt idx="527">
                  <c:v>0.34608125000000001</c:v>
                </c:pt>
                <c:pt idx="528">
                  <c:v>0.34670000000000001</c:v>
                </c:pt>
                <c:pt idx="529">
                  <c:v>0.34731875000000001</c:v>
                </c:pt>
                <c:pt idx="530">
                  <c:v>0.34793750000000001</c:v>
                </c:pt>
                <c:pt idx="531">
                  <c:v>0.34855625000000001</c:v>
                </c:pt>
                <c:pt idx="532">
                  <c:v>0.34917500000000001</c:v>
                </c:pt>
                <c:pt idx="533">
                  <c:v>0.34979375000000001</c:v>
                </c:pt>
                <c:pt idx="534">
                  <c:v>0.35041250000000002</c:v>
                </c:pt>
                <c:pt idx="535">
                  <c:v>0.35103125000000002</c:v>
                </c:pt>
                <c:pt idx="536">
                  <c:v>0.35165000000000002</c:v>
                </c:pt>
                <c:pt idx="537">
                  <c:v>0.35226875000000002</c:v>
                </c:pt>
                <c:pt idx="538">
                  <c:v>0.35288750000000002</c:v>
                </c:pt>
                <c:pt idx="539">
                  <c:v>0.35350625000000002</c:v>
                </c:pt>
                <c:pt idx="540">
                  <c:v>0.35412500000000002</c:v>
                </c:pt>
                <c:pt idx="541">
                  <c:v>0.35474375000000002</c:v>
                </c:pt>
                <c:pt idx="542">
                  <c:v>0.35536250000000003</c:v>
                </c:pt>
                <c:pt idx="543">
                  <c:v>0.35598125000000003</c:v>
                </c:pt>
                <c:pt idx="544">
                  <c:v>0.35659999999999997</c:v>
                </c:pt>
                <c:pt idx="545">
                  <c:v>0.35721874999999997</c:v>
                </c:pt>
                <c:pt idx="546">
                  <c:v>0.35783749999999998</c:v>
                </c:pt>
                <c:pt idx="547">
                  <c:v>0.35845624999999998</c:v>
                </c:pt>
                <c:pt idx="548">
                  <c:v>0.35907499999999998</c:v>
                </c:pt>
                <c:pt idx="549">
                  <c:v>0.35969374999999998</c:v>
                </c:pt>
                <c:pt idx="550">
                  <c:v>0.36031249999999998</c:v>
                </c:pt>
                <c:pt idx="551">
                  <c:v>0.36093124999999998</c:v>
                </c:pt>
                <c:pt idx="552">
                  <c:v>0.36154999999999998</c:v>
                </c:pt>
                <c:pt idx="553">
                  <c:v>0.36216874999999998</c:v>
                </c:pt>
                <c:pt idx="554">
                  <c:v>0.36278749999999998</c:v>
                </c:pt>
                <c:pt idx="555">
                  <c:v>0.36340624999999999</c:v>
                </c:pt>
                <c:pt idx="556">
                  <c:v>0.36402499999999999</c:v>
                </c:pt>
                <c:pt idx="557">
                  <c:v>0.36464374999999999</c:v>
                </c:pt>
                <c:pt idx="558">
                  <c:v>0.36526249999999999</c:v>
                </c:pt>
                <c:pt idx="559">
                  <c:v>0.36588124999999999</c:v>
                </c:pt>
                <c:pt idx="560">
                  <c:v>0.36649999999999999</c:v>
                </c:pt>
                <c:pt idx="561">
                  <c:v>0.36711874999999999</c:v>
                </c:pt>
                <c:pt idx="562">
                  <c:v>0.36773749999999999</c:v>
                </c:pt>
                <c:pt idx="563">
                  <c:v>0.36835625</c:v>
                </c:pt>
                <c:pt idx="564">
                  <c:v>0.368975</c:v>
                </c:pt>
                <c:pt idx="565">
                  <c:v>0.36959375</c:v>
                </c:pt>
                <c:pt idx="566">
                  <c:v>0.3702125</c:v>
                </c:pt>
                <c:pt idx="567">
                  <c:v>0.37083125</c:v>
                </c:pt>
                <c:pt idx="568">
                  <c:v>0.37145</c:v>
                </c:pt>
                <c:pt idx="569">
                  <c:v>0.37206875</c:v>
                </c:pt>
                <c:pt idx="570">
                  <c:v>0.3726875</c:v>
                </c:pt>
                <c:pt idx="571">
                  <c:v>0.37330625000000001</c:v>
                </c:pt>
                <c:pt idx="572">
                  <c:v>0.37392500000000001</c:v>
                </c:pt>
                <c:pt idx="573">
                  <c:v>0.37454375000000001</c:v>
                </c:pt>
                <c:pt idx="574">
                  <c:v>0.37516250000000001</c:v>
                </c:pt>
                <c:pt idx="575">
                  <c:v>0.37578125000000001</c:v>
                </c:pt>
                <c:pt idx="576">
                  <c:v>0.37640000000000001</c:v>
                </c:pt>
                <c:pt idx="577">
                  <c:v>0.37701875000000001</c:v>
                </c:pt>
                <c:pt idx="578">
                  <c:v>0.37763750000000001</c:v>
                </c:pt>
                <c:pt idx="579">
                  <c:v>0.37825625000000002</c:v>
                </c:pt>
                <c:pt idx="580">
                  <c:v>0.37887500000000002</c:v>
                </c:pt>
                <c:pt idx="581">
                  <c:v>0.37949375000000002</c:v>
                </c:pt>
                <c:pt idx="582">
                  <c:v>0.38011250000000002</c:v>
                </c:pt>
                <c:pt idx="583">
                  <c:v>0.38073125000000002</c:v>
                </c:pt>
                <c:pt idx="584">
                  <c:v>0.38135000000000002</c:v>
                </c:pt>
                <c:pt idx="585">
                  <c:v>0.38196875000000002</c:v>
                </c:pt>
                <c:pt idx="586">
                  <c:v>0.38258750000000002</c:v>
                </c:pt>
                <c:pt idx="587">
                  <c:v>0.38320625000000003</c:v>
                </c:pt>
                <c:pt idx="588">
                  <c:v>0.38382500000000003</c:v>
                </c:pt>
                <c:pt idx="589">
                  <c:v>0.38444374999999997</c:v>
                </c:pt>
                <c:pt idx="590">
                  <c:v>0.38506249999999997</c:v>
                </c:pt>
                <c:pt idx="591">
                  <c:v>0.38568124999999998</c:v>
                </c:pt>
                <c:pt idx="592">
                  <c:v>0.38629999999999998</c:v>
                </c:pt>
                <c:pt idx="593">
                  <c:v>0.38691874999999998</c:v>
                </c:pt>
                <c:pt idx="594">
                  <c:v>0.38753749999999998</c:v>
                </c:pt>
                <c:pt idx="595">
                  <c:v>0.38815624999999998</c:v>
                </c:pt>
                <c:pt idx="596">
                  <c:v>0.38877499999999998</c:v>
                </c:pt>
                <c:pt idx="597">
                  <c:v>0.38939374999999998</c:v>
                </c:pt>
                <c:pt idx="598">
                  <c:v>0.39001249999999998</c:v>
                </c:pt>
                <c:pt idx="599">
                  <c:v>0.39063124999999999</c:v>
                </c:pt>
                <c:pt idx="600">
                  <c:v>0.39124999999999999</c:v>
                </c:pt>
                <c:pt idx="601">
                  <c:v>0.39186874999999999</c:v>
                </c:pt>
                <c:pt idx="602">
                  <c:v>0.39248749999999999</c:v>
                </c:pt>
                <c:pt idx="603">
                  <c:v>0.39310624999999999</c:v>
                </c:pt>
                <c:pt idx="604">
                  <c:v>0.39372499999999999</c:v>
                </c:pt>
                <c:pt idx="605">
                  <c:v>0.39434374999999999</c:v>
                </c:pt>
                <c:pt idx="606">
                  <c:v>0.39496249999999999</c:v>
                </c:pt>
                <c:pt idx="607">
                  <c:v>0.39558125</c:v>
                </c:pt>
                <c:pt idx="608">
                  <c:v>0.3962</c:v>
                </c:pt>
                <c:pt idx="609">
                  <c:v>0.39681875</c:v>
                </c:pt>
                <c:pt idx="610">
                  <c:v>0.3974375</c:v>
                </c:pt>
                <c:pt idx="611">
                  <c:v>0.39805625</c:v>
                </c:pt>
                <c:pt idx="612">
                  <c:v>0.398675</c:v>
                </c:pt>
                <c:pt idx="613">
                  <c:v>0.39929375</c:v>
                </c:pt>
                <c:pt idx="614">
                  <c:v>0.3999125</c:v>
                </c:pt>
                <c:pt idx="615">
                  <c:v>0.40053125000000001</c:v>
                </c:pt>
                <c:pt idx="616">
                  <c:v>0.40115000000000001</c:v>
                </c:pt>
                <c:pt idx="617">
                  <c:v>0.40176875000000001</c:v>
                </c:pt>
                <c:pt idx="618">
                  <c:v>0.40238750000000001</c:v>
                </c:pt>
                <c:pt idx="619">
                  <c:v>0.40300625000000001</c:v>
                </c:pt>
                <c:pt idx="620">
                  <c:v>0.40362500000000001</c:v>
                </c:pt>
                <c:pt idx="621">
                  <c:v>0.40424375000000001</c:v>
                </c:pt>
                <c:pt idx="622">
                  <c:v>0.40486250000000001</c:v>
                </c:pt>
                <c:pt idx="623">
                  <c:v>0.40548125000000002</c:v>
                </c:pt>
                <c:pt idx="624">
                  <c:v>0.40610000000000002</c:v>
                </c:pt>
                <c:pt idx="625">
                  <c:v>0.40671875000000002</c:v>
                </c:pt>
                <c:pt idx="626">
                  <c:v>0.40733750000000002</c:v>
                </c:pt>
                <c:pt idx="627">
                  <c:v>0.40795625000000002</c:v>
                </c:pt>
                <c:pt idx="628">
                  <c:v>0.40857500000000002</c:v>
                </c:pt>
                <c:pt idx="629">
                  <c:v>0.40919375000000002</c:v>
                </c:pt>
                <c:pt idx="630">
                  <c:v>0.40981250000000002</c:v>
                </c:pt>
                <c:pt idx="631">
                  <c:v>0.41043125000000003</c:v>
                </c:pt>
                <c:pt idx="632">
                  <c:v>0.41105000000000003</c:v>
                </c:pt>
                <c:pt idx="633">
                  <c:v>0.41166875000000003</c:v>
                </c:pt>
                <c:pt idx="634">
                  <c:v>0.41228749999999997</c:v>
                </c:pt>
                <c:pt idx="635">
                  <c:v>0.41290624999999997</c:v>
                </c:pt>
                <c:pt idx="636">
                  <c:v>0.41352499999999998</c:v>
                </c:pt>
                <c:pt idx="637">
                  <c:v>0.41414374999999998</c:v>
                </c:pt>
                <c:pt idx="638">
                  <c:v>0.41476249999999998</c:v>
                </c:pt>
                <c:pt idx="639">
                  <c:v>0.41538124999999998</c:v>
                </c:pt>
                <c:pt idx="640">
                  <c:v>0.41599999999999998</c:v>
                </c:pt>
                <c:pt idx="641">
                  <c:v>0.41661874999999998</c:v>
                </c:pt>
                <c:pt idx="642">
                  <c:v>0.41723749999999998</c:v>
                </c:pt>
                <c:pt idx="643">
                  <c:v>0.41785624999999998</c:v>
                </c:pt>
                <c:pt idx="644">
                  <c:v>0.41847499999999999</c:v>
                </c:pt>
                <c:pt idx="645">
                  <c:v>0.41909374999999999</c:v>
                </c:pt>
                <c:pt idx="646">
                  <c:v>0.41971249999999999</c:v>
                </c:pt>
                <c:pt idx="647">
                  <c:v>0.42033124999999999</c:v>
                </c:pt>
                <c:pt idx="648">
                  <c:v>0.42094999999999999</c:v>
                </c:pt>
                <c:pt idx="649">
                  <c:v>0.42156874999999999</c:v>
                </c:pt>
                <c:pt idx="650">
                  <c:v>0.42218749999999999</c:v>
                </c:pt>
                <c:pt idx="651">
                  <c:v>0.42280624999999999</c:v>
                </c:pt>
                <c:pt idx="652">
                  <c:v>0.423425</c:v>
                </c:pt>
                <c:pt idx="653">
                  <c:v>0.42404375</c:v>
                </c:pt>
                <c:pt idx="654">
                  <c:v>0.4246625</c:v>
                </c:pt>
                <c:pt idx="655">
                  <c:v>0.42528125</c:v>
                </c:pt>
                <c:pt idx="656">
                  <c:v>0.4259</c:v>
                </c:pt>
                <c:pt idx="657">
                  <c:v>0.42651875</c:v>
                </c:pt>
                <c:pt idx="658">
                  <c:v>0.4271375</c:v>
                </c:pt>
                <c:pt idx="659">
                  <c:v>0.42775625</c:v>
                </c:pt>
                <c:pt idx="660">
                  <c:v>0.42837500000000001</c:v>
                </c:pt>
                <c:pt idx="661">
                  <c:v>0.42899375000000001</c:v>
                </c:pt>
                <c:pt idx="662">
                  <c:v>0.42961250000000001</c:v>
                </c:pt>
                <c:pt idx="663">
                  <c:v>0.43023125000000001</c:v>
                </c:pt>
                <c:pt idx="664">
                  <c:v>0.43085000000000001</c:v>
                </c:pt>
                <c:pt idx="665">
                  <c:v>0.43146875000000001</c:v>
                </c:pt>
                <c:pt idx="666">
                  <c:v>0.43208750000000001</c:v>
                </c:pt>
                <c:pt idx="667">
                  <c:v>0.43270625000000001</c:v>
                </c:pt>
                <c:pt idx="668">
                  <c:v>0.43332500000000002</c:v>
                </c:pt>
                <c:pt idx="669">
                  <c:v>0.43394375000000002</c:v>
                </c:pt>
                <c:pt idx="670">
                  <c:v>0.43456250000000002</c:v>
                </c:pt>
                <c:pt idx="671">
                  <c:v>0.43518125000000002</c:v>
                </c:pt>
                <c:pt idx="672">
                  <c:v>0.43580000000000002</c:v>
                </c:pt>
                <c:pt idx="673">
                  <c:v>0.43641875000000002</c:v>
                </c:pt>
                <c:pt idx="674">
                  <c:v>0.43703750000000002</c:v>
                </c:pt>
                <c:pt idx="675">
                  <c:v>0.43765625000000002</c:v>
                </c:pt>
                <c:pt idx="676">
                  <c:v>0.43827500000000003</c:v>
                </c:pt>
                <c:pt idx="677">
                  <c:v>0.43889375000000003</c:v>
                </c:pt>
                <c:pt idx="678">
                  <c:v>0.43951249999999997</c:v>
                </c:pt>
                <c:pt idx="679">
                  <c:v>0.44013124999999997</c:v>
                </c:pt>
                <c:pt idx="680">
                  <c:v>0.44074999999999998</c:v>
                </c:pt>
                <c:pt idx="681">
                  <c:v>0.44136874999999998</c:v>
                </c:pt>
                <c:pt idx="682">
                  <c:v>0.44198749999999998</c:v>
                </c:pt>
                <c:pt idx="683">
                  <c:v>0.44260624999999998</c:v>
                </c:pt>
                <c:pt idx="684">
                  <c:v>0.44322499999999998</c:v>
                </c:pt>
                <c:pt idx="685">
                  <c:v>0.44384374999999998</c:v>
                </c:pt>
                <c:pt idx="686">
                  <c:v>0.44446249999999998</c:v>
                </c:pt>
                <c:pt idx="687">
                  <c:v>0.44508124999999998</c:v>
                </c:pt>
                <c:pt idx="688">
                  <c:v>0.44569999999999999</c:v>
                </c:pt>
                <c:pt idx="689">
                  <c:v>0.44631874999999999</c:v>
                </c:pt>
                <c:pt idx="690">
                  <c:v>0.44693749999999999</c:v>
                </c:pt>
                <c:pt idx="691">
                  <c:v>0.44755624999999999</c:v>
                </c:pt>
                <c:pt idx="692">
                  <c:v>0.44817499999999999</c:v>
                </c:pt>
                <c:pt idx="693">
                  <c:v>0.44879374999999999</c:v>
                </c:pt>
                <c:pt idx="694">
                  <c:v>0.44941249999999999</c:v>
                </c:pt>
                <c:pt idx="695">
                  <c:v>0.45003124999999999</c:v>
                </c:pt>
                <c:pt idx="696">
                  <c:v>0.45065</c:v>
                </c:pt>
                <c:pt idx="697">
                  <c:v>0.45126875</c:v>
                </c:pt>
                <c:pt idx="698">
                  <c:v>0.4518875</c:v>
                </c:pt>
                <c:pt idx="699">
                  <c:v>0.45250625</c:v>
                </c:pt>
                <c:pt idx="700">
                  <c:v>0.453125</c:v>
                </c:pt>
                <c:pt idx="701">
                  <c:v>0.45374375</c:v>
                </c:pt>
                <c:pt idx="702">
                  <c:v>0.4543625</c:v>
                </c:pt>
                <c:pt idx="703">
                  <c:v>0.45498125</c:v>
                </c:pt>
                <c:pt idx="704">
                  <c:v>0.4556</c:v>
                </c:pt>
                <c:pt idx="705">
                  <c:v>0.45621875000000001</c:v>
                </c:pt>
                <c:pt idx="706">
                  <c:v>0.45683750000000001</c:v>
                </c:pt>
                <c:pt idx="707">
                  <c:v>0.45745625000000001</c:v>
                </c:pt>
                <c:pt idx="708">
                  <c:v>0.45807500000000001</c:v>
                </c:pt>
                <c:pt idx="709">
                  <c:v>0.45869375000000001</c:v>
                </c:pt>
                <c:pt idx="710">
                  <c:v>0.45931250000000001</c:v>
                </c:pt>
                <c:pt idx="711">
                  <c:v>0.45993125000000001</c:v>
                </c:pt>
                <c:pt idx="712">
                  <c:v>0.46055000000000001</c:v>
                </c:pt>
                <c:pt idx="713">
                  <c:v>0.46116875000000002</c:v>
                </c:pt>
                <c:pt idx="714">
                  <c:v>0.46178750000000002</c:v>
                </c:pt>
                <c:pt idx="715">
                  <c:v>0.46240625000000002</c:v>
                </c:pt>
                <c:pt idx="716">
                  <c:v>0.46302500000000002</c:v>
                </c:pt>
                <c:pt idx="717">
                  <c:v>0.46364375000000002</c:v>
                </c:pt>
                <c:pt idx="718">
                  <c:v>0.46426250000000002</c:v>
                </c:pt>
                <c:pt idx="719">
                  <c:v>0.46488125000000002</c:v>
                </c:pt>
                <c:pt idx="720">
                  <c:v>0.46550000000000002</c:v>
                </c:pt>
                <c:pt idx="721">
                  <c:v>0.46611875000000003</c:v>
                </c:pt>
                <c:pt idx="722">
                  <c:v>0.46673750000000003</c:v>
                </c:pt>
                <c:pt idx="723">
                  <c:v>0.46735624999999997</c:v>
                </c:pt>
                <c:pt idx="724">
                  <c:v>0.46797499999999997</c:v>
                </c:pt>
                <c:pt idx="725">
                  <c:v>0.46859374999999998</c:v>
                </c:pt>
                <c:pt idx="726">
                  <c:v>0.46921249999999998</c:v>
                </c:pt>
                <c:pt idx="727">
                  <c:v>0.46983124999999998</c:v>
                </c:pt>
                <c:pt idx="728">
                  <c:v>0.47044999999999998</c:v>
                </c:pt>
                <c:pt idx="729">
                  <c:v>0.47106874999999998</c:v>
                </c:pt>
                <c:pt idx="730">
                  <c:v>0.47168749999999998</c:v>
                </c:pt>
                <c:pt idx="731">
                  <c:v>0.47230624999999998</c:v>
                </c:pt>
                <c:pt idx="732">
                  <c:v>0.47292499999999998</c:v>
                </c:pt>
                <c:pt idx="733">
                  <c:v>0.47354374999999999</c:v>
                </c:pt>
                <c:pt idx="734">
                  <c:v>0.47416249999999999</c:v>
                </c:pt>
                <c:pt idx="735">
                  <c:v>0.47478124999999999</c:v>
                </c:pt>
                <c:pt idx="736">
                  <c:v>0.47539999999999999</c:v>
                </c:pt>
                <c:pt idx="737">
                  <c:v>0.47601874999999999</c:v>
                </c:pt>
                <c:pt idx="738">
                  <c:v>0.47663749999999999</c:v>
                </c:pt>
                <c:pt idx="739">
                  <c:v>0.47725624999999999</c:v>
                </c:pt>
                <c:pt idx="740">
                  <c:v>0.47787499999999999</c:v>
                </c:pt>
                <c:pt idx="741">
                  <c:v>0.47849375</c:v>
                </c:pt>
                <c:pt idx="742">
                  <c:v>0.4791125</c:v>
                </c:pt>
                <c:pt idx="743">
                  <c:v>0.47973125</c:v>
                </c:pt>
                <c:pt idx="744">
                  <c:v>0.48035</c:v>
                </c:pt>
                <c:pt idx="745">
                  <c:v>0.48096875</c:v>
                </c:pt>
                <c:pt idx="746">
                  <c:v>0.4815875</c:v>
                </c:pt>
                <c:pt idx="747">
                  <c:v>0.48220625</c:v>
                </c:pt>
                <c:pt idx="748">
                  <c:v>0.482825</c:v>
                </c:pt>
                <c:pt idx="749">
                  <c:v>0.48344375000000001</c:v>
                </c:pt>
                <c:pt idx="750">
                  <c:v>0.48406250000000001</c:v>
                </c:pt>
                <c:pt idx="751">
                  <c:v>0.48468125000000001</c:v>
                </c:pt>
                <c:pt idx="752">
                  <c:v>0.48530000000000001</c:v>
                </c:pt>
                <c:pt idx="753">
                  <c:v>0.48591875000000001</c:v>
                </c:pt>
                <c:pt idx="754">
                  <c:v>0.48653750000000001</c:v>
                </c:pt>
                <c:pt idx="755">
                  <c:v>0.48715625000000001</c:v>
                </c:pt>
                <c:pt idx="756">
                  <c:v>0.48777500000000001</c:v>
                </c:pt>
                <c:pt idx="757">
                  <c:v>0.48839375000000002</c:v>
                </c:pt>
                <c:pt idx="758">
                  <c:v>0.48901250000000002</c:v>
                </c:pt>
                <c:pt idx="759">
                  <c:v>0.48963125000000002</c:v>
                </c:pt>
                <c:pt idx="760">
                  <c:v>0.49025000000000002</c:v>
                </c:pt>
                <c:pt idx="761">
                  <c:v>0.49086875000000002</c:v>
                </c:pt>
                <c:pt idx="762">
                  <c:v>0.49148750000000002</c:v>
                </c:pt>
                <c:pt idx="763">
                  <c:v>0.49210625000000002</c:v>
                </c:pt>
                <c:pt idx="764">
                  <c:v>0.49272500000000002</c:v>
                </c:pt>
                <c:pt idx="765">
                  <c:v>0.49334375000000003</c:v>
                </c:pt>
                <c:pt idx="766">
                  <c:v>0.49396250000000003</c:v>
                </c:pt>
                <c:pt idx="767">
                  <c:v>0.49458124999999997</c:v>
                </c:pt>
                <c:pt idx="768">
                  <c:v>0.49519999999999997</c:v>
                </c:pt>
                <c:pt idx="769">
                  <c:v>0.49581874999999997</c:v>
                </c:pt>
                <c:pt idx="770">
                  <c:v>0.49643749999999998</c:v>
                </c:pt>
                <c:pt idx="771">
                  <c:v>0.49705624999999998</c:v>
                </c:pt>
                <c:pt idx="772">
                  <c:v>0.49767499999999998</c:v>
                </c:pt>
                <c:pt idx="773">
                  <c:v>0.49829374999999998</c:v>
                </c:pt>
                <c:pt idx="774">
                  <c:v>0.49891249999999998</c:v>
                </c:pt>
                <c:pt idx="775">
                  <c:v>0.49953124999999998</c:v>
                </c:pt>
                <c:pt idx="776">
                  <c:v>0.50014999999999998</c:v>
                </c:pt>
                <c:pt idx="777">
                  <c:v>0.50076874999999998</c:v>
                </c:pt>
                <c:pt idx="778">
                  <c:v>0.50138749999999999</c:v>
                </c:pt>
                <c:pt idx="779">
                  <c:v>0.50200624999999999</c:v>
                </c:pt>
                <c:pt idx="780">
                  <c:v>0.50262499999999999</c:v>
                </c:pt>
                <c:pt idx="781">
                  <c:v>0.50324374999999999</c:v>
                </c:pt>
                <c:pt idx="782">
                  <c:v>0.50386249999999999</c:v>
                </c:pt>
                <c:pt idx="783">
                  <c:v>0.50448124999999999</c:v>
                </c:pt>
                <c:pt idx="784">
                  <c:v>0.50509999999999999</c:v>
                </c:pt>
                <c:pt idx="785">
                  <c:v>0.50571874999999999</c:v>
                </c:pt>
                <c:pt idx="786">
                  <c:v>0.5063375</c:v>
                </c:pt>
                <c:pt idx="787">
                  <c:v>0.50695625</c:v>
                </c:pt>
                <c:pt idx="788">
                  <c:v>0.507575</c:v>
                </c:pt>
                <c:pt idx="789">
                  <c:v>0.50819375</c:v>
                </c:pt>
                <c:pt idx="790">
                  <c:v>0.5088125</c:v>
                </c:pt>
                <c:pt idx="791">
                  <c:v>0.50943125</c:v>
                </c:pt>
                <c:pt idx="792">
                  <c:v>0.51005</c:v>
                </c:pt>
                <c:pt idx="793">
                  <c:v>0.51066875</c:v>
                </c:pt>
                <c:pt idx="794">
                  <c:v>0.51128750000000001</c:v>
                </c:pt>
                <c:pt idx="795">
                  <c:v>0.51190625000000001</c:v>
                </c:pt>
                <c:pt idx="796">
                  <c:v>0.51252500000000001</c:v>
                </c:pt>
                <c:pt idx="797">
                  <c:v>0.51314375000000001</c:v>
                </c:pt>
                <c:pt idx="798">
                  <c:v>0.51376250000000001</c:v>
                </c:pt>
                <c:pt idx="799">
                  <c:v>0.51438125000000001</c:v>
                </c:pt>
                <c:pt idx="800">
                  <c:v>0.51500000000000001</c:v>
                </c:pt>
                <c:pt idx="801">
                  <c:v>0.51561875000000001</c:v>
                </c:pt>
                <c:pt idx="802">
                  <c:v>0.51623750000000002</c:v>
                </c:pt>
                <c:pt idx="803">
                  <c:v>0.51685625000000002</c:v>
                </c:pt>
                <c:pt idx="804">
                  <c:v>0.51747500000000002</c:v>
                </c:pt>
                <c:pt idx="805">
                  <c:v>0.51809375000000002</c:v>
                </c:pt>
                <c:pt idx="806">
                  <c:v>0.51871250000000002</c:v>
                </c:pt>
                <c:pt idx="807">
                  <c:v>0.51933125000000002</c:v>
                </c:pt>
                <c:pt idx="808">
                  <c:v>0.51995000000000002</c:v>
                </c:pt>
                <c:pt idx="809">
                  <c:v>0.52056875000000002</c:v>
                </c:pt>
                <c:pt idx="810">
                  <c:v>0.52118750000000003</c:v>
                </c:pt>
                <c:pt idx="811">
                  <c:v>0.52180625000000003</c:v>
                </c:pt>
                <c:pt idx="812">
                  <c:v>0.52242500000000003</c:v>
                </c:pt>
                <c:pt idx="813">
                  <c:v>0.52304375000000003</c:v>
                </c:pt>
                <c:pt idx="814">
                  <c:v>0.52366250000000003</c:v>
                </c:pt>
                <c:pt idx="815">
                  <c:v>0.52428125000000003</c:v>
                </c:pt>
                <c:pt idx="816">
                  <c:v>0.52490000000000003</c:v>
                </c:pt>
                <c:pt idx="817">
                  <c:v>0.52551875000000003</c:v>
                </c:pt>
                <c:pt idx="818">
                  <c:v>0.52613750000000004</c:v>
                </c:pt>
                <c:pt idx="819">
                  <c:v>0.52675625000000004</c:v>
                </c:pt>
                <c:pt idx="820">
                  <c:v>0.52737500000000004</c:v>
                </c:pt>
                <c:pt idx="821">
                  <c:v>0.52799375000000004</c:v>
                </c:pt>
                <c:pt idx="822">
                  <c:v>0.52861250000000004</c:v>
                </c:pt>
                <c:pt idx="823">
                  <c:v>0.52923125000000004</c:v>
                </c:pt>
                <c:pt idx="824">
                  <c:v>0.52985000000000004</c:v>
                </c:pt>
                <c:pt idx="825">
                  <c:v>0.53046875000000004</c:v>
                </c:pt>
                <c:pt idx="826">
                  <c:v>0.53108750000000005</c:v>
                </c:pt>
                <c:pt idx="827">
                  <c:v>0.53170625000000005</c:v>
                </c:pt>
                <c:pt idx="828">
                  <c:v>0.53232500000000005</c:v>
                </c:pt>
                <c:pt idx="829">
                  <c:v>0.53294375000000005</c:v>
                </c:pt>
                <c:pt idx="830">
                  <c:v>0.53356250000000005</c:v>
                </c:pt>
                <c:pt idx="831">
                  <c:v>0.53418125000000005</c:v>
                </c:pt>
                <c:pt idx="832">
                  <c:v>0.53480000000000005</c:v>
                </c:pt>
                <c:pt idx="833">
                  <c:v>0.53541875000000005</c:v>
                </c:pt>
                <c:pt idx="834">
                  <c:v>0.53603749999999994</c:v>
                </c:pt>
                <c:pt idx="835">
                  <c:v>0.53665624999999995</c:v>
                </c:pt>
                <c:pt idx="836">
                  <c:v>0.53727499999999995</c:v>
                </c:pt>
                <c:pt idx="837">
                  <c:v>0.53789374999999995</c:v>
                </c:pt>
                <c:pt idx="838">
                  <c:v>0.53851249999999995</c:v>
                </c:pt>
                <c:pt idx="839">
                  <c:v>0.53913124999999995</c:v>
                </c:pt>
                <c:pt idx="840">
                  <c:v>0.53974999999999995</c:v>
                </c:pt>
                <c:pt idx="841">
                  <c:v>0.54036874999999995</c:v>
                </c:pt>
                <c:pt idx="842">
                  <c:v>0.54098749999999995</c:v>
                </c:pt>
                <c:pt idx="843">
                  <c:v>0.54160624999999996</c:v>
                </c:pt>
                <c:pt idx="844">
                  <c:v>0.54222499999999996</c:v>
                </c:pt>
                <c:pt idx="845">
                  <c:v>0.54284374999999996</c:v>
                </c:pt>
                <c:pt idx="846">
                  <c:v>0.54346249999999996</c:v>
                </c:pt>
                <c:pt idx="847">
                  <c:v>0.54408124999999996</c:v>
                </c:pt>
                <c:pt idx="848">
                  <c:v>0.54469999999999996</c:v>
                </c:pt>
                <c:pt idx="849">
                  <c:v>0.54531874999999996</c:v>
                </c:pt>
                <c:pt idx="850">
                  <c:v>0.54593749999999996</c:v>
                </c:pt>
                <c:pt idx="851">
                  <c:v>0.54655624999999997</c:v>
                </c:pt>
                <c:pt idx="852">
                  <c:v>0.54717499999999997</c:v>
                </c:pt>
                <c:pt idx="853">
                  <c:v>0.54779374999999997</c:v>
                </c:pt>
                <c:pt idx="854">
                  <c:v>0.54841249999999997</c:v>
                </c:pt>
                <c:pt idx="855">
                  <c:v>0.54903124999999997</c:v>
                </c:pt>
                <c:pt idx="856">
                  <c:v>0.54964999999999997</c:v>
                </c:pt>
                <c:pt idx="857">
                  <c:v>0.55026874999999997</c:v>
                </c:pt>
                <c:pt idx="858">
                  <c:v>0.55088749999999997</c:v>
                </c:pt>
                <c:pt idx="859">
                  <c:v>0.55150624999999998</c:v>
                </c:pt>
                <c:pt idx="860">
                  <c:v>0.55212499999999998</c:v>
                </c:pt>
                <c:pt idx="861">
                  <c:v>0.55274374999999998</c:v>
                </c:pt>
                <c:pt idx="862">
                  <c:v>0.55336249999999998</c:v>
                </c:pt>
                <c:pt idx="863">
                  <c:v>0.55398124999999998</c:v>
                </c:pt>
                <c:pt idx="864">
                  <c:v>0.55459999999999998</c:v>
                </c:pt>
                <c:pt idx="865">
                  <c:v>0.55521874999999998</c:v>
                </c:pt>
                <c:pt idx="866">
                  <c:v>0.55583749999999998</c:v>
                </c:pt>
                <c:pt idx="867">
                  <c:v>0.55645624999999999</c:v>
                </c:pt>
                <c:pt idx="868">
                  <c:v>0.55707499999999999</c:v>
                </c:pt>
                <c:pt idx="869">
                  <c:v>0.55769374999999999</c:v>
                </c:pt>
                <c:pt idx="870">
                  <c:v>0.55831249999999999</c:v>
                </c:pt>
                <c:pt idx="871">
                  <c:v>0.55893124999999999</c:v>
                </c:pt>
                <c:pt idx="872">
                  <c:v>0.55954999999999999</c:v>
                </c:pt>
                <c:pt idx="873">
                  <c:v>0.56016874999999999</c:v>
                </c:pt>
                <c:pt idx="874">
                  <c:v>0.56078749999999999</c:v>
                </c:pt>
                <c:pt idx="875">
                  <c:v>0.56140625</c:v>
                </c:pt>
                <c:pt idx="876">
                  <c:v>0.562025</c:v>
                </c:pt>
                <c:pt idx="877">
                  <c:v>0.56264375</c:v>
                </c:pt>
                <c:pt idx="878">
                  <c:v>0.5632625</c:v>
                </c:pt>
                <c:pt idx="879">
                  <c:v>0.56388125</c:v>
                </c:pt>
                <c:pt idx="880">
                  <c:v>0.5645</c:v>
                </c:pt>
                <c:pt idx="881">
                  <c:v>0.56511875</c:v>
                </c:pt>
                <c:pt idx="882">
                  <c:v>0.5657375</c:v>
                </c:pt>
                <c:pt idx="883">
                  <c:v>0.56635625000000001</c:v>
                </c:pt>
                <c:pt idx="884">
                  <c:v>0.56697500000000001</c:v>
                </c:pt>
                <c:pt idx="885">
                  <c:v>0.56759375000000001</c:v>
                </c:pt>
                <c:pt idx="886">
                  <c:v>0.56821250000000001</c:v>
                </c:pt>
                <c:pt idx="887">
                  <c:v>0.56883125000000001</c:v>
                </c:pt>
                <c:pt idx="888">
                  <c:v>0.56945000000000001</c:v>
                </c:pt>
                <c:pt idx="889">
                  <c:v>0.57006875000000001</c:v>
                </c:pt>
                <c:pt idx="890">
                  <c:v>0.57068750000000001</c:v>
                </c:pt>
                <c:pt idx="891">
                  <c:v>0.57130625000000002</c:v>
                </c:pt>
                <c:pt idx="892">
                  <c:v>0.57192500000000002</c:v>
                </c:pt>
                <c:pt idx="893">
                  <c:v>0.57254375000000002</c:v>
                </c:pt>
                <c:pt idx="894">
                  <c:v>0.57316250000000002</c:v>
                </c:pt>
                <c:pt idx="895">
                  <c:v>0.57378125000000002</c:v>
                </c:pt>
                <c:pt idx="896">
                  <c:v>0.57440000000000002</c:v>
                </c:pt>
                <c:pt idx="897">
                  <c:v>0.57501875000000002</c:v>
                </c:pt>
                <c:pt idx="898">
                  <c:v>0.57563750000000002</c:v>
                </c:pt>
                <c:pt idx="899">
                  <c:v>0.57625625000000003</c:v>
                </c:pt>
                <c:pt idx="900">
                  <c:v>0.57687500000000003</c:v>
                </c:pt>
                <c:pt idx="901">
                  <c:v>0.57749375000000003</c:v>
                </c:pt>
                <c:pt idx="902">
                  <c:v>0.57811250000000003</c:v>
                </c:pt>
                <c:pt idx="903">
                  <c:v>0.57873125000000003</c:v>
                </c:pt>
                <c:pt idx="904">
                  <c:v>0.57935000000000003</c:v>
                </c:pt>
                <c:pt idx="905">
                  <c:v>0.57996875000000003</c:v>
                </c:pt>
                <c:pt idx="906">
                  <c:v>0.58058750000000003</c:v>
                </c:pt>
                <c:pt idx="907">
                  <c:v>0.58120625000000004</c:v>
                </c:pt>
                <c:pt idx="908">
                  <c:v>0.58182500000000004</c:v>
                </c:pt>
                <c:pt idx="909">
                  <c:v>0.58244375000000004</c:v>
                </c:pt>
                <c:pt idx="910">
                  <c:v>0.58306250000000004</c:v>
                </c:pt>
                <c:pt idx="911">
                  <c:v>0.58368125000000004</c:v>
                </c:pt>
                <c:pt idx="912">
                  <c:v>0.58430000000000004</c:v>
                </c:pt>
                <c:pt idx="913">
                  <c:v>0.58491875000000004</c:v>
                </c:pt>
                <c:pt idx="914">
                  <c:v>0.58553750000000004</c:v>
                </c:pt>
                <c:pt idx="915">
                  <c:v>0.58615625000000005</c:v>
                </c:pt>
                <c:pt idx="916">
                  <c:v>0.58677500000000005</c:v>
                </c:pt>
                <c:pt idx="917">
                  <c:v>0.58739375000000005</c:v>
                </c:pt>
                <c:pt idx="918">
                  <c:v>0.58801250000000005</c:v>
                </c:pt>
                <c:pt idx="919">
                  <c:v>0.58863125000000005</c:v>
                </c:pt>
                <c:pt idx="920">
                  <c:v>0.58925000000000005</c:v>
                </c:pt>
                <c:pt idx="921">
                  <c:v>0.58986875000000005</c:v>
                </c:pt>
                <c:pt idx="922">
                  <c:v>0.59048750000000005</c:v>
                </c:pt>
                <c:pt idx="923">
                  <c:v>0.59110625000000006</c:v>
                </c:pt>
                <c:pt idx="924">
                  <c:v>0.59172499999999995</c:v>
                </c:pt>
                <c:pt idx="925">
                  <c:v>0.59234374999999995</c:v>
                </c:pt>
                <c:pt idx="926">
                  <c:v>0.59296249999999995</c:v>
                </c:pt>
                <c:pt idx="927">
                  <c:v>0.59358124999999995</c:v>
                </c:pt>
                <c:pt idx="928">
                  <c:v>0.59419999999999995</c:v>
                </c:pt>
                <c:pt idx="929">
                  <c:v>0.59481874999999995</c:v>
                </c:pt>
                <c:pt idx="930">
                  <c:v>0.59543749999999995</c:v>
                </c:pt>
                <c:pt idx="931">
                  <c:v>0.59605624999999995</c:v>
                </c:pt>
                <c:pt idx="932">
                  <c:v>0.59667499999999996</c:v>
                </c:pt>
                <c:pt idx="933">
                  <c:v>0.59729374999999996</c:v>
                </c:pt>
                <c:pt idx="934">
                  <c:v>0.59791249999999996</c:v>
                </c:pt>
                <c:pt idx="935">
                  <c:v>0.59853124999999996</c:v>
                </c:pt>
                <c:pt idx="936">
                  <c:v>0.59914999999999996</c:v>
                </c:pt>
                <c:pt idx="937">
                  <c:v>0.59976874999999996</c:v>
                </c:pt>
                <c:pt idx="938">
                  <c:v>0.60038749999999996</c:v>
                </c:pt>
                <c:pt idx="939">
                  <c:v>0.60100624999999996</c:v>
                </c:pt>
                <c:pt idx="940">
                  <c:v>0.60162499999999997</c:v>
                </c:pt>
                <c:pt idx="941">
                  <c:v>0.60224374999999997</c:v>
                </c:pt>
                <c:pt idx="942">
                  <c:v>0.60286249999999997</c:v>
                </c:pt>
                <c:pt idx="943">
                  <c:v>0.60348124999999997</c:v>
                </c:pt>
                <c:pt idx="944">
                  <c:v>0.60409999999999997</c:v>
                </c:pt>
                <c:pt idx="945">
                  <c:v>0.60471874999999997</c:v>
                </c:pt>
                <c:pt idx="946">
                  <c:v>0.60533749999999997</c:v>
                </c:pt>
                <c:pt idx="947">
                  <c:v>0.60595624999999997</c:v>
                </c:pt>
                <c:pt idx="948">
                  <c:v>0.60657499999999998</c:v>
                </c:pt>
                <c:pt idx="949">
                  <c:v>0.60719374999999998</c:v>
                </c:pt>
                <c:pt idx="950">
                  <c:v>0.60781249999999998</c:v>
                </c:pt>
                <c:pt idx="951">
                  <c:v>0.60843124999999998</c:v>
                </c:pt>
                <c:pt idx="952">
                  <c:v>0.60904999999999998</c:v>
                </c:pt>
                <c:pt idx="953">
                  <c:v>0.60966874999999998</c:v>
                </c:pt>
                <c:pt idx="954">
                  <c:v>0.61028749999999998</c:v>
                </c:pt>
                <c:pt idx="955">
                  <c:v>0.61090624999999998</c:v>
                </c:pt>
                <c:pt idx="956">
                  <c:v>0.61152499999999999</c:v>
                </c:pt>
                <c:pt idx="957">
                  <c:v>0.61214374999999999</c:v>
                </c:pt>
                <c:pt idx="958">
                  <c:v>0.61276249999999999</c:v>
                </c:pt>
                <c:pt idx="959">
                  <c:v>0.61338124999999999</c:v>
                </c:pt>
                <c:pt idx="960">
                  <c:v>0.61399999999999999</c:v>
                </c:pt>
                <c:pt idx="961">
                  <c:v>0.61461874999999999</c:v>
                </c:pt>
                <c:pt idx="962">
                  <c:v>0.61523749999999999</c:v>
                </c:pt>
                <c:pt idx="963">
                  <c:v>0.61585624999999999</c:v>
                </c:pt>
                <c:pt idx="964">
                  <c:v>0.616475</c:v>
                </c:pt>
                <c:pt idx="965">
                  <c:v>0.61709375</c:v>
                </c:pt>
                <c:pt idx="966">
                  <c:v>0.6177125</c:v>
                </c:pt>
                <c:pt idx="967">
                  <c:v>0.61833125</c:v>
                </c:pt>
                <c:pt idx="968">
                  <c:v>0.61895</c:v>
                </c:pt>
                <c:pt idx="969">
                  <c:v>0.61956875</c:v>
                </c:pt>
                <c:pt idx="970">
                  <c:v>0.6201875</c:v>
                </c:pt>
                <c:pt idx="971">
                  <c:v>0.62080625</c:v>
                </c:pt>
                <c:pt idx="972">
                  <c:v>0.62142500000000001</c:v>
                </c:pt>
                <c:pt idx="973">
                  <c:v>0.62204375000000001</c:v>
                </c:pt>
                <c:pt idx="974">
                  <c:v>0.62266250000000001</c:v>
                </c:pt>
                <c:pt idx="975">
                  <c:v>0.62328125000000001</c:v>
                </c:pt>
                <c:pt idx="976">
                  <c:v>0.62390000000000001</c:v>
                </c:pt>
                <c:pt idx="977">
                  <c:v>0.62451875000000001</c:v>
                </c:pt>
                <c:pt idx="978">
                  <c:v>0.62513750000000001</c:v>
                </c:pt>
                <c:pt idx="979">
                  <c:v>0.62575625000000001</c:v>
                </c:pt>
                <c:pt idx="980">
                  <c:v>0.62637500000000002</c:v>
                </c:pt>
                <c:pt idx="981">
                  <c:v>0.62699375000000002</c:v>
                </c:pt>
                <c:pt idx="982">
                  <c:v>0.62761250000000002</c:v>
                </c:pt>
                <c:pt idx="983">
                  <c:v>0.62823125000000002</c:v>
                </c:pt>
                <c:pt idx="984">
                  <c:v>0.62885000000000002</c:v>
                </c:pt>
                <c:pt idx="985">
                  <c:v>0.62946875000000002</c:v>
                </c:pt>
                <c:pt idx="986">
                  <c:v>0.63008750000000002</c:v>
                </c:pt>
                <c:pt idx="987">
                  <c:v>0.63070625000000002</c:v>
                </c:pt>
                <c:pt idx="988">
                  <c:v>0.63132500000000003</c:v>
                </c:pt>
                <c:pt idx="989">
                  <c:v>0.63194375000000003</c:v>
                </c:pt>
                <c:pt idx="990">
                  <c:v>0.63256250000000003</c:v>
                </c:pt>
                <c:pt idx="991">
                  <c:v>0.63318125000000003</c:v>
                </c:pt>
                <c:pt idx="992">
                  <c:v>0.63380000000000003</c:v>
                </c:pt>
                <c:pt idx="993">
                  <c:v>0.63441875000000003</c:v>
                </c:pt>
                <c:pt idx="994">
                  <c:v>0.63503750000000003</c:v>
                </c:pt>
                <c:pt idx="995">
                  <c:v>0.63565625000000003</c:v>
                </c:pt>
                <c:pt idx="996">
                  <c:v>0.63627500000000003</c:v>
                </c:pt>
                <c:pt idx="997">
                  <c:v>0.63689375000000004</c:v>
                </c:pt>
                <c:pt idx="998">
                  <c:v>0.63751250000000004</c:v>
                </c:pt>
                <c:pt idx="999">
                  <c:v>0.63813125000000004</c:v>
                </c:pt>
                <c:pt idx="1000">
                  <c:v>0.63875000000000004</c:v>
                </c:pt>
                <c:pt idx="1001">
                  <c:v>0.63936875000000004</c:v>
                </c:pt>
                <c:pt idx="1002">
                  <c:v>0.63998750000000004</c:v>
                </c:pt>
                <c:pt idx="1003">
                  <c:v>0.64060625000000004</c:v>
                </c:pt>
                <c:pt idx="1004">
                  <c:v>0.64122500000000004</c:v>
                </c:pt>
                <c:pt idx="1005">
                  <c:v>0.64184375000000005</c:v>
                </c:pt>
                <c:pt idx="1006">
                  <c:v>0.64246250000000005</c:v>
                </c:pt>
                <c:pt idx="1007">
                  <c:v>0.64308125000000005</c:v>
                </c:pt>
                <c:pt idx="1008">
                  <c:v>0.64370000000000005</c:v>
                </c:pt>
                <c:pt idx="1009">
                  <c:v>0.64431875000000005</c:v>
                </c:pt>
                <c:pt idx="1010">
                  <c:v>0.64493750000000005</c:v>
                </c:pt>
                <c:pt idx="1011">
                  <c:v>0.64555625000000005</c:v>
                </c:pt>
                <c:pt idx="1012">
                  <c:v>0.64617500000000005</c:v>
                </c:pt>
                <c:pt idx="1013">
                  <c:v>0.64679374999999995</c:v>
                </c:pt>
                <c:pt idx="1014">
                  <c:v>0.64741249999999995</c:v>
                </c:pt>
                <c:pt idx="1015">
                  <c:v>0.64803124999999995</c:v>
                </c:pt>
                <c:pt idx="1016">
                  <c:v>0.64864999999999995</c:v>
                </c:pt>
                <c:pt idx="1017">
                  <c:v>0.64926874999999995</c:v>
                </c:pt>
                <c:pt idx="1018">
                  <c:v>0.64988749999999995</c:v>
                </c:pt>
                <c:pt idx="1019">
                  <c:v>0.65050624999999995</c:v>
                </c:pt>
                <c:pt idx="1020">
                  <c:v>0.65112499999999995</c:v>
                </c:pt>
                <c:pt idx="1021">
                  <c:v>0.65174374999999996</c:v>
                </c:pt>
                <c:pt idx="1022">
                  <c:v>0.65236249999999996</c:v>
                </c:pt>
                <c:pt idx="1023">
                  <c:v>0.65298124999999996</c:v>
                </c:pt>
                <c:pt idx="1024">
                  <c:v>0.65359999999999996</c:v>
                </c:pt>
                <c:pt idx="1025">
                  <c:v>0.65421874999999996</c:v>
                </c:pt>
                <c:pt idx="1026">
                  <c:v>0.65483749999999996</c:v>
                </c:pt>
                <c:pt idx="1027">
                  <c:v>0.65545624999999996</c:v>
                </c:pt>
                <c:pt idx="1028">
                  <c:v>0.65607499999999996</c:v>
                </c:pt>
                <c:pt idx="1029">
                  <c:v>0.65669374999999997</c:v>
                </c:pt>
                <c:pt idx="1030">
                  <c:v>0.65731249999999997</c:v>
                </c:pt>
                <c:pt idx="1031">
                  <c:v>0.65793124999999997</c:v>
                </c:pt>
                <c:pt idx="1032">
                  <c:v>0.65854999999999997</c:v>
                </c:pt>
                <c:pt idx="1033">
                  <c:v>0.65916874999999997</c:v>
                </c:pt>
                <c:pt idx="1034">
                  <c:v>0.65978749999999997</c:v>
                </c:pt>
                <c:pt idx="1035">
                  <c:v>0.66040624999999997</c:v>
                </c:pt>
                <c:pt idx="1036">
                  <c:v>0.66102499999999997</c:v>
                </c:pt>
                <c:pt idx="1037">
                  <c:v>0.66164374999999997</c:v>
                </c:pt>
                <c:pt idx="1038">
                  <c:v>0.66226249999999998</c:v>
                </c:pt>
                <c:pt idx="1039">
                  <c:v>0.66288124999999998</c:v>
                </c:pt>
                <c:pt idx="1040">
                  <c:v>0.66349999999999998</c:v>
                </c:pt>
                <c:pt idx="1041">
                  <c:v>0.66411874999999998</c:v>
                </c:pt>
                <c:pt idx="1042">
                  <c:v>0.66473749999999998</c:v>
                </c:pt>
                <c:pt idx="1043">
                  <c:v>0.66535624999999998</c:v>
                </c:pt>
                <c:pt idx="1044">
                  <c:v>0.66597499999999998</c:v>
                </c:pt>
                <c:pt idx="1045">
                  <c:v>0.66659374999999998</c:v>
                </c:pt>
                <c:pt idx="1046">
                  <c:v>0.66721249999999999</c:v>
                </c:pt>
                <c:pt idx="1047">
                  <c:v>0.66783124999999999</c:v>
                </c:pt>
                <c:pt idx="1048">
                  <c:v>0.66844999999999999</c:v>
                </c:pt>
                <c:pt idx="1049">
                  <c:v>0.66906874999999999</c:v>
                </c:pt>
                <c:pt idx="1050">
                  <c:v>0.66968749999999999</c:v>
                </c:pt>
                <c:pt idx="1051">
                  <c:v>0.67030624999999999</c:v>
                </c:pt>
                <c:pt idx="1052">
                  <c:v>0.67092499999999999</c:v>
                </c:pt>
                <c:pt idx="1053">
                  <c:v>0.67154374999999999</c:v>
                </c:pt>
                <c:pt idx="1054">
                  <c:v>0.6721625</c:v>
                </c:pt>
                <c:pt idx="1055">
                  <c:v>0.67278125</c:v>
                </c:pt>
                <c:pt idx="1056">
                  <c:v>0.6734</c:v>
                </c:pt>
                <c:pt idx="1057">
                  <c:v>0.67401875</c:v>
                </c:pt>
                <c:pt idx="1058">
                  <c:v>0.6746375</c:v>
                </c:pt>
                <c:pt idx="1059">
                  <c:v>0.67525625</c:v>
                </c:pt>
                <c:pt idx="1060">
                  <c:v>0.675875</c:v>
                </c:pt>
                <c:pt idx="1061">
                  <c:v>0.67649375</c:v>
                </c:pt>
                <c:pt idx="1062">
                  <c:v>0.67711250000000001</c:v>
                </c:pt>
                <c:pt idx="1063">
                  <c:v>0.67773125000000001</c:v>
                </c:pt>
                <c:pt idx="1064">
                  <c:v>0.67835000000000001</c:v>
                </c:pt>
                <c:pt idx="1065">
                  <c:v>0.67896875000000001</c:v>
                </c:pt>
                <c:pt idx="1066">
                  <c:v>0.67958750000000001</c:v>
                </c:pt>
                <c:pt idx="1067">
                  <c:v>0.68020625000000001</c:v>
                </c:pt>
                <c:pt idx="1068">
                  <c:v>0.68082500000000001</c:v>
                </c:pt>
                <c:pt idx="1069">
                  <c:v>0.68144375000000001</c:v>
                </c:pt>
                <c:pt idx="1070">
                  <c:v>0.68206250000000002</c:v>
                </c:pt>
                <c:pt idx="1071">
                  <c:v>0.68268125000000002</c:v>
                </c:pt>
                <c:pt idx="1072">
                  <c:v>0.68330000000000002</c:v>
                </c:pt>
                <c:pt idx="1073">
                  <c:v>0.68391875000000002</c:v>
                </c:pt>
                <c:pt idx="1074">
                  <c:v>0.68453750000000002</c:v>
                </c:pt>
                <c:pt idx="1075">
                  <c:v>0.68515625000000002</c:v>
                </c:pt>
                <c:pt idx="1076">
                  <c:v>0.68577500000000002</c:v>
                </c:pt>
                <c:pt idx="1077">
                  <c:v>0.68639375000000002</c:v>
                </c:pt>
                <c:pt idx="1078">
                  <c:v>0.68701250000000003</c:v>
                </c:pt>
                <c:pt idx="1079">
                  <c:v>0.68763125000000003</c:v>
                </c:pt>
                <c:pt idx="1080">
                  <c:v>0.68825000000000003</c:v>
                </c:pt>
                <c:pt idx="1081">
                  <c:v>0.68886875000000003</c:v>
                </c:pt>
                <c:pt idx="1082">
                  <c:v>0.68948750000000003</c:v>
                </c:pt>
                <c:pt idx="1083">
                  <c:v>0.69010625000000003</c:v>
                </c:pt>
                <c:pt idx="1084">
                  <c:v>0.69072500000000003</c:v>
                </c:pt>
                <c:pt idx="1085">
                  <c:v>0.69134375000000003</c:v>
                </c:pt>
                <c:pt idx="1086">
                  <c:v>0.69196250000000004</c:v>
                </c:pt>
                <c:pt idx="1087">
                  <c:v>0.69258125000000004</c:v>
                </c:pt>
                <c:pt idx="1088">
                  <c:v>0.69320000000000004</c:v>
                </c:pt>
                <c:pt idx="1089">
                  <c:v>0.69381875000000004</c:v>
                </c:pt>
                <c:pt idx="1090">
                  <c:v>0.69443750000000004</c:v>
                </c:pt>
                <c:pt idx="1091">
                  <c:v>0.69505625000000004</c:v>
                </c:pt>
                <c:pt idx="1092">
                  <c:v>0.69567500000000004</c:v>
                </c:pt>
                <c:pt idx="1093">
                  <c:v>0.69629375000000004</c:v>
                </c:pt>
                <c:pt idx="1094">
                  <c:v>0.69691250000000005</c:v>
                </c:pt>
                <c:pt idx="1095">
                  <c:v>0.69753125000000005</c:v>
                </c:pt>
                <c:pt idx="1096">
                  <c:v>0.69815000000000005</c:v>
                </c:pt>
                <c:pt idx="1097">
                  <c:v>0.69876875000000005</c:v>
                </c:pt>
                <c:pt idx="1098">
                  <c:v>0.69938750000000005</c:v>
                </c:pt>
                <c:pt idx="1099">
                  <c:v>0.70000625000000005</c:v>
                </c:pt>
                <c:pt idx="1100">
                  <c:v>0.70062500000000005</c:v>
                </c:pt>
                <c:pt idx="1101">
                  <c:v>0.70124375000000005</c:v>
                </c:pt>
                <c:pt idx="1102">
                  <c:v>0.70186249999999994</c:v>
                </c:pt>
                <c:pt idx="1103">
                  <c:v>0.70248124999999995</c:v>
                </c:pt>
                <c:pt idx="1104">
                  <c:v>0.70309999999999995</c:v>
                </c:pt>
                <c:pt idx="1105">
                  <c:v>0.70371874999999995</c:v>
                </c:pt>
                <c:pt idx="1106">
                  <c:v>0.70433749999999995</c:v>
                </c:pt>
                <c:pt idx="1107">
                  <c:v>0.70495624999999995</c:v>
                </c:pt>
                <c:pt idx="1108">
                  <c:v>0.70557499999999995</c:v>
                </c:pt>
                <c:pt idx="1109">
                  <c:v>0.70619374999999995</c:v>
                </c:pt>
                <c:pt idx="1110">
                  <c:v>0.70681249999999995</c:v>
                </c:pt>
                <c:pt idx="1111">
                  <c:v>0.70743124999999996</c:v>
                </c:pt>
                <c:pt idx="1112">
                  <c:v>0.70804999999999996</c:v>
                </c:pt>
                <c:pt idx="1113">
                  <c:v>0.70866874999999996</c:v>
                </c:pt>
                <c:pt idx="1114">
                  <c:v>0.70928749999999996</c:v>
                </c:pt>
                <c:pt idx="1115">
                  <c:v>0.70990624999999996</c:v>
                </c:pt>
                <c:pt idx="1116">
                  <c:v>0.71052499999999996</c:v>
                </c:pt>
                <c:pt idx="1117">
                  <c:v>0.71114374999999996</c:v>
                </c:pt>
                <c:pt idx="1118">
                  <c:v>0.71176249999999996</c:v>
                </c:pt>
                <c:pt idx="1119">
                  <c:v>0.71238124999999997</c:v>
                </c:pt>
                <c:pt idx="1120">
                  <c:v>0.71299999999999997</c:v>
                </c:pt>
                <c:pt idx="1121">
                  <c:v>0.71361874999999997</c:v>
                </c:pt>
                <c:pt idx="1122">
                  <c:v>0.71423749999999997</c:v>
                </c:pt>
                <c:pt idx="1123">
                  <c:v>0.71485624999999997</c:v>
                </c:pt>
                <c:pt idx="1124">
                  <c:v>0.71547499999999997</c:v>
                </c:pt>
                <c:pt idx="1125">
                  <c:v>0.71609374999999997</c:v>
                </c:pt>
                <c:pt idx="1126">
                  <c:v>0.71671249999999997</c:v>
                </c:pt>
                <c:pt idx="1127">
                  <c:v>0.71733124999999998</c:v>
                </c:pt>
                <c:pt idx="1128">
                  <c:v>0.71794999999999998</c:v>
                </c:pt>
                <c:pt idx="1129">
                  <c:v>0.71856874999999998</c:v>
                </c:pt>
                <c:pt idx="1130">
                  <c:v>0.71918749999999998</c:v>
                </c:pt>
                <c:pt idx="1131">
                  <c:v>0.71980624999999998</c:v>
                </c:pt>
                <c:pt idx="1132">
                  <c:v>0.72042499999999998</c:v>
                </c:pt>
                <c:pt idx="1133">
                  <c:v>0.72104374999999998</c:v>
                </c:pt>
                <c:pt idx="1134">
                  <c:v>0.72166249999999998</c:v>
                </c:pt>
                <c:pt idx="1135">
                  <c:v>0.72228124999999999</c:v>
                </c:pt>
                <c:pt idx="1136">
                  <c:v>0.72289999999999999</c:v>
                </c:pt>
                <c:pt idx="1137">
                  <c:v>0.72351874999999999</c:v>
                </c:pt>
                <c:pt idx="1138">
                  <c:v>0.72413749999999999</c:v>
                </c:pt>
                <c:pt idx="1139">
                  <c:v>0.72475624999999999</c:v>
                </c:pt>
                <c:pt idx="1140">
                  <c:v>0.72537499999999999</c:v>
                </c:pt>
                <c:pt idx="1141">
                  <c:v>0.72599374999999999</c:v>
                </c:pt>
                <c:pt idx="1142">
                  <c:v>0.72661249999999999</c:v>
                </c:pt>
                <c:pt idx="1143">
                  <c:v>0.72723125</c:v>
                </c:pt>
                <c:pt idx="1144">
                  <c:v>0.72785</c:v>
                </c:pt>
                <c:pt idx="1145">
                  <c:v>0.72846875</c:v>
                </c:pt>
                <c:pt idx="1146">
                  <c:v>0.7290875</c:v>
                </c:pt>
                <c:pt idx="1147">
                  <c:v>0.72970625</c:v>
                </c:pt>
                <c:pt idx="1148">
                  <c:v>0.730325</c:v>
                </c:pt>
                <c:pt idx="1149">
                  <c:v>0.73094375</c:v>
                </c:pt>
                <c:pt idx="1150">
                  <c:v>0.7315625</c:v>
                </c:pt>
                <c:pt idx="1151">
                  <c:v>0.73218125000000001</c:v>
                </c:pt>
                <c:pt idx="1152">
                  <c:v>0.73280000000000001</c:v>
                </c:pt>
                <c:pt idx="1153">
                  <c:v>0.73341875000000001</c:v>
                </c:pt>
                <c:pt idx="1154">
                  <c:v>0.73403750000000001</c:v>
                </c:pt>
                <c:pt idx="1155">
                  <c:v>0.73465625000000001</c:v>
                </c:pt>
                <c:pt idx="1156">
                  <c:v>0.73527500000000001</c:v>
                </c:pt>
                <c:pt idx="1157">
                  <c:v>0.73589375000000001</c:v>
                </c:pt>
                <c:pt idx="1158">
                  <c:v>0.73651250000000001</c:v>
                </c:pt>
                <c:pt idx="1159">
                  <c:v>0.73713125000000002</c:v>
                </c:pt>
                <c:pt idx="1160">
                  <c:v>0.73775000000000002</c:v>
                </c:pt>
                <c:pt idx="1161">
                  <c:v>0.73836875000000002</c:v>
                </c:pt>
                <c:pt idx="1162">
                  <c:v>0.73898750000000002</c:v>
                </c:pt>
                <c:pt idx="1163">
                  <c:v>0.73960625000000002</c:v>
                </c:pt>
                <c:pt idx="1164">
                  <c:v>0.74022500000000002</c:v>
                </c:pt>
                <c:pt idx="1165">
                  <c:v>0.74084375000000002</c:v>
                </c:pt>
                <c:pt idx="1166">
                  <c:v>0.74146250000000002</c:v>
                </c:pt>
                <c:pt idx="1167">
                  <c:v>0.74208125000000003</c:v>
                </c:pt>
                <c:pt idx="1168">
                  <c:v>0.74270000000000003</c:v>
                </c:pt>
                <c:pt idx="1169">
                  <c:v>0.74331875000000003</c:v>
                </c:pt>
                <c:pt idx="1170">
                  <c:v>0.74393750000000003</c:v>
                </c:pt>
                <c:pt idx="1171">
                  <c:v>0.74455625000000003</c:v>
                </c:pt>
                <c:pt idx="1172">
                  <c:v>0.74517500000000003</c:v>
                </c:pt>
                <c:pt idx="1173">
                  <c:v>0.74579375000000003</c:v>
                </c:pt>
                <c:pt idx="1174">
                  <c:v>0.74641250000000003</c:v>
                </c:pt>
                <c:pt idx="1175">
                  <c:v>0.74703125000000004</c:v>
                </c:pt>
                <c:pt idx="1176">
                  <c:v>0.74765000000000004</c:v>
                </c:pt>
                <c:pt idx="1177">
                  <c:v>0.74826875000000004</c:v>
                </c:pt>
                <c:pt idx="1178">
                  <c:v>0.74888750000000004</c:v>
                </c:pt>
                <c:pt idx="1179">
                  <c:v>0.74950625000000004</c:v>
                </c:pt>
                <c:pt idx="1180">
                  <c:v>0.75012500000000004</c:v>
                </c:pt>
                <c:pt idx="1181">
                  <c:v>0.75074375000000004</c:v>
                </c:pt>
                <c:pt idx="1182">
                  <c:v>0.75136250000000004</c:v>
                </c:pt>
                <c:pt idx="1183">
                  <c:v>0.75198125000000005</c:v>
                </c:pt>
                <c:pt idx="1184">
                  <c:v>0.75260000000000005</c:v>
                </c:pt>
                <c:pt idx="1185">
                  <c:v>0.75321875000000005</c:v>
                </c:pt>
                <c:pt idx="1186">
                  <c:v>0.75383750000000005</c:v>
                </c:pt>
                <c:pt idx="1187">
                  <c:v>0.75445625000000005</c:v>
                </c:pt>
                <c:pt idx="1188">
                  <c:v>0.75507500000000005</c:v>
                </c:pt>
                <c:pt idx="1189">
                  <c:v>0.75569375000000005</c:v>
                </c:pt>
                <c:pt idx="1190">
                  <c:v>0.75631250000000005</c:v>
                </c:pt>
                <c:pt idx="1191">
                  <c:v>0.75693125000000006</c:v>
                </c:pt>
                <c:pt idx="1192">
                  <c:v>0.75754999999999995</c:v>
                </c:pt>
                <c:pt idx="1193">
                  <c:v>0.75816874999999995</c:v>
                </c:pt>
                <c:pt idx="1194">
                  <c:v>0.75878749999999995</c:v>
                </c:pt>
                <c:pt idx="1195">
                  <c:v>0.75940624999999995</c:v>
                </c:pt>
                <c:pt idx="1196">
                  <c:v>0.76002499999999995</c:v>
                </c:pt>
                <c:pt idx="1197">
                  <c:v>0.76064374999999995</c:v>
                </c:pt>
                <c:pt idx="1198">
                  <c:v>0.76126249999999995</c:v>
                </c:pt>
                <c:pt idx="1199">
                  <c:v>0.76188124999999995</c:v>
                </c:pt>
                <c:pt idx="1200">
                  <c:v>0.76249999999999996</c:v>
                </c:pt>
                <c:pt idx="1201">
                  <c:v>0.76311874999999996</c:v>
                </c:pt>
                <c:pt idx="1202">
                  <c:v>0.76373749999999996</c:v>
                </c:pt>
                <c:pt idx="1203">
                  <c:v>0.76435624999999996</c:v>
                </c:pt>
                <c:pt idx="1204">
                  <c:v>0.76497499999999996</c:v>
                </c:pt>
                <c:pt idx="1205">
                  <c:v>0.76559374999999996</c:v>
                </c:pt>
                <c:pt idx="1206">
                  <c:v>0.76621249999999996</c:v>
                </c:pt>
                <c:pt idx="1207">
                  <c:v>0.76683124999999996</c:v>
                </c:pt>
                <c:pt idx="1208">
                  <c:v>0.76744999999999997</c:v>
                </c:pt>
                <c:pt idx="1209">
                  <c:v>0.76806874999999997</c:v>
                </c:pt>
                <c:pt idx="1210">
                  <c:v>0.76868749999999997</c:v>
                </c:pt>
                <c:pt idx="1211">
                  <c:v>0.76930624999999997</c:v>
                </c:pt>
                <c:pt idx="1212">
                  <c:v>0.76992499999999997</c:v>
                </c:pt>
                <c:pt idx="1213">
                  <c:v>0.77054374999999997</c:v>
                </c:pt>
                <c:pt idx="1214">
                  <c:v>0.77116249999999997</c:v>
                </c:pt>
                <c:pt idx="1215">
                  <c:v>0.77178124999999997</c:v>
                </c:pt>
                <c:pt idx="1216">
                  <c:v>0.77239999999999998</c:v>
                </c:pt>
                <c:pt idx="1217">
                  <c:v>0.77301874999999998</c:v>
                </c:pt>
                <c:pt idx="1218">
                  <c:v>0.77363749999999998</c:v>
                </c:pt>
                <c:pt idx="1219">
                  <c:v>0.77425624999999998</c:v>
                </c:pt>
                <c:pt idx="1220">
                  <c:v>0.77487499999999998</c:v>
                </c:pt>
                <c:pt idx="1221">
                  <c:v>0.77549374999999998</c:v>
                </c:pt>
                <c:pt idx="1222">
                  <c:v>0.77611249999999998</c:v>
                </c:pt>
                <c:pt idx="1223">
                  <c:v>0.77673124999999998</c:v>
                </c:pt>
                <c:pt idx="1224">
                  <c:v>0.77734999999999999</c:v>
                </c:pt>
                <c:pt idx="1225">
                  <c:v>0.77796874999999999</c:v>
                </c:pt>
                <c:pt idx="1226">
                  <c:v>0.77858749999999999</c:v>
                </c:pt>
                <c:pt idx="1227">
                  <c:v>0.77920624999999999</c:v>
                </c:pt>
                <c:pt idx="1228">
                  <c:v>0.77982499999999999</c:v>
                </c:pt>
                <c:pt idx="1229">
                  <c:v>0.78044374999999999</c:v>
                </c:pt>
                <c:pt idx="1230">
                  <c:v>0.78106249999999999</c:v>
                </c:pt>
                <c:pt idx="1231">
                  <c:v>0.78168124999999999</c:v>
                </c:pt>
                <c:pt idx="1232">
                  <c:v>0.7823</c:v>
                </c:pt>
                <c:pt idx="1233">
                  <c:v>0.78291875</c:v>
                </c:pt>
                <c:pt idx="1234">
                  <c:v>0.7835375</c:v>
                </c:pt>
                <c:pt idx="1235">
                  <c:v>0.78415625</c:v>
                </c:pt>
                <c:pt idx="1236">
                  <c:v>0.784775</c:v>
                </c:pt>
                <c:pt idx="1237">
                  <c:v>0.78539375</c:v>
                </c:pt>
                <c:pt idx="1238">
                  <c:v>0.7860125</c:v>
                </c:pt>
                <c:pt idx="1239">
                  <c:v>0.78663125</c:v>
                </c:pt>
                <c:pt idx="1240">
                  <c:v>0.78725000000000001</c:v>
                </c:pt>
                <c:pt idx="1241">
                  <c:v>0.78786875000000001</c:v>
                </c:pt>
                <c:pt idx="1242">
                  <c:v>0.78848750000000001</c:v>
                </c:pt>
                <c:pt idx="1243">
                  <c:v>0.78910625000000001</c:v>
                </c:pt>
                <c:pt idx="1244">
                  <c:v>0.78972500000000001</c:v>
                </c:pt>
                <c:pt idx="1245">
                  <c:v>0.79034375000000001</c:v>
                </c:pt>
                <c:pt idx="1246">
                  <c:v>0.79096250000000001</c:v>
                </c:pt>
                <c:pt idx="1247">
                  <c:v>0.79158125000000001</c:v>
                </c:pt>
                <c:pt idx="1248">
                  <c:v>0.79220000000000002</c:v>
                </c:pt>
                <c:pt idx="1249">
                  <c:v>0.79281875000000002</c:v>
                </c:pt>
                <c:pt idx="1250">
                  <c:v>0.79343750000000002</c:v>
                </c:pt>
                <c:pt idx="1251">
                  <c:v>0.79405625000000002</c:v>
                </c:pt>
                <c:pt idx="1252">
                  <c:v>0.79467500000000002</c:v>
                </c:pt>
                <c:pt idx="1253">
                  <c:v>0.79529375000000002</c:v>
                </c:pt>
                <c:pt idx="1254">
                  <c:v>0.79591250000000002</c:v>
                </c:pt>
                <c:pt idx="1255">
                  <c:v>0.79653125000000002</c:v>
                </c:pt>
                <c:pt idx="1256">
                  <c:v>0.79715000000000003</c:v>
                </c:pt>
                <c:pt idx="1257">
                  <c:v>0.79776875000000003</c:v>
                </c:pt>
                <c:pt idx="1258">
                  <c:v>0.79838750000000003</c:v>
                </c:pt>
                <c:pt idx="1259">
                  <c:v>0.79900625000000003</c:v>
                </c:pt>
                <c:pt idx="1260">
                  <c:v>0.79962500000000003</c:v>
                </c:pt>
                <c:pt idx="1261">
                  <c:v>0.80024375000000003</c:v>
                </c:pt>
                <c:pt idx="1262">
                  <c:v>0.80086250000000003</c:v>
                </c:pt>
                <c:pt idx="1263">
                  <c:v>0.80148125000000003</c:v>
                </c:pt>
                <c:pt idx="1264">
                  <c:v>0.80210000000000004</c:v>
                </c:pt>
                <c:pt idx="1265">
                  <c:v>0.80271875000000004</c:v>
                </c:pt>
                <c:pt idx="1266">
                  <c:v>0.80333750000000004</c:v>
                </c:pt>
                <c:pt idx="1267">
                  <c:v>0.80395625000000004</c:v>
                </c:pt>
                <c:pt idx="1268">
                  <c:v>0.80457500000000004</c:v>
                </c:pt>
                <c:pt idx="1269">
                  <c:v>0.80519375000000004</c:v>
                </c:pt>
                <c:pt idx="1270">
                  <c:v>0.80581250000000004</c:v>
                </c:pt>
                <c:pt idx="1271">
                  <c:v>0.80643125000000004</c:v>
                </c:pt>
                <c:pt idx="1272">
                  <c:v>0.80705000000000005</c:v>
                </c:pt>
                <c:pt idx="1273">
                  <c:v>0.80766875000000005</c:v>
                </c:pt>
                <c:pt idx="1274">
                  <c:v>0.80828750000000005</c:v>
                </c:pt>
                <c:pt idx="1275">
                  <c:v>0.80890625000000005</c:v>
                </c:pt>
                <c:pt idx="1276">
                  <c:v>0.80952500000000005</c:v>
                </c:pt>
                <c:pt idx="1277">
                  <c:v>0.81014375000000005</c:v>
                </c:pt>
                <c:pt idx="1278">
                  <c:v>0.81076250000000005</c:v>
                </c:pt>
                <c:pt idx="1279">
                  <c:v>0.81138125000000005</c:v>
                </c:pt>
                <c:pt idx="1280">
                  <c:v>0.81200000000000006</c:v>
                </c:pt>
                <c:pt idx="1281">
                  <c:v>0.81261874999999995</c:v>
                </c:pt>
                <c:pt idx="1282">
                  <c:v>0.81323749999999995</c:v>
                </c:pt>
                <c:pt idx="1283">
                  <c:v>0.81385624999999995</c:v>
                </c:pt>
                <c:pt idx="1284">
                  <c:v>0.81447499999999995</c:v>
                </c:pt>
                <c:pt idx="1285">
                  <c:v>0.81509374999999995</c:v>
                </c:pt>
                <c:pt idx="1286">
                  <c:v>0.81571249999999995</c:v>
                </c:pt>
                <c:pt idx="1287">
                  <c:v>0.81633124999999995</c:v>
                </c:pt>
                <c:pt idx="1288">
                  <c:v>0.81694999999999995</c:v>
                </c:pt>
                <c:pt idx="1289">
                  <c:v>0.81756874999999996</c:v>
                </c:pt>
                <c:pt idx="1290">
                  <c:v>0.81818749999999996</c:v>
                </c:pt>
                <c:pt idx="1291">
                  <c:v>0.81880624999999996</c:v>
                </c:pt>
                <c:pt idx="1292">
                  <c:v>0.81942499999999996</c:v>
                </c:pt>
                <c:pt idx="1293">
                  <c:v>0.82004374999999996</c:v>
                </c:pt>
                <c:pt idx="1294">
                  <c:v>0.82066249999999996</c:v>
                </c:pt>
                <c:pt idx="1295">
                  <c:v>0.82128124999999996</c:v>
                </c:pt>
                <c:pt idx="1296">
                  <c:v>0.82189999999999996</c:v>
                </c:pt>
                <c:pt idx="1297">
                  <c:v>0.82251874999999997</c:v>
                </c:pt>
                <c:pt idx="1298">
                  <c:v>0.82313749999999997</c:v>
                </c:pt>
                <c:pt idx="1299">
                  <c:v>0.82375624999999997</c:v>
                </c:pt>
                <c:pt idx="1300">
                  <c:v>0.82437499999999997</c:v>
                </c:pt>
                <c:pt idx="1301">
                  <c:v>0.82499374999999997</c:v>
                </c:pt>
                <c:pt idx="1302">
                  <c:v>0.82561249999999997</c:v>
                </c:pt>
                <c:pt idx="1303">
                  <c:v>0.82623124999999997</c:v>
                </c:pt>
                <c:pt idx="1304">
                  <c:v>0.82684999999999997</c:v>
                </c:pt>
                <c:pt idx="1305">
                  <c:v>0.82746874999999998</c:v>
                </c:pt>
                <c:pt idx="1306">
                  <c:v>0.82808749999999998</c:v>
                </c:pt>
                <c:pt idx="1307">
                  <c:v>0.82870624999999998</c:v>
                </c:pt>
                <c:pt idx="1308">
                  <c:v>0.82932499999999998</c:v>
                </c:pt>
                <c:pt idx="1309">
                  <c:v>0.82994374999999998</c:v>
                </c:pt>
                <c:pt idx="1310">
                  <c:v>0.83056249999999998</c:v>
                </c:pt>
                <c:pt idx="1311">
                  <c:v>0.83118124999999998</c:v>
                </c:pt>
                <c:pt idx="1312">
                  <c:v>0.83179999999999998</c:v>
                </c:pt>
                <c:pt idx="1313">
                  <c:v>0.83241874999999999</c:v>
                </c:pt>
                <c:pt idx="1314">
                  <c:v>0.83303749999999999</c:v>
                </c:pt>
                <c:pt idx="1315">
                  <c:v>0.83365624999999999</c:v>
                </c:pt>
                <c:pt idx="1316">
                  <c:v>0.83427499999999999</c:v>
                </c:pt>
                <c:pt idx="1317">
                  <c:v>0.83489374999999999</c:v>
                </c:pt>
                <c:pt idx="1318">
                  <c:v>0.83551249999999999</c:v>
                </c:pt>
                <c:pt idx="1319">
                  <c:v>0.83613124999999999</c:v>
                </c:pt>
                <c:pt idx="1320">
                  <c:v>0.83674999999999999</c:v>
                </c:pt>
                <c:pt idx="1321">
                  <c:v>0.83736875</c:v>
                </c:pt>
                <c:pt idx="1322">
                  <c:v>0.8379875</c:v>
                </c:pt>
                <c:pt idx="1323">
                  <c:v>0.83860625</c:v>
                </c:pt>
                <c:pt idx="1324">
                  <c:v>0.839225</c:v>
                </c:pt>
                <c:pt idx="1325">
                  <c:v>0.83984375</c:v>
                </c:pt>
                <c:pt idx="1326">
                  <c:v>0.8404625</c:v>
                </c:pt>
                <c:pt idx="1327">
                  <c:v>0.84108125</c:v>
                </c:pt>
                <c:pt idx="1328">
                  <c:v>0.8417</c:v>
                </c:pt>
                <c:pt idx="1329">
                  <c:v>0.84231875</c:v>
                </c:pt>
                <c:pt idx="1330">
                  <c:v>0.84293750000000001</c:v>
                </c:pt>
                <c:pt idx="1331">
                  <c:v>0.84355625000000001</c:v>
                </c:pt>
                <c:pt idx="1332">
                  <c:v>0.84417500000000001</c:v>
                </c:pt>
                <c:pt idx="1333">
                  <c:v>0.84479375000000001</c:v>
                </c:pt>
                <c:pt idx="1334">
                  <c:v>0.84541250000000001</c:v>
                </c:pt>
                <c:pt idx="1335">
                  <c:v>0.84603125000000001</c:v>
                </c:pt>
                <c:pt idx="1336">
                  <c:v>0.84665000000000001</c:v>
                </c:pt>
                <c:pt idx="1337">
                  <c:v>0.84726875000000001</c:v>
                </c:pt>
                <c:pt idx="1338">
                  <c:v>0.84788750000000002</c:v>
                </c:pt>
                <c:pt idx="1339">
                  <c:v>0.84850625000000002</c:v>
                </c:pt>
                <c:pt idx="1340">
                  <c:v>0.84912500000000002</c:v>
                </c:pt>
                <c:pt idx="1341">
                  <c:v>0.84974375000000002</c:v>
                </c:pt>
                <c:pt idx="1342">
                  <c:v>0.85036250000000002</c:v>
                </c:pt>
                <c:pt idx="1343">
                  <c:v>0.85098125000000002</c:v>
                </c:pt>
                <c:pt idx="1344">
                  <c:v>0.85160000000000002</c:v>
                </c:pt>
                <c:pt idx="1345">
                  <c:v>0.85221875000000002</c:v>
                </c:pt>
                <c:pt idx="1346">
                  <c:v>0.85283750000000003</c:v>
                </c:pt>
                <c:pt idx="1347">
                  <c:v>0.85345625000000003</c:v>
                </c:pt>
                <c:pt idx="1348">
                  <c:v>0.85407500000000003</c:v>
                </c:pt>
                <c:pt idx="1349">
                  <c:v>0.85469375000000003</c:v>
                </c:pt>
                <c:pt idx="1350">
                  <c:v>0.85531250000000003</c:v>
                </c:pt>
                <c:pt idx="1351">
                  <c:v>0.85593125000000003</c:v>
                </c:pt>
                <c:pt idx="1352">
                  <c:v>0.85655000000000003</c:v>
                </c:pt>
                <c:pt idx="1353">
                  <c:v>0.85716875000000003</c:v>
                </c:pt>
                <c:pt idx="1354">
                  <c:v>0.85778750000000004</c:v>
                </c:pt>
                <c:pt idx="1355">
                  <c:v>0.85840625000000004</c:v>
                </c:pt>
                <c:pt idx="1356">
                  <c:v>0.85902500000000004</c:v>
                </c:pt>
                <c:pt idx="1357">
                  <c:v>0.85964375000000004</c:v>
                </c:pt>
                <c:pt idx="1358">
                  <c:v>0.86026250000000004</c:v>
                </c:pt>
                <c:pt idx="1359">
                  <c:v>0.86088125000000004</c:v>
                </c:pt>
                <c:pt idx="1360">
                  <c:v>0.86150000000000004</c:v>
                </c:pt>
                <c:pt idx="1361">
                  <c:v>0.86211875000000004</c:v>
                </c:pt>
                <c:pt idx="1362">
                  <c:v>0.86273750000000005</c:v>
                </c:pt>
                <c:pt idx="1363">
                  <c:v>0.86335625000000005</c:v>
                </c:pt>
                <c:pt idx="1364">
                  <c:v>0.86397500000000005</c:v>
                </c:pt>
                <c:pt idx="1365">
                  <c:v>0.86459375000000005</c:v>
                </c:pt>
                <c:pt idx="1366">
                  <c:v>0.86521250000000005</c:v>
                </c:pt>
                <c:pt idx="1367">
                  <c:v>0.86583125000000005</c:v>
                </c:pt>
                <c:pt idx="1368">
                  <c:v>0.86645000000000005</c:v>
                </c:pt>
                <c:pt idx="1369">
                  <c:v>0.86706875000000005</c:v>
                </c:pt>
                <c:pt idx="1370">
                  <c:v>0.86768749999999994</c:v>
                </c:pt>
                <c:pt idx="1371">
                  <c:v>0.86830624999999995</c:v>
                </c:pt>
                <c:pt idx="1372">
                  <c:v>0.86892499999999995</c:v>
                </c:pt>
                <c:pt idx="1373">
                  <c:v>0.86954374999999995</c:v>
                </c:pt>
                <c:pt idx="1374">
                  <c:v>0.87016249999999995</c:v>
                </c:pt>
                <c:pt idx="1375">
                  <c:v>0.87078124999999995</c:v>
                </c:pt>
                <c:pt idx="1376">
                  <c:v>0.87139999999999995</c:v>
                </c:pt>
                <c:pt idx="1377">
                  <c:v>0.87201874999999995</c:v>
                </c:pt>
                <c:pt idx="1378">
                  <c:v>0.87263749999999995</c:v>
                </c:pt>
                <c:pt idx="1379">
                  <c:v>0.87325624999999996</c:v>
                </c:pt>
                <c:pt idx="1380">
                  <c:v>0.87387499999999996</c:v>
                </c:pt>
                <c:pt idx="1381">
                  <c:v>0.87449374999999996</c:v>
                </c:pt>
                <c:pt idx="1382">
                  <c:v>0.87511249999999996</c:v>
                </c:pt>
                <c:pt idx="1383">
                  <c:v>0.87573124999999996</c:v>
                </c:pt>
                <c:pt idx="1384">
                  <c:v>0.87634999999999996</c:v>
                </c:pt>
                <c:pt idx="1385">
                  <c:v>0.87696874999999996</c:v>
                </c:pt>
                <c:pt idx="1386">
                  <c:v>0.87758749999999996</c:v>
                </c:pt>
                <c:pt idx="1387">
                  <c:v>0.87820624999999997</c:v>
                </c:pt>
                <c:pt idx="1388">
                  <c:v>0.87882499999999997</c:v>
                </c:pt>
                <c:pt idx="1389">
                  <c:v>0.87944374999999997</c:v>
                </c:pt>
                <c:pt idx="1390">
                  <c:v>0.88006249999999997</c:v>
                </c:pt>
                <c:pt idx="1391">
                  <c:v>0.88068124999999997</c:v>
                </c:pt>
                <c:pt idx="1392">
                  <c:v>0.88129999999999997</c:v>
                </c:pt>
                <c:pt idx="1393">
                  <c:v>0.88191874999999997</c:v>
                </c:pt>
                <c:pt idx="1394">
                  <c:v>0.88253749999999997</c:v>
                </c:pt>
                <c:pt idx="1395">
                  <c:v>0.88315624999999998</c:v>
                </c:pt>
                <c:pt idx="1396">
                  <c:v>0.88377499999999998</c:v>
                </c:pt>
                <c:pt idx="1397">
                  <c:v>0.88439374999999998</c:v>
                </c:pt>
                <c:pt idx="1398">
                  <c:v>0.88501249999999998</c:v>
                </c:pt>
                <c:pt idx="1399">
                  <c:v>0.88563124999999998</c:v>
                </c:pt>
                <c:pt idx="1400">
                  <c:v>0.88624999999999998</c:v>
                </c:pt>
                <c:pt idx="1401">
                  <c:v>0.88686874999999998</c:v>
                </c:pt>
                <c:pt idx="1402">
                  <c:v>0.88748749999999998</c:v>
                </c:pt>
                <c:pt idx="1403">
                  <c:v>0.88810624999999999</c:v>
                </c:pt>
                <c:pt idx="1404">
                  <c:v>0.88872499999999999</c:v>
                </c:pt>
                <c:pt idx="1405">
                  <c:v>0.88934374999999999</c:v>
                </c:pt>
                <c:pt idx="1406">
                  <c:v>0.88996249999999999</c:v>
                </c:pt>
                <c:pt idx="1407">
                  <c:v>0.89058124999999999</c:v>
                </c:pt>
                <c:pt idx="1408">
                  <c:v>0.89119999999999999</c:v>
                </c:pt>
                <c:pt idx="1409">
                  <c:v>0.89181874999999999</c:v>
                </c:pt>
                <c:pt idx="1410">
                  <c:v>0.89243749999999999</c:v>
                </c:pt>
                <c:pt idx="1411">
                  <c:v>0.89305625</c:v>
                </c:pt>
                <c:pt idx="1412">
                  <c:v>0.893675</c:v>
                </c:pt>
                <c:pt idx="1413">
                  <c:v>0.89429375</c:v>
                </c:pt>
                <c:pt idx="1414">
                  <c:v>0.8949125</c:v>
                </c:pt>
                <c:pt idx="1415">
                  <c:v>0.89553125</c:v>
                </c:pt>
                <c:pt idx="1416">
                  <c:v>0.89615</c:v>
                </c:pt>
                <c:pt idx="1417">
                  <c:v>0.89676875</c:v>
                </c:pt>
                <c:pt idx="1418">
                  <c:v>0.8973875</c:v>
                </c:pt>
                <c:pt idx="1419">
                  <c:v>0.89800625000000001</c:v>
                </c:pt>
                <c:pt idx="1420">
                  <c:v>0.89862500000000001</c:v>
                </c:pt>
                <c:pt idx="1421">
                  <c:v>0.89924375000000001</c:v>
                </c:pt>
                <c:pt idx="1422">
                  <c:v>0.89986250000000001</c:v>
                </c:pt>
                <c:pt idx="1423">
                  <c:v>0.90048125000000001</c:v>
                </c:pt>
                <c:pt idx="1424">
                  <c:v>0.90110000000000001</c:v>
                </c:pt>
                <c:pt idx="1425">
                  <c:v>0.90171875000000001</c:v>
                </c:pt>
                <c:pt idx="1426">
                  <c:v>0.90233750000000001</c:v>
                </c:pt>
                <c:pt idx="1427">
                  <c:v>0.90295625000000002</c:v>
                </c:pt>
                <c:pt idx="1428">
                  <c:v>0.90357500000000002</c:v>
                </c:pt>
                <c:pt idx="1429">
                  <c:v>0.90419375000000002</c:v>
                </c:pt>
                <c:pt idx="1430">
                  <c:v>0.90481250000000002</c:v>
                </c:pt>
                <c:pt idx="1431">
                  <c:v>0.90543125000000002</c:v>
                </c:pt>
                <c:pt idx="1432">
                  <c:v>0.90605000000000002</c:v>
                </c:pt>
                <c:pt idx="1433">
                  <c:v>0.90666875000000002</c:v>
                </c:pt>
                <c:pt idx="1434">
                  <c:v>0.90728750000000002</c:v>
                </c:pt>
                <c:pt idx="1435">
                  <c:v>0.90790625000000003</c:v>
                </c:pt>
                <c:pt idx="1436">
                  <c:v>0.90852500000000003</c:v>
                </c:pt>
                <c:pt idx="1437">
                  <c:v>0.90914375000000003</c:v>
                </c:pt>
                <c:pt idx="1438">
                  <c:v>0.90976250000000003</c:v>
                </c:pt>
                <c:pt idx="1439">
                  <c:v>0.91038125000000003</c:v>
                </c:pt>
                <c:pt idx="1440">
                  <c:v>0.91100000000000003</c:v>
                </c:pt>
                <c:pt idx="1441">
                  <c:v>0.91161875000000003</c:v>
                </c:pt>
                <c:pt idx="1442">
                  <c:v>0.91223750000000003</c:v>
                </c:pt>
                <c:pt idx="1443">
                  <c:v>0.91285625000000004</c:v>
                </c:pt>
                <c:pt idx="1444">
                  <c:v>0.91347500000000004</c:v>
                </c:pt>
                <c:pt idx="1445">
                  <c:v>0.91409375000000004</c:v>
                </c:pt>
                <c:pt idx="1446">
                  <c:v>0.91471250000000004</c:v>
                </c:pt>
                <c:pt idx="1447">
                  <c:v>0.91533125000000004</c:v>
                </c:pt>
                <c:pt idx="1448">
                  <c:v>0.91595000000000004</c:v>
                </c:pt>
                <c:pt idx="1449">
                  <c:v>0.91656875000000004</c:v>
                </c:pt>
                <c:pt idx="1450">
                  <c:v>0.91718750000000004</c:v>
                </c:pt>
                <c:pt idx="1451">
                  <c:v>0.91780625000000005</c:v>
                </c:pt>
                <c:pt idx="1452">
                  <c:v>0.91842500000000005</c:v>
                </c:pt>
                <c:pt idx="1453">
                  <c:v>0.91904375000000005</c:v>
                </c:pt>
                <c:pt idx="1454">
                  <c:v>0.91966250000000005</c:v>
                </c:pt>
                <c:pt idx="1455">
                  <c:v>0.92028125000000005</c:v>
                </c:pt>
                <c:pt idx="1456">
                  <c:v>0.92090000000000005</c:v>
                </c:pt>
                <c:pt idx="1457">
                  <c:v>0.92151875000000005</c:v>
                </c:pt>
                <c:pt idx="1458">
                  <c:v>0.92213750000000005</c:v>
                </c:pt>
                <c:pt idx="1459">
                  <c:v>0.92275624999999994</c:v>
                </c:pt>
                <c:pt idx="1460">
                  <c:v>0.92337499999999995</c:v>
                </c:pt>
                <c:pt idx="1461">
                  <c:v>0.92399374999999995</c:v>
                </c:pt>
                <c:pt idx="1462">
                  <c:v>0.92461249999999995</c:v>
                </c:pt>
                <c:pt idx="1463">
                  <c:v>0.92523124999999995</c:v>
                </c:pt>
                <c:pt idx="1464">
                  <c:v>0.92584999999999995</c:v>
                </c:pt>
                <c:pt idx="1465">
                  <c:v>0.92646874999999995</c:v>
                </c:pt>
                <c:pt idx="1466">
                  <c:v>0.92708749999999995</c:v>
                </c:pt>
                <c:pt idx="1467">
                  <c:v>0.92770624999999995</c:v>
                </c:pt>
                <c:pt idx="1468">
                  <c:v>0.92832499999999996</c:v>
                </c:pt>
                <c:pt idx="1469">
                  <c:v>0.92894374999999996</c:v>
                </c:pt>
                <c:pt idx="1470">
                  <c:v>0.92956249999999996</c:v>
                </c:pt>
                <c:pt idx="1471">
                  <c:v>0.93018124999999996</c:v>
                </c:pt>
                <c:pt idx="1472">
                  <c:v>0.93079999999999996</c:v>
                </c:pt>
                <c:pt idx="1473">
                  <c:v>0.93141874999999996</c:v>
                </c:pt>
                <c:pt idx="1474">
                  <c:v>0.93203749999999996</c:v>
                </c:pt>
                <c:pt idx="1475">
                  <c:v>0.93265624999999996</c:v>
                </c:pt>
                <c:pt idx="1476">
                  <c:v>0.93327499999999997</c:v>
                </c:pt>
                <c:pt idx="1477">
                  <c:v>0.93389374999999997</c:v>
                </c:pt>
                <c:pt idx="1478">
                  <c:v>0.93451249999999997</c:v>
                </c:pt>
                <c:pt idx="1479">
                  <c:v>0.93513124999999997</c:v>
                </c:pt>
                <c:pt idx="1480">
                  <c:v>0.93574999999999997</c:v>
                </c:pt>
                <c:pt idx="1481">
                  <c:v>0.93636874999999997</c:v>
                </c:pt>
                <c:pt idx="1482">
                  <c:v>0.93698749999999997</c:v>
                </c:pt>
                <c:pt idx="1483">
                  <c:v>0.93760624999999997</c:v>
                </c:pt>
                <c:pt idx="1484">
                  <c:v>0.93822499999999998</c:v>
                </c:pt>
                <c:pt idx="1485">
                  <c:v>0.93884374999999998</c:v>
                </c:pt>
                <c:pt idx="1486">
                  <c:v>0.93946249999999998</c:v>
                </c:pt>
                <c:pt idx="1487">
                  <c:v>0.94008124999999998</c:v>
                </c:pt>
                <c:pt idx="1488">
                  <c:v>0.94069999999999998</c:v>
                </c:pt>
                <c:pt idx="1489">
                  <c:v>0.94131874999999998</c:v>
                </c:pt>
                <c:pt idx="1490">
                  <c:v>0.94193749999999998</c:v>
                </c:pt>
                <c:pt idx="1491">
                  <c:v>0.94255624999999998</c:v>
                </c:pt>
                <c:pt idx="1492">
                  <c:v>0.94317499999999999</c:v>
                </c:pt>
                <c:pt idx="1493">
                  <c:v>0.94379374999999999</c:v>
                </c:pt>
                <c:pt idx="1494">
                  <c:v>0.94441249999999999</c:v>
                </c:pt>
                <c:pt idx="1495">
                  <c:v>0.94503124999999999</c:v>
                </c:pt>
                <c:pt idx="1496">
                  <c:v>0.94564999999999999</c:v>
                </c:pt>
                <c:pt idx="1497">
                  <c:v>0.94626874999999999</c:v>
                </c:pt>
                <c:pt idx="1498">
                  <c:v>0.94688749999999999</c:v>
                </c:pt>
                <c:pt idx="1499">
                  <c:v>0.94750624999999999</c:v>
                </c:pt>
                <c:pt idx="1500">
                  <c:v>0.948125</c:v>
                </c:pt>
                <c:pt idx="1501">
                  <c:v>0.94874375</c:v>
                </c:pt>
                <c:pt idx="1502">
                  <c:v>0.9493625</c:v>
                </c:pt>
                <c:pt idx="1503">
                  <c:v>0.94998125</c:v>
                </c:pt>
                <c:pt idx="1504">
                  <c:v>0.9506</c:v>
                </c:pt>
                <c:pt idx="1505">
                  <c:v>0.95121875</c:v>
                </c:pt>
                <c:pt idx="1506">
                  <c:v>0.9518375</c:v>
                </c:pt>
                <c:pt idx="1507">
                  <c:v>0.95245625</c:v>
                </c:pt>
                <c:pt idx="1508">
                  <c:v>0.95307500000000001</c:v>
                </c:pt>
                <c:pt idx="1509">
                  <c:v>0.95369375000000001</c:v>
                </c:pt>
                <c:pt idx="1510">
                  <c:v>0.95431250000000001</c:v>
                </c:pt>
                <c:pt idx="1511">
                  <c:v>0.95493125000000001</c:v>
                </c:pt>
                <c:pt idx="1512">
                  <c:v>0.95555000000000001</c:v>
                </c:pt>
                <c:pt idx="1513">
                  <c:v>0.95616875000000001</c:v>
                </c:pt>
                <c:pt idx="1514">
                  <c:v>0.95678750000000001</c:v>
                </c:pt>
                <c:pt idx="1515">
                  <c:v>0.95740625000000001</c:v>
                </c:pt>
                <c:pt idx="1516">
                  <c:v>0.95802500000000002</c:v>
                </c:pt>
                <c:pt idx="1517">
                  <c:v>0.95864375000000002</c:v>
                </c:pt>
                <c:pt idx="1518">
                  <c:v>0.95926250000000002</c:v>
                </c:pt>
                <c:pt idx="1519">
                  <c:v>0.95988125000000002</c:v>
                </c:pt>
                <c:pt idx="1520">
                  <c:v>0.96050000000000002</c:v>
                </c:pt>
                <c:pt idx="1521">
                  <c:v>0.96111875000000002</c:v>
                </c:pt>
                <c:pt idx="1522">
                  <c:v>0.96173750000000002</c:v>
                </c:pt>
                <c:pt idx="1523">
                  <c:v>0.96235625000000002</c:v>
                </c:pt>
                <c:pt idx="1524">
                  <c:v>0.96297500000000003</c:v>
                </c:pt>
                <c:pt idx="1525">
                  <c:v>0.96359375000000003</c:v>
                </c:pt>
                <c:pt idx="1526">
                  <c:v>0.96421250000000003</c:v>
                </c:pt>
                <c:pt idx="1527">
                  <c:v>0.96483125000000003</c:v>
                </c:pt>
                <c:pt idx="1528">
                  <c:v>0.96545000000000003</c:v>
                </c:pt>
                <c:pt idx="1529">
                  <c:v>0.96606875000000003</c:v>
                </c:pt>
                <c:pt idx="1530">
                  <c:v>0.96668750000000003</c:v>
                </c:pt>
                <c:pt idx="1531">
                  <c:v>0.96730625000000003</c:v>
                </c:pt>
                <c:pt idx="1532">
                  <c:v>0.96792500000000004</c:v>
                </c:pt>
                <c:pt idx="1533">
                  <c:v>0.96854375000000004</c:v>
                </c:pt>
                <c:pt idx="1534">
                  <c:v>0.96916250000000004</c:v>
                </c:pt>
                <c:pt idx="1535">
                  <c:v>0.96978125000000004</c:v>
                </c:pt>
                <c:pt idx="1536">
                  <c:v>0.97040000000000004</c:v>
                </c:pt>
                <c:pt idx="1537">
                  <c:v>0.97101875000000004</c:v>
                </c:pt>
                <c:pt idx="1538">
                  <c:v>0.97163750000000004</c:v>
                </c:pt>
                <c:pt idx="1539">
                  <c:v>0.97225625000000004</c:v>
                </c:pt>
                <c:pt idx="1540">
                  <c:v>0.97287500000000005</c:v>
                </c:pt>
                <c:pt idx="1541">
                  <c:v>0.97349375000000005</c:v>
                </c:pt>
                <c:pt idx="1542">
                  <c:v>0.97411250000000005</c:v>
                </c:pt>
                <c:pt idx="1543">
                  <c:v>0.97473125000000005</c:v>
                </c:pt>
                <c:pt idx="1544">
                  <c:v>0.97535000000000005</c:v>
                </c:pt>
                <c:pt idx="1545">
                  <c:v>0.97596875000000005</c:v>
                </c:pt>
                <c:pt idx="1546">
                  <c:v>0.97658750000000005</c:v>
                </c:pt>
                <c:pt idx="1547">
                  <c:v>0.97720625000000005</c:v>
                </c:pt>
                <c:pt idx="1548">
                  <c:v>0.97782500000000006</c:v>
                </c:pt>
                <c:pt idx="1549">
                  <c:v>0.97844374999999995</c:v>
                </c:pt>
                <c:pt idx="1550">
                  <c:v>0.97906249999999995</c:v>
                </c:pt>
                <c:pt idx="1551">
                  <c:v>0.97968124999999995</c:v>
                </c:pt>
                <c:pt idx="1552">
                  <c:v>0.98029999999999995</c:v>
                </c:pt>
                <c:pt idx="1553">
                  <c:v>0.98091874999999995</c:v>
                </c:pt>
                <c:pt idx="1554">
                  <c:v>0.98153749999999995</c:v>
                </c:pt>
                <c:pt idx="1555">
                  <c:v>0.98215624999999995</c:v>
                </c:pt>
                <c:pt idx="1556">
                  <c:v>0.98277499999999995</c:v>
                </c:pt>
                <c:pt idx="1557">
                  <c:v>0.98339374999999996</c:v>
                </c:pt>
                <c:pt idx="1558">
                  <c:v>0.98401249999999996</c:v>
                </c:pt>
                <c:pt idx="1559">
                  <c:v>0.98463124999999996</c:v>
                </c:pt>
                <c:pt idx="1560">
                  <c:v>0.98524999999999996</c:v>
                </c:pt>
                <c:pt idx="1561">
                  <c:v>0.98586874999999996</c:v>
                </c:pt>
                <c:pt idx="1562">
                  <c:v>0.98648749999999996</c:v>
                </c:pt>
                <c:pt idx="1563">
                  <c:v>0.98710624999999996</c:v>
                </c:pt>
                <c:pt idx="1564">
                  <c:v>0.98772499999999996</c:v>
                </c:pt>
                <c:pt idx="1565">
                  <c:v>0.98834374999999997</c:v>
                </c:pt>
                <c:pt idx="1566">
                  <c:v>0.98896249999999997</c:v>
                </c:pt>
                <c:pt idx="1567">
                  <c:v>0.98958124999999997</c:v>
                </c:pt>
                <c:pt idx="1568">
                  <c:v>0.99019999999999997</c:v>
                </c:pt>
                <c:pt idx="1569">
                  <c:v>0.99081874999999997</c:v>
                </c:pt>
                <c:pt idx="1570">
                  <c:v>0.99143749999999997</c:v>
                </c:pt>
                <c:pt idx="1571">
                  <c:v>0.99205624999999997</c:v>
                </c:pt>
                <c:pt idx="1572">
                  <c:v>0.99267499999999997</c:v>
                </c:pt>
                <c:pt idx="1573">
                  <c:v>0.99329374999999998</c:v>
                </c:pt>
                <c:pt idx="1574">
                  <c:v>0.99391249999999998</c:v>
                </c:pt>
                <c:pt idx="1575">
                  <c:v>0.99453124999999998</c:v>
                </c:pt>
                <c:pt idx="1576">
                  <c:v>0.99514999999999998</c:v>
                </c:pt>
                <c:pt idx="1577">
                  <c:v>0.99576874999999998</c:v>
                </c:pt>
                <c:pt idx="1578">
                  <c:v>0.99638749999999998</c:v>
                </c:pt>
                <c:pt idx="1579">
                  <c:v>0.99700624999999998</c:v>
                </c:pt>
                <c:pt idx="1580">
                  <c:v>0.99762499999999998</c:v>
                </c:pt>
                <c:pt idx="1581">
                  <c:v>0.99824374999999999</c:v>
                </c:pt>
                <c:pt idx="1582">
                  <c:v>0.99886249999999999</c:v>
                </c:pt>
                <c:pt idx="1583">
                  <c:v>0.99948124999999999</c:v>
                </c:pt>
                <c:pt idx="1584">
                  <c:v>1.0001</c:v>
                </c:pt>
                <c:pt idx="1585">
                  <c:v>1.0007187500000001</c:v>
                </c:pt>
                <c:pt idx="1586">
                  <c:v>1.0013375</c:v>
                </c:pt>
                <c:pt idx="1587">
                  <c:v>1.0019562500000001</c:v>
                </c:pt>
                <c:pt idx="1588">
                  <c:v>1.002575</c:v>
                </c:pt>
                <c:pt idx="1589">
                  <c:v>1.0031937500000001</c:v>
                </c:pt>
                <c:pt idx="1590">
                  <c:v>1.0038125</c:v>
                </c:pt>
                <c:pt idx="1591">
                  <c:v>1.0044312500000001</c:v>
                </c:pt>
                <c:pt idx="1592">
                  <c:v>1.00505</c:v>
                </c:pt>
                <c:pt idx="1593">
                  <c:v>1.0056687499999999</c:v>
                </c:pt>
                <c:pt idx="1594">
                  <c:v>1.0062875</c:v>
                </c:pt>
                <c:pt idx="1595">
                  <c:v>1.0069062499999999</c:v>
                </c:pt>
                <c:pt idx="1596">
                  <c:v>1.007525</c:v>
                </c:pt>
                <c:pt idx="1597">
                  <c:v>1.0081437499999999</c:v>
                </c:pt>
                <c:pt idx="1598">
                  <c:v>1.0087625</c:v>
                </c:pt>
                <c:pt idx="1599">
                  <c:v>1.0093812499999999</c:v>
                </c:pt>
                <c:pt idx="1600">
                  <c:v>1.01</c:v>
                </c:pt>
                <c:pt idx="1601">
                  <c:v>1.0106187499999999</c:v>
                </c:pt>
                <c:pt idx="1602">
                  <c:v>1.0112375</c:v>
                </c:pt>
                <c:pt idx="1603">
                  <c:v>1.0118562499999999</c:v>
                </c:pt>
                <c:pt idx="1604">
                  <c:v>1.012475</c:v>
                </c:pt>
                <c:pt idx="1605">
                  <c:v>1.0130937499999999</c:v>
                </c:pt>
                <c:pt idx="1606">
                  <c:v>1.0137125</c:v>
                </c:pt>
                <c:pt idx="1607">
                  <c:v>1.0143312499999999</c:v>
                </c:pt>
                <c:pt idx="1608">
                  <c:v>1.01495</c:v>
                </c:pt>
                <c:pt idx="1609">
                  <c:v>1.0155687499999999</c:v>
                </c:pt>
                <c:pt idx="1610">
                  <c:v>1.0161875</c:v>
                </c:pt>
                <c:pt idx="1611">
                  <c:v>1.0168062499999999</c:v>
                </c:pt>
                <c:pt idx="1612">
                  <c:v>1.017425</c:v>
                </c:pt>
                <c:pt idx="1613">
                  <c:v>1.0180437499999999</c:v>
                </c:pt>
                <c:pt idx="1614">
                  <c:v>1.0186625</c:v>
                </c:pt>
                <c:pt idx="1615">
                  <c:v>1.0192812499999999</c:v>
                </c:pt>
                <c:pt idx="1616">
                  <c:v>1.0199</c:v>
                </c:pt>
                <c:pt idx="1617">
                  <c:v>1.0205187499999999</c:v>
                </c:pt>
                <c:pt idx="1618">
                  <c:v>1.0211375</c:v>
                </c:pt>
                <c:pt idx="1619">
                  <c:v>1.0217562499999999</c:v>
                </c:pt>
                <c:pt idx="1620">
                  <c:v>1.022375</c:v>
                </c:pt>
                <c:pt idx="1621">
                  <c:v>1.0229937499999999</c:v>
                </c:pt>
                <c:pt idx="1622">
                  <c:v>1.0236125</c:v>
                </c:pt>
                <c:pt idx="1623">
                  <c:v>1.0242312499999999</c:v>
                </c:pt>
                <c:pt idx="1624">
                  <c:v>1.02485</c:v>
                </c:pt>
                <c:pt idx="1625">
                  <c:v>1.0254687499999999</c:v>
                </c:pt>
                <c:pt idx="1626">
                  <c:v>1.0260875</c:v>
                </c:pt>
                <c:pt idx="1627">
                  <c:v>1.0267062499999999</c:v>
                </c:pt>
                <c:pt idx="1628">
                  <c:v>1.027325</c:v>
                </c:pt>
                <c:pt idx="1629">
                  <c:v>1.0279437499999999</c:v>
                </c:pt>
                <c:pt idx="1630">
                  <c:v>1.0285625</c:v>
                </c:pt>
                <c:pt idx="1631">
                  <c:v>1.0291812499999999</c:v>
                </c:pt>
                <c:pt idx="1632">
                  <c:v>1.0298</c:v>
                </c:pt>
                <c:pt idx="1633">
                  <c:v>1.0304187499999999</c:v>
                </c:pt>
                <c:pt idx="1634">
                  <c:v>1.0310375000000001</c:v>
                </c:pt>
                <c:pt idx="1635">
                  <c:v>1.0316562499999999</c:v>
                </c:pt>
                <c:pt idx="1636">
                  <c:v>1.0322750000000001</c:v>
                </c:pt>
                <c:pt idx="1637">
                  <c:v>1.0328937499999999</c:v>
                </c:pt>
                <c:pt idx="1638">
                  <c:v>1.0335125000000001</c:v>
                </c:pt>
                <c:pt idx="1639">
                  <c:v>1.0341312499999999</c:v>
                </c:pt>
                <c:pt idx="1640">
                  <c:v>1.0347500000000001</c:v>
                </c:pt>
                <c:pt idx="1641">
                  <c:v>1.0353687499999999</c:v>
                </c:pt>
                <c:pt idx="1642">
                  <c:v>1.0359875000000001</c:v>
                </c:pt>
                <c:pt idx="1643">
                  <c:v>1.03660625</c:v>
                </c:pt>
                <c:pt idx="1644">
                  <c:v>1.0372250000000001</c:v>
                </c:pt>
                <c:pt idx="1645">
                  <c:v>1.03784375</c:v>
                </c:pt>
                <c:pt idx="1646">
                  <c:v>1.0384625000000001</c:v>
                </c:pt>
                <c:pt idx="1647">
                  <c:v>1.03908125</c:v>
                </c:pt>
                <c:pt idx="1648">
                  <c:v>1.0397000000000001</c:v>
                </c:pt>
                <c:pt idx="1649">
                  <c:v>1.04031875</c:v>
                </c:pt>
                <c:pt idx="1650">
                  <c:v>1.0409375000000001</c:v>
                </c:pt>
                <c:pt idx="1651">
                  <c:v>1.04155625</c:v>
                </c:pt>
                <c:pt idx="1652">
                  <c:v>1.0421750000000001</c:v>
                </c:pt>
                <c:pt idx="1653">
                  <c:v>1.04279375</c:v>
                </c:pt>
                <c:pt idx="1654">
                  <c:v>1.0434125000000001</c:v>
                </c:pt>
                <c:pt idx="1655">
                  <c:v>1.04403125</c:v>
                </c:pt>
                <c:pt idx="1656">
                  <c:v>1.0446500000000001</c:v>
                </c:pt>
                <c:pt idx="1657">
                  <c:v>1.04526875</c:v>
                </c:pt>
                <c:pt idx="1658">
                  <c:v>1.0458875000000001</c:v>
                </c:pt>
                <c:pt idx="1659">
                  <c:v>1.04650625</c:v>
                </c:pt>
                <c:pt idx="1660">
                  <c:v>1.0471250000000001</c:v>
                </c:pt>
                <c:pt idx="1661">
                  <c:v>1.04774375</c:v>
                </c:pt>
                <c:pt idx="1662">
                  <c:v>1.0483625000000001</c:v>
                </c:pt>
                <c:pt idx="1663">
                  <c:v>1.04898125</c:v>
                </c:pt>
                <c:pt idx="1664">
                  <c:v>1.0496000000000001</c:v>
                </c:pt>
                <c:pt idx="1665">
                  <c:v>1.05021875</c:v>
                </c:pt>
                <c:pt idx="1666">
                  <c:v>1.0508375000000001</c:v>
                </c:pt>
                <c:pt idx="1667">
                  <c:v>1.05145625</c:v>
                </c:pt>
                <c:pt idx="1668">
                  <c:v>1.0520750000000001</c:v>
                </c:pt>
                <c:pt idx="1669">
                  <c:v>1.05269375</c:v>
                </c:pt>
                <c:pt idx="1670">
                  <c:v>1.0533125000000001</c:v>
                </c:pt>
                <c:pt idx="1671">
                  <c:v>1.05393125</c:v>
                </c:pt>
                <c:pt idx="1672">
                  <c:v>1.0545500000000001</c:v>
                </c:pt>
                <c:pt idx="1673">
                  <c:v>1.05516875</c:v>
                </c:pt>
                <c:pt idx="1674">
                  <c:v>1.0557875000000001</c:v>
                </c:pt>
                <c:pt idx="1675">
                  <c:v>1.05640625</c:v>
                </c:pt>
                <c:pt idx="1676">
                  <c:v>1.0570250000000001</c:v>
                </c:pt>
                <c:pt idx="1677">
                  <c:v>1.05764375</c:v>
                </c:pt>
                <c:pt idx="1678">
                  <c:v>1.0582625000000001</c:v>
                </c:pt>
                <c:pt idx="1679">
                  <c:v>1.05888125</c:v>
                </c:pt>
                <c:pt idx="1680">
                  <c:v>1.0595000000000001</c:v>
                </c:pt>
                <c:pt idx="1681">
                  <c:v>1.06011875</c:v>
                </c:pt>
                <c:pt idx="1682">
                  <c:v>1.0607375000000001</c:v>
                </c:pt>
                <c:pt idx="1683">
                  <c:v>1.06135625</c:v>
                </c:pt>
                <c:pt idx="1684">
                  <c:v>1.0619749999999999</c:v>
                </c:pt>
                <c:pt idx="1685">
                  <c:v>1.06259375</c:v>
                </c:pt>
                <c:pt idx="1686">
                  <c:v>1.0632124999999999</c:v>
                </c:pt>
                <c:pt idx="1687">
                  <c:v>1.06383125</c:v>
                </c:pt>
                <c:pt idx="1688">
                  <c:v>1.0644499999999999</c:v>
                </c:pt>
                <c:pt idx="1689">
                  <c:v>1.06506875</c:v>
                </c:pt>
                <c:pt idx="1690">
                  <c:v>1.0656874999999999</c:v>
                </c:pt>
                <c:pt idx="1691">
                  <c:v>1.06630625</c:v>
                </c:pt>
                <c:pt idx="1692">
                  <c:v>1.0669249999999999</c:v>
                </c:pt>
                <c:pt idx="1693">
                  <c:v>1.06754375</c:v>
                </c:pt>
                <c:pt idx="1694">
                  <c:v>1.0681624999999999</c:v>
                </c:pt>
                <c:pt idx="1695">
                  <c:v>1.06878125</c:v>
                </c:pt>
                <c:pt idx="1696">
                  <c:v>1.0693999999999999</c:v>
                </c:pt>
                <c:pt idx="1697">
                  <c:v>1.07001875</c:v>
                </c:pt>
                <c:pt idx="1698">
                  <c:v>1.0706374999999999</c:v>
                </c:pt>
                <c:pt idx="1699">
                  <c:v>1.07125625</c:v>
                </c:pt>
                <c:pt idx="1700">
                  <c:v>1.0718749999999999</c:v>
                </c:pt>
                <c:pt idx="1701">
                  <c:v>1.07249375</c:v>
                </c:pt>
                <c:pt idx="1702">
                  <c:v>1.0731124999999999</c:v>
                </c:pt>
                <c:pt idx="1703">
                  <c:v>1.07373125</c:v>
                </c:pt>
                <c:pt idx="1704">
                  <c:v>1.0743499999999999</c:v>
                </c:pt>
                <c:pt idx="1705">
                  <c:v>1.07496875</c:v>
                </c:pt>
                <c:pt idx="1706">
                  <c:v>1.0755874999999999</c:v>
                </c:pt>
                <c:pt idx="1707">
                  <c:v>1.07620625</c:v>
                </c:pt>
                <c:pt idx="1708">
                  <c:v>1.0768249999999999</c:v>
                </c:pt>
                <c:pt idx="1709">
                  <c:v>1.07744375</c:v>
                </c:pt>
                <c:pt idx="1710">
                  <c:v>1.0780624999999999</c:v>
                </c:pt>
                <c:pt idx="1711">
                  <c:v>1.07868125</c:v>
                </c:pt>
                <c:pt idx="1712">
                  <c:v>1.0792999999999999</c:v>
                </c:pt>
                <c:pt idx="1713">
                  <c:v>1.07991875</c:v>
                </c:pt>
                <c:pt idx="1714">
                  <c:v>1.0805374999999999</c:v>
                </c:pt>
                <c:pt idx="1715">
                  <c:v>1.08115625</c:v>
                </c:pt>
                <c:pt idx="1716">
                  <c:v>1.0817749999999999</c:v>
                </c:pt>
                <c:pt idx="1717">
                  <c:v>1.08239375</c:v>
                </c:pt>
                <c:pt idx="1718">
                  <c:v>1.0830124999999999</c:v>
                </c:pt>
                <c:pt idx="1719">
                  <c:v>1.08363125</c:v>
                </c:pt>
                <c:pt idx="1720">
                  <c:v>1.0842499999999999</c:v>
                </c:pt>
                <c:pt idx="1721">
                  <c:v>1.08486875</c:v>
                </c:pt>
                <c:pt idx="1722">
                  <c:v>1.0854874999999999</c:v>
                </c:pt>
                <c:pt idx="1723">
                  <c:v>1.0861062500000001</c:v>
                </c:pt>
                <c:pt idx="1724">
                  <c:v>1.0867249999999999</c:v>
                </c:pt>
                <c:pt idx="1725">
                  <c:v>1.0873437500000001</c:v>
                </c:pt>
                <c:pt idx="1726">
                  <c:v>1.0879624999999999</c:v>
                </c:pt>
                <c:pt idx="1727">
                  <c:v>1.0885812500000001</c:v>
                </c:pt>
                <c:pt idx="1728">
                  <c:v>1.0891999999999999</c:v>
                </c:pt>
                <c:pt idx="1729">
                  <c:v>1.0898187500000001</c:v>
                </c:pt>
                <c:pt idx="1730">
                  <c:v>1.0904374999999999</c:v>
                </c:pt>
                <c:pt idx="1731">
                  <c:v>1.0910562500000001</c:v>
                </c:pt>
                <c:pt idx="1732">
                  <c:v>1.091675</c:v>
                </c:pt>
                <c:pt idx="1733">
                  <c:v>1.0922937500000001</c:v>
                </c:pt>
                <c:pt idx="1734">
                  <c:v>1.0929125</c:v>
                </c:pt>
                <c:pt idx="1735">
                  <c:v>1.0935312500000001</c:v>
                </c:pt>
                <c:pt idx="1736">
                  <c:v>1.09415</c:v>
                </c:pt>
                <c:pt idx="1737">
                  <c:v>1.0947687500000001</c:v>
                </c:pt>
                <c:pt idx="1738">
                  <c:v>1.0953875</c:v>
                </c:pt>
                <c:pt idx="1739">
                  <c:v>1.0960062500000001</c:v>
                </c:pt>
                <c:pt idx="1740">
                  <c:v>1.096625</c:v>
                </c:pt>
                <c:pt idx="1741">
                  <c:v>1.0972437500000001</c:v>
                </c:pt>
                <c:pt idx="1742">
                  <c:v>1.0978625</c:v>
                </c:pt>
                <c:pt idx="1743">
                  <c:v>1.0984812500000001</c:v>
                </c:pt>
                <c:pt idx="1744">
                  <c:v>1.0991</c:v>
                </c:pt>
                <c:pt idx="1745">
                  <c:v>1.0997187500000001</c:v>
                </c:pt>
                <c:pt idx="1746">
                  <c:v>1.1003375</c:v>
                </c:pt>
                <c:pt idx="1747">
                  <c:v>1.1009562500000001</c:v>
                </c:pt>
                <c:pt idx="1748">
                  <c:v>1.101575</c:v>
                </c:pt>
                <c:pt idx="1749">
                  <c:v>1.1021937500000001</c:v>
                </c:pt>
                <c:pt idx="1750">
                  <c:v>1.1028125</c:v>
                </c:pt>
                <c:pt idx="1751">
                  <c:v>1.1034312500000001</c:v>
                </c:pt>
                <c:pt idx="1752">
                  <c:v>1.10405</c:v>
                </c:pt>
                <c:pt idx="1753">
                  <c:v>1.1046687500000001</c:v>
                </c:pt>
                <c:pt idx="1754">
                  <c:v>1.1052875</c:v>
                </c:pt>
                <c:pt idx="1755">
                  <c:v>1.1059062500000001</c:v>
                </c:pt>
                <c:pt idx="1756">
                  <c:v>1.106525</c:v>
                </c:pt>
                <c:pt idx="1757">
                  <c:v>1.1071437500000001</c:v>
                </c:pt>
                <c:pt idx="1758">
                  <c:v>1.1077625</c:v>
                </c:pt>
                <c:pt idx="1759">
                  <c:v>1.1083812500000001</c:v>
                </c:pt>
                <c:pt idx="1760">
                  <c:v>1.109</c:v>
                </c:pt>
                <c:pt idx="1761">
                  <c:v>1.1096187500000001</c:v>
                </c:pt>
                <c:pt idx="1762">
                  <c:v>1.1102375</c:v>
                </c:pt>
                <c:pt idx="1763">
                  <c:v>1.1108562500000001</c:v>
                </c:pt>
                <c:pt idx="1764">
                  <c:v>1.111475</c:v>
                </c:pt>
                <c:pt idx="1765">
                  <c:v>1.1120937500000001</c:v>
                </c:pt>
                <c:pt idx="1766">
                  <c:v>1.1127125</c:v>
                </c:pt>
                <c:pt idx="1767">
                  <c:v>1.1133312500000001</c:v>
                </c:pt>
                <c:pt idx="1768">
                  <c:v>1.11395</c:v>
                </c:pt>
                <c:pt idx="1769">
                  <c:v>1.1145687500000001</c:v>
                </c:pt>
                <c:pt idx="1770">
                  <c:v>1.1151875</c:v>
                </c:pt>
                <c:pt idx="1771">
                  <c:v>1.1158062500000001</c:v>
                </c:pt>
                <c:pt idx="1772">
                  <c:v>1.116425</c:v>
                </c:pt>
                <c:pt idx="1773">
                  <c:v>1.1170437499999999</c:v>
                </c:pt>
                <c:pt idx="1774">
                  <c:v>1.1176625</c:v>
                </c:pt>
                <c:pt idx="1775">
                  <c:v>1.1182812499999999</c:v>
                </c:pt>
                <c:pt idx="1776">
                  <c:v>1.1189</c:v>
                </c:pt>
                <c:pt idx="1777">
                  <c:v>1.1195187499999999</c:v>
                </c:pt>
                <c:pt idx="1778">
                  <c:v>1.1201375</c:v>
                </c:pt>
                <c:pt idx="1779">
                  <c:v>1.1207562499999999</c:v>
                </c:pt>
                <c:pt idx="1780">
                  <c:v>1.121375</c:v>
                </c:pt>
                <c:pt idx="1781">
                  <c:v>1.1219937499999999</c:v>
                </c:pt>
                <c:pt idx="1782">
                  <c:v>1.1226125</c:v>
                </c:pt>
                <c:pt idx="1783">
                  <c:v>1.1232312499999999</c:v>
                </c:pt>
                <c:pt idx="1784">
                  <c:v>1.12385</c:v>
                </c:pt>
                <c:pt idx="1785">
                  <c:v>1.1244687499999999</c:v>
                </c:pt>
                <c:pt idx="1786">
                  <c:v>1.1250875</c:v>
                </c:pt>
                <c:pt idx="1787">
                  <c:v>1.1257062499999999</c:v>
                </c:pt>
                <c:pt idx="1788">
                  <c:v>1.126325</c:v>
                </c:pt>
                <c:pt idx="1789">
                  <c:v>1.1269437499999999</c:v>
                </c:pt>
                <c:pt idx="1790">
                  <c:v>1.1275625</c:v>
                </c:pt>
                <c:pt idx="1791">
                  <c:v>1.1281812499999999</c:v>
                </c:pt>
                <c:pt idx="1792">
                  <c:v>1.1288</c:v>
                </c:pt>
                <c:pt idx="1793">
                  <c:v>1.1294187499999999</c:v>
                </c:pt>
                <c:pt idx="1794">
                  <c:v>1.1300375</c:v>
                </c:pt>
                <c:pt idx="1795">
                  <c:v>1.1306562499999999</c:v>
                </c:pt>
                <c:pt idx="1796">
                  <c:v>1.131275</c:v>
                </c:pt>
                <c:pt idx="1797">
                  <c:v>1.1318937499999999</c:v>
                </c:pt>
                <c:pt idx="1798">
                  <c:v>1.1325125</c:v>
                </c:pt>
                <c:pt idx="1799">
                  <c:v>1.1331312499999999</c:v>
                </c:pt>
                <c:pt idx="1800">
                  <c:v>1.13375</c:v>
                </c:pt>
                <c:pt idx="1801">
                  <c:v>1.1343687499999999</c:v>
                </c:pt>
                <c:pt idx="1802">
                  <c:v>1.1349875</c:v>
                </c:pt>
                <c:pt idx="1803">
                  <c:v>1.1356062499999999</c:v>
                </c:pt>
                <c:pt idx="1804">
                  <c:v>1.136225</c:v>
                </c:pt>
                <c:pt idx="1805">
                  <c:v>1.1368437499999999</c:v>
                </c:pt>
                <c:pt idx="1806">
                  <c:v>1.1374625</c:v>
                </c:pt>
                <c:pt idx="1807">
                  <c:v>1.1380812499999999</c:v>
                </c:pt>
                <c:pt idx="1808">
                  <c:v>1.1387</c:v>
                </c:pt>
                <c:pt idx="1809">
                  <c:v>1.1393187499999999</c:v>
                </c:pt>
                <c:pt idx="1810">
                  <c:v>1.1399375</c:v>
                </c:pt>
                <c:pt idx="1811">
                  <c:v>1.1405562499999999</c:v>
                </c:pt>
                <c:pt idx="1812">
                  <c:v>1.1411750000000001</c:v>
                </c:pt>
                <c:pt idx="1813">
                  <c:v>1.1417937499999999</c:v>
                </c:pt>
                <c:pt idx="1814">
                  <c:v>1.1424125000000001</c:v>
                </c:pt>
                <c:pt idx="1815">
                  <c:v>1.1430312499999999</c:v>
                </c:pt>
                <c:pt idx="1816">
                  <c:v>1.1436500000000001</c:v>
                </c:pt>
                <c:pt idx="1817">
                  <c:v>1.1442687499999999</c:v>
                </c:pt>
                <c:pt idx="1818">
                  <c:v>1.1448875000000001</c:v>
                </c:pt>
                <c:pt idx="1819">
                  <c:v>1.1455062499999999</c:v>
                </c:pt>
                <c:pt idx="1820">
                  <c:v>1.1461250000000001</c:v>
                </c:pt>
                <c:pt idx="1821">
                  <c:v>1.14674375</c:v>
                </c:pt>
                <c:pt idx="1822">
                  <c:v>1.1473625000000001</c:v>
                </c:pt>
                <c:pt idx="1823">
                  <c:v>1.14798125</c:v>
                </c:pt>
                <c:pt idx="1824">
                  <c:v>1.1486000000000001</c:v>
                </c:pt>
                <c:pt idx="1825">
                  <c:v>1.14921875</c:v>
                </c:pt>
                <c:pt idx="1826">
                  <c:v>1.1498375000000001</c:v>
                </c:pt>
                <c:pt idx="1827">
                  <c:v>1.15045625</c:v>
                </c:pt>
                <c:pt idx="1828">
                  <c:v>1.1510750000000001</c:v>
                </c:pt>
                <c:pt idx="1829">
                  <c:v>1.15169375</c:v>
                </c:pt>
                <c:pt idx="1830">
                  <c:v>1.1523125000000001</c:v>
                </c:pt>
                <c:pt idx="1831">
                  <c:v>1.15293125</c:v>
                </c:pt>
                <c:pt idx="1832">
                  <c:v>1.1535500000000001</c:v>
                </c:pt>
                <c:pt idx="1833">
                  <c:v>1.15416875</c:v>
                </c:pt>
                <c:pt idx="1834">
                  <c:v>1.1547875000000001</c:v>
                </c:pt>
                <c:pt idx="1835">
                  <c:v>1.15540625</c:v>
                </c:pt>
                <c:pt idx="1836">
                  <c:v>1.1560250000000001</c:v>
                </c:pt>
                <c:pt idx="1837">
                  <c:v>1.15664375</c:v>
                </c:pt>
                <c:pt idx="1838">
                  <c:v>1.1572625000000001</c:v>
                </c:pt>
                <c:pt idx="1839">
                  <c:v>1.15788125</c:v>
                </c:pt>
                <c:pt idx="1840">
                  <c:v>1.1585000000000001</c:v>
                </c:pt>
                <c:pt idx="1841">
                  <c:v>1.15911875</c:v>
                </c:pt>
                <c:pt idx="1842">
                  <c:v>1.1597375000000001</c:v>
                </c:pt>
                <c:pt idx="1843">
                  <c:v>1.16035625</c:v>
                </c:pt>
                <c:pt idx="1844">
                  <c:v>1.1609750000000001</c:v>
                </c:pt>
                <c:pt idx="1845">
                  <c:v>1.16159375</c:v>
                </c:pt>
                <c:pt idx="1846">
                  <c:v>1.1622125000000001</c:v>
                </c:pt>
                <c:pt idx="1847">
                  <c:v>1.16283125</c:v>
                </c:pt>
                <c:pt idx="1848">
                  <c:v>1.1634500000000001</c:v>
                </c:pt>
                <c:pt idx="1849">
                  <c:v>1.16406875</c:v>
                </c:pt>
                <c:pt idx="1850">
                  <c:v>1.1646875000000001</c:v>
                </c:pt>
                <c:pt idx="1851">
                  <c:v>1.16530625</c:v>
                </c:pt>
                <c:pt idx="1852">
                  <c:v>1.1659250000000001</c:v>
                </c:pt>
                <c:pt idx="1853">
                  <c:v>1.16654375</c:v>
                </c:pt>
                <c:pt idx="1854">
                  <c:v>1.1671625000000001</c:v>
                </c:pt>
                <c:pt idx="1855">
                  <c:v>1.16778125</c:v>
                </c:pt>
                <c:pt idx="1856">
                  <c:v>1.1684000000000001</c:v>
                </c:pt>
                <c:pt idx="1857">
                  <c:v>1.16901875</c:v>
                </c:pt>
                <c:pt idx="1858">
                  <c:v>1.1696375000000001</c:v>
                </c:pt>
                <c:pt idx="1859">
                  <c:v>1.17025625</c:v>
                </c:pt>
                <c:pt idx="1860">
                  <c:v>1.1708750000000001</c:v>
                </c:pt>
                <c:pt idx="1861">
                  <c:v>1.17149375</c:v>
                </c:pt>
                <c:pt idx="1862">
                  <c:v>1.1721124999999999</c:v>
                </c:pt>
                <c:pt idx="1863">
                  <c:v>1.17273125</c:v>
                </c:pt>
                <c:pt idx="1864">
                  <c:v>1.1733499999999999</c:v>
                </c:pt>
                <c:pt idx="1865">
                  <c:v>1.17396875</c:v>
                </c:pt>
                <c:pt idx="1866">
                  <c:v>1.1745874999999999</c:v>
                </c:pt>
                <c:pt idx="1867">
                  <c:v>1.17520625</c:v>
                </c:pt>
                <c:pt idx="1868">
                  <c:v>1.1758249999999999</c:v>
                </c:pt>
                <c:pt idx="1869">
                  <c:v>1.17644375</c:v>
                </c:pt>
                <c:pt idx="1870">
                  <c:v>1.1770624999999999</c:v>
                </c:pt>
                <c:pt idx="1871">
                  <c:v>1.17768125</c:v>
                </c:pt>
                <c:pt idx="1872">
                  <c:v>1.1782999999999999</c:v>
                </c:pt>
                <c:pt idx="1873">
                  <c:v>1.17891875</c:v>
                </c:pt>
                <c:pt idx="1874">
                  <c:v>1.1795374999999999</c:v>
                </c:pt>
                <c:pt idx="1875">
                  <c:v>1.18015625</c:v>
                </c:pt>
                <c:pt idx="1876">
                  <c:v>1.1807749999999999</c:v>
                </c:pt>
                <c:pt idx="1877">
                  <c:v>1.18139375</c:v>
                </c:pt>
                <c:pt idx="1878">
                  <c:v>1.1820124999999999</c:v>
                </c:pt>
                <c:pt idx="1879">
                  <c:v>1.18263125</c:v>
                </c:pt>
                <c:pt idx="1880">
                  <c:v>1.1832499999999999</c:v>
                </c:pt>
                <c:pt idx="1881">
                  <c:v>1.18386875</c:v>
                </c:pt>
                <c:pt idx="1882">
                  <c:v>1.1844874999999999</c:v>
                </c:pt>
                <c:pt idx="1883">
                  <c:v>1.18510625</c:v>
                </c:pt>
                <c:pt idx="1884">
                  <c:v>1.1857249999999999</c:v>
                </c:pt>
                <c:pt idx="1885">
                  <c:v>1.18634375</c:v>
                </c:pt>
                <c:pt idx="1886">
                  <c:v>1.1869624999999999</c:v>
                </c:pt>
                <c:pt idx="1887">
                  <c:v>1.18758125</c:v>
                </c:pt>
                <c:pt idx="1888">
                  <c:v>1.1881999999999999</c:v>
                </c:pt>
                <c:pt idx="1889">
                  <c:v>1.18881875</c:v>
                </c:pt>
                <c:pt idx="1890">
                  <c:v>1.1894374999999999</c:v>
                </c:pt>
                <c:pt idx="1891">
                  <c:v>1.19005625</c:v>
                </c:pt>
                <c:pt idx="1892">
                  <c:v>1.1906749999999999</c:v>
                </c:pt>
                <c:pt idx="1893">
                  <c:v>1.19129375</c:v>
                </c:pt>
                <c:pt idx="1894">
                  <c:v>1.1919124999999999</c:v>
                </c:pt>
                <c:pt idx="1895">
                  <c:v>1.19253125</c:v>
                </c:pt>
                <c:pt idx="1896">
                  <c:v>1.1931499999999999</c:v>
                </c:pt>
                <c:pt idx="1897">
                  <c:v>1.19376875</c:v>
                </c:pt>
                <c:pt idx="1898">
                  <c:v>1.1943874999999999</c:v>
                </c:pt>
                <c:pt idx="1899">
                  <c:v>1.19500625</c:v>
                </c:pt>
                <c:pt idx="1900">
                  <c:v>1.1956249999999999</c:v>
                </c:pt>
                <c:pt idx="1901">
                  <c:v>1.1962437500000001</c:v>
                </c:pt>
                <c:pt idx="1902">
                  <c:v>1.1968624999999999</c:v>
                </c:pt>
                <c:pt idx="1903">
                  <c:v>1.1974812500000001</c:v>
                </c:pt>
                <c:pt idx="1904">
                  <c:v>1.1980999999999999</c:v>
                </c:pt>
                <c:pt idx="1905">
                  <c:v>1.1987187500000001</c:v>
                </c:pt>
                <c:pt idx="1906">
                  <c:v>1.1993374999999999</c:v>
                </c:pt>
                <c:pt idx="1907">
                  <c:v>1.1999562500000001</c:v>
                </c:pt>
                <c:pt idx="1908">
                  <c:v>1.2005749999999999</c:v>
                </c:pt>
                <c:pt idx="1909">
                  <c:v>1.2011937500000001</c:v>
                </c:pt>
                <c:pt idx="1910">
                  <c:v>1.2018125</c:v>
                </c:pt>
                <c:pt idx="1911">
                  <c:v>1.2024312500000001</c:v>
                </c:pt>
                <c:pt idx="1912">
                  <c:v>1.20305</c:v>
                </c:pt>
                <c:pt idx="1913">
                  <c:v>1.2036687500000001</c:v>
                </c:pt>
                <c:pt idx="1914">
                  <c:v>1.2042875</c:v>
                </c:pt>
                <c:pt idx="1915">
                  <c:v>1.2049062500000001</c:v>
                </c:pt>
                <c:pt idx="1916">
                  <c:v>1.205525</c:v>
                </c:pt>
                <c:pt idx="1917">
                  <c:v>1.2061437500000001</c:v>
                </c:pt>
                <c:pt idx="1918">
                  <c:v>1.2067625</c:v>
                </c:pt>
                <c:pt idx="1919">
                  <c:v>1.2073812500000001</c:v>
                </c:pt>
                <c:pt idx="1920">
                  <c:v>1.208</c:v>
                </c:pt>
                <c:pt idx="1921">
                  <c:v>1.2086187500000001</c:v>
                </c:pt>
                <c:pt idx="1922">
                  <c:v>1.2092375</c:v>
                </c:pt>
                <c:pt idx="1923">
                  <c:v>1.2098562500000001</c:v>
                </c:pt>
                <c:pt idx="1924">
                  <c:v>1.210475</c:v>
                </c:pt>
                <c:pt idx="1925">
                  <c:v>1.2110937500000001</c:v>
                </c:pt>
                <c:pt idx="1926">
                  <c:v>1.2117125</c:v>
                </c:pt>
                <c:pt idx="1927">
                  <c:v>1.2123312500000001</c:v>
                </c:pt>
                <c:pt idx="1928">
                  <c:v>1.21295</c:v>
                </c:pt>
                <c:pt idx="1929">
                  <c:v>1.2135687500000001</c:v>
                </c:pt>
                <c:pt idx="1930">
                  <c:v>1.2141875</c:v>
                </c:pt>
                <c:pt idx="1931">
                  <c:v>1.2148062500000001</c:v>
                </c:pt>
                <c:pt idx="1932">
                  <c:v>1.215425</c:v>
                </c:pt>
                <c:pt idx="1933">
                  <c:v>1.2160437500000001</c:v>
                </c:pt>
                <c:pt idx="1934">
                  <c:v>1.2166625</c:v>
                </c:pt>
                <c:pt idx="1935">
                  <c:v>1.2172812500000001</c:v>
                </c:pt>
                <c:pt idx="1936">
                  <c:v>1.2179</c:v>
                </c:pt>
                <c:pt idx="1937">
                  <c:v>1.2185187500000001</c:v>
                </c:pt>
                <c:pt idx="1938">
                  <c:v>1.2191375</c:v>
                </c:pt>
                <c:pt idx="1939">
                  <c:v>1.2197562500000001</c:v>
                </c:pt>
                <c:pt idx="1940">
                  <c:v>1.220375</c:v>
                </c:pt>
                <c:pt idx="1941">
                  <c:v>1.2209937500000001</c:v>
                </c:pt>
                <c:pt idx="1942">
                  <c:v>1.2216125</c:v>
                </c:pt>
                <c:pt idx="1943">
                  <c:v>1.2222312500000001</c:v>
                </c:pt>
                <c:pt idx="1944">
                  <c:v>1.22285</c:v>
                </c:pt>
                <c:pt idx="1945">
                  <c:v>1.2234687500000001</c:v>
                </c:pt>
                <c:pt idx="1946">
                  <c:v>1.2240875</c:v>
                </c:pt>
                <c:pt idx="1947">
                  <c:v>1.2247062500000001</c:v>
                </c:pt>
                <c:pt idx="1948">
                  <c:v>1.225325</c:v>
                </c:pt>
                <c:pt idx="1949">
                  <c:v>1.2259437500000001</c:v>
                </c:pt>
                <c:pt idx="1950">
                  <c:v>1.2265625</c:v>
                </c:pt>
                <c:pt idx="1951">
                  <c:v>1.2271812499999999</c:v>
                </c:pt>
                <c:pt idx="1952">
                  <c:v>1.2278</c:v>
                </c:pt>
                <c:pt idx="1953">
                  <c:v>1.2284187499999999</c:v>
                </c:pt>
                <c:pt idx="1954">
                  <c:v>1.2290375</c:v>
                </c:pt>
                <c:pt idx="1955">
                  <c:v>1.2296562499999999</c:v>
                </c:pt>
                <c:pt idx="1956">
                  <c:v>1.230275</c:v>
                </c:pt>
                <c:pt idx="1957">
                  <c:v>1.2308937499999999</c:v>
                </c:pt>
                <c:pt idx="1958">
                  <c:v>1.2315125</c:v>
                </c:pt>
                <c:pt idx="1959">
                  <c:v>1.2321312499999999</c:v>
                </c:pt>
                <c:pt idx="1960">
                  <c:v>1.23275</c:v>
                </c:pt>
                <c:pt idx="1961">
                  <c:v>1.2333687499999999</c:v>
                </c:pt>
                <c:pt idx="1962">
                  <c:v>1.2339875</c:v>
                </c:pt>
                <c:pt idx="1963">
                  <c:v>1.2346062499999999</c:v>
                </c:pt>
                <c:pt idx="1964">
                  <c:v>1.235225</c:v>
                </c:pt>
                <c:pt idx="1965">
                  <c:v>1.2358437499999999</c:v>
                </c:pt>
                <c:pt idx="1966">
                  <c:v>1.2364625</c:v>
                </c:pt>
                <c:pt idx="1967">
                  <c:v>1.2370812499999999</c:v>
                </c:pt>
                <c:pt idx="1968">
                  <c:v>1.2377</c:v>
                </c:pt>
                <c:pt idx="1969">
                  <c:v>1.2383187499999999</c:v>
                </c:pt>
                <c:pt idx="1970">
                  <c:v>1.2389375</c:v>
                </c:pt>
                <c:pt idx="1971">
                  <c:v>1.2395562499999999</c:v>
                </c:pt>
                <c:pt idx="1972">
                  <c:v>1.240175</c:v>
                </c:pt>
                <c:pt idx="1973">
                  <c:v>1.2407937499999999</c:v>
                </c:pt>
                <c:pt idx="1974">
                  <c:v>1.2414125</c:v>
                </c:pt>
                <c:pt idx="1975">
                  <c:v>1.2420312499999999</c:v>
                </c:pt>
                <c:pt idx="1976">
                  <c:v>1.24265</c:v>
                </c:pt>
                <c:pt idx="1977">
                  <c:v>1.2432687499999999</c:v>
                </c:pt>
                <c:pt idx="1978">
                  <c:v>1.2438875</c:v>
                </c:pt>
                <c:pt idx="1979">
                  <c:v>1.2445062499999999</c:v>
                </c:pt>
                <c:pt idx="1980">
                  <c:v>1.245125</c:v>
                </c:pt>
                <c:pt idx="1981">
                  <c:v>1.2457437499999999</c:v>
                </c:pt>
                <c:pt idx="1982">
                  <c:v>1.2463625</c:v>
                </c:pt>
                <c:pt idx="1983">
                  <c:v>1.2469812499999999</c:v>
                </c:pt>
                <c:pt idx="1984">
                  <c:v>1.2476</c:v>
                </c:pt>
                <c:pt idx="1985">
                  <c:v>1.2482187499999999</c:v>
                </c:pt>
                <c:pt idx="1986">
                  <c:v>1.2488375</c:v>
                </c:pt>
                <c:pt idx="1987">
                  <c:v>1.2494562499999999</c:v>
                </c:pt>
                <c:pt idx="1988">
                  <c:v>1.250075</c:v>
                </c:pt>
                <c:pt idx="1989">
                  <c:v>1.2506937499999999</c:v>
                </c:pt>
                <c:pt idx="1990">
                  <c:v>1.2513125</c:v>
                </c:pt>
                <c:pt idx="1991">
                  <c:v>1.2519312499999999</c:v>
                </c:pt>
                <c:pt idx="1992">
                  <c:v>1.2525500000000001</c:v>
                </c:pt>
                <c:pt idx="1993">
                  <c:v>1.2531687499999999</c:v>
                </c:pt>
                <c:pt idx="1994">
                  <c:v>1.2537875000000001</c:v>
                </c:pt>
                <c:pt idx="1995">
                  <c:v>1.2544062499999999</c:v>
                </c:pt>
                <c:pt idx="1996">
                  <c:v>1.2550250000000001</c:v>
                </c:pt>
                <c:pt idx="1997">
                  <c:v>1.2556437499999999</c:v>
                </c:pt>
                <c:pt idx="1998">
                  <c:v>1.2562625000000001</c:v>
                </c:pt>
                <c:pt idx="1999">
                  <c:v>1.2568812499999999</c:v>
                </c:pt>
                <c:pt idx="2000">
                  <c:v>1.2575000000000001</c:v>
                </c:pt>
                <c:pt idx="2001">
                  <c:v>1.25811875</c:v>
                </c:pt>
                <c:pt idx="2002">
                  <c:v>1.2587375000000001</c:v>
                </c:pt>
                <c:pt idx="2003">
                  <c:v>1.25935625</c:v>
                </c:pt>
                <c:pt idx="2004">
                  <c:v>1.2599750000000001</c:v>
                </c:pt>
                <c:pt idx="2005">
                  <c:v>1.26059375</c:v>
                </c:pt>
                <c:pt idx="2006">
                  <c:v>1.2612125000000001</c:v>
                </c:pt>
                <c:pt idx="2007">
                  <c:v>1.26183125</c:v>
                </c:pt>
                <c:pt idx="2008">
                  <c:v>1.2624500000000001</c:v>
                </c:pt>
                <c:pt idx="2009">
                  <c:v>1.26306875</c:v>
                </c:pt>
                <c:pt idx="2010">
                  <c:v>1.2636875000000001</c:v>
                </c:pt>
                <c:pt idx="2011">
                  <c:v>1.26430625</c:v>
                </c:pt>
                <c:pt idx="2012">
                  <c:v>1.2649250000000001</c:v>
                </c:pt>
                <c:pt idx="2013">
                  <c:v>1.26554375</c:v>
                </c:pt>
                <c:pt idx="2014">
                  <c:v>1.2661625000000001</c:v>
                </c:pt>
                <c:pt idx="2015">
                  <c:v>1.26678125</c:v>
                </c:pt>
                <c:pt idx="2016">
                  <c:v>1.2674000000000001</c:v>
                </c:pt>
                <c:pt idx="2017">
                  <c:v>1.26801875</c:v>
                </c:pt>
                <c:pt idx="2018">
                  <c:v>1.2686375000000001</c:v>
                </c:pt>
                <c:pt idx="2019">
                  <c:v>1.26925625</c:v>
                </c:pt>
                <c:pt idx="2020">
                  <c:v>1.2698750000000001</c:v>
                </c:pt>
                <c:pt idx="2021">
                  <c:v>1.27049375</c:v>
                </c:pt>
                <c:pt idx="2022">
                  <c:v>1.2711125000000001</c:v>
                </c:pt>
                <c:pt idx="2023">
                  <c:v>1.27173125</c:v>
                </c:pt>
                <c:pt idx="2024">
                  <c:v>1.2723500000000001</c:v>
                </c:pt>
                <c:pt idx="2025">
                  <c:v>1.27296875</c:v>
                </c:pt>
                <c:pt idx="2026">
                  <c:v>1.2735875000000001</c:v>
                </c:pt>
                <c:pt idx="2027">
                  <c:v>1.27420625</c:v>
                </c:pt>
                <c:pt idx="2028">
                  <c:v>1.2748250000000001</c:v>
                </c:pt>
                <c:pt idx="2029">
                  <c:v>1.27544375</c:v>
                </c:pt>
                <c:pt idx="2030">
                  <c:v>1.2760625000000001</c:v>
                </c:pt>
                <c:pt idx="2031">
                  <c:v>1.27668125</c:v>
                </c:pt>
                <c:pt idx="2032">
                  <c:v>1.2773000000000001</c:v>
                </c:pt>
                <c:pt idx="2033">
                  <c:v>1.27791875</c:v>
                </c:pt>
                <c:pt idx="2034">
                  <c:v>1.2785375000000001</c:v>
                </c:pt>
                <c:pt idx="2035">
                  <c:v>1.27915625</c:v>
                </c:pt>
                <c:pt idx="2036">
                  <c:v>1.2797750000000001</c:v>
                </c:pt>
                <c:pt idx="2037">
                  <c:v>1.28039375</c:v>
                </c:pt>
                <c:pt idx="2038">
                  <c:v>1.2810125000000001</c:v>
                </c:pt>
                <c:pt idx="2039">
                  <c:v>1.28163125</c:v>
                </c:pt>
                <c:pt idx="2040">
                  <c:v>1.2822499999999999</c:v>
                </c:pt>
                <c:pt idx="2041">
                  <c:v>1.28286875</c:v>
                </c:pt>
                <c:pt idx="2042">
                  <c:v>1.2834874999999999</c:v>
                </c:pt>
                <c:pt idx="2043">
                  <c:v>1.28410625</c:v>
                </c:pt>
                <c:pt idx="2044">
                  <c:v>1.2847249999999999</c:v>
                </c:pt>
                <c:pt idx="2045">
                  <c:v>1.28534375</c:v>
                </c:pt>
                <c:pt idx="2046">
                  <c:v>1.2859624999999999</c:v>
                </c:pt>
                <c:pt idx="2047">
                  <c:v>1.28658125</c:v>
                </c:pt>
                <c:pt idx="2048">
                  <c:v>1.2871999999999999</c:v>
                </c:pt>
                <c:pt idx="2049">
                  <c:v>1.28781875</c:v>
                </c:pt>
                <c:pt idx="2050">
                  <c:v>1.2884374999999999</c:v>
                </c:pt>
                <c:pt idx="2051">
                  <c:v>1.28905625</c:v>
                </c:pt>
                <c:pt idx="2052">
                  <c:v>1.2896749999999999</c:v>
                </c:pt>
                <c:pt idx="2053">
                  <c:v>1.29029375</c:v>
                </c:pt>
                <c:pt idx="2054">
                  <c:v>1.2909124999999999</c:v>
                </c:pt>
                <c:pt idx="2055">
                  <c:v>1.29153125</c:v>
                </c:pt>
                <c:pt idx="2056">
                  <c:v>1.2921499999999999</c:v>
                </c:pt>
                <c:pt idx="2057">
                  <c:v>1.29276875</c:v>
                </c:pt>
                <c:pt idx="2058">
                  <c:v>1.2933874999999999</c:v>
                </c:pt>
                <c:pt idx="2059">
                  <c:v>1.29400625</c:v>
                </c:pt>
                <c:pt idx="2060">
                  <c:v>1.2946249999999999</c:v>
                </c:pt>
                <c:pt idx="2061">
                  <c:v>1.29524375</c:v>
                </c:pt>
                <c:pt idx="2062">
                  <c:v>1.2958624999999999</c:v>
                </c:pt>
                <c:pt idx="2063">
                  <c:v>1.29648125</c:v>
                </c:pt>
                <c:pt idx="2064">
                  <c:v>1.2970999999999999</c:v>
                </c:pt>
                <c:pt idx="2065">
                  <c:v>1.29771875</c:v>
                </c:pt>
                <c:pt idx="2066">
                  <c:v>1.2983374999999999</c:v>
                </c:pt>
                <c:pt idx="2067">
                  <c:v>1.29895625</c:v>
                </c:pt>
                <c:pt idx="2068">
                  <c:v>1.2995749999999999</c:v>
                </c:pt>
                <c:pt idx="2069">
                  <c:v>1.30019375</c:v>
                </c:pt>
                <c:pt idx="2070">
                  <c:v>1.3008124999999999</c:v>
                </c:pt>
                <c:pt idx="2071">
                  <c:v>1.30143125</c:v>
                </c:pt>
                <c:pt idx="2072">
                  <c:v>1.3020499999999999</c:v>
                </c:pt>
                <c:pt idx="2073">
                  <c:v>1.30266875</c:v>
                </c:pt>
                <c:pt idx="2074">
                  <c:v>1.3032874999999999</c:v>
                </c:pt>
                <c:pt idx="2075">
                  <c:v>1.30390625</c:v>
                </c:pt>
                <c:pt idx="2076">
                  <c:v>1.3045249999999999</c:v>
                </c:pt>
                <c:pt idx="2077">
                  <c:v>1.30514375</c:v>
                </c:pt>
                <c:pt idx="2078">
                  <c:v>1.3057624999999999</c:v>
                </c:pt>
                <c:pt idx="2079">
                  <c:v>1.30638125</c:v>
                </c:pt>
                <c:pt idx="2080">
                  <c:v>1.3069999999999999</c:v>
                </c:pt>
                <c:pt idx="2081">
                  <c:v>1.3076187500000001</c:v>
                </c:pt>
                <c:pt idx="2082">
                  <c:v>1.3082374999999999</c:v>
                </c:pt>
                <c:pt idx="2083">
                  <c:v>1.3088562500000001</c:v>
                </c:pt>
                <c:pt idx="2084">
                  <c:v>1.3094749999999999</c:v>
                </c:pt>
                <c:pt idx="2085">
                  <c:v>1.3100937500000001</c:v>
                </c:pt>
                <c:pt idx="2086">
                  <c:v>1.3107124999999999</c:v>
                </c:pt>
                <c:pt idx="2087">
                  <c:v>1.3113312500000001</c:v>
                </c:pt>
                <c:pt idx="2088">
                  <c:v>1.3119499999999999</c:v>
                </c:pt>
                <c:pt idx="2089">
                  <c:v>1.3125687500000001</c:v>
                </c:pt>
                <c:pt idx="2090">
                  <c:v>1.3131875</c:v>
                </c:pt>
                <c:pt idx="2091">
                  <c:v>1.3138062500000001</c:v>
                </c:pt>
                <c:pt idx="2092">
                  <c:v>1.314425</c:v>
                </c:pt>
                <c:pt idx="2093">
                  <c:v>1.3150437500000001</c:v>
                </c:pt>
                <c:pt idx="2094">
                  <c:v>1.3156625</c:v>
                </c:pt>
                <c:pt idx="2095">
                  <c:v>1.3162812500000001</c:v>
                </c:pt>
                <c:pt idx="2096">
                  <c:v>1.3169</c:v>
                </c:pt>
                <c:pt idx="2097">
                  <c:v>1.3175187500000001</c:v>
                </c:pt>
                <c:pt idx="2098">
                  <c:v>1.3181375</c:v>
                </c:pt>
                <c:pt idx="2099">
                  <c:v>1.3187562500000001</c:v>
                </c:pt>
                <c:pt idx="2100">
                  <c:v>1.319375</c:v>
                </c:pt>
                <c:pt idx="2101">
                  <c:v>1.3199937500000001</c:v>
                </c:pt>
                <c:pt idx="2102">
                  <c:v>1.3206125</c:v>
                </c:pt>
                <c:pt idx="2103">
                  <c:v>1.3212312500000001</c:v>
                </c:pt>
                <c:pt idx="2104">
                  <c:v>1.32185</c:v>
                </c:pt>
                <c:pt idx="2105">
                  <c:v>1.3224687500000001</c:v>
                </c:pt>
                <c:pt idx="2106">
                  <c:v>1.3230875</c:v>
                </c:pt>
                <c:pt idx="2107">
                  <c:v>1.3237062500000001</c:v>
                </c:pt>
                <c:pt idx="2108">
                  <c:v>1.324325</c:v>
                </c:pt>
                <c:pt idx="2109">
                  <c:v>1.3249437500000001</c:v>
                </c:pt>
                <c:pt idx="2110">
                  <c:v>1.3255625</c:v>
                </c:pt>
                <c:pt idx="2111">
                  <c:v>1.3261812500000001</c:v>
                </c:pt>
                <c:pt idx="2112">
                  <c:v>1.3268</c:v>
                </c:pt>
                <c:pt idx="2113">
                  <c:v>1.3274187500000001</c:v>
                </c:pt>
                <c:pt idx="2114">
                  <c:v>1.3280375</c:v>
                </c:pt>
                <c:pt idx="2115">
                  <c:v>1.3286562500000001</c:v>
                </c:pt>
                <c:pt idx="2116">
                  <c:v>1.329275</c:v>
                </c:pt>
                <c:pt idx="2117">
                  <c:v>1.3298937500000001</c:v>
                </c:pt>
                <c:pt idx="2118">
                  <c:v>1.3305125</c:v>
                </c:pt>
                <c:pt idx="2119">
                  <c:v>1.3311312500000001</c:v>
                </c:pt>
                <c:pt idx="2120">
                  <c:v>1.33175</c:v>
                </c:pt>
                <c:pt idx="2121">
                  <c:v>1.3323687500000001</c:v>
                </c:pt>
                <c:pt idx="2122">
                  <c:v>1.3329875</c:v>
                </c:pt>
                <c:pt idx="2123">
                  <c:v>1.3336062500000001</c:v>
                </c:pt>
                <c:pt idx="2124">
                  <c:v>1.334225</c:v>
                </c:pt>
                <c:pt idx="2125">
                  <c:v>1.3348437500000001</c:v>
                </c:pt>
                <c:pt idx="2126">
                  <c:v>1.3354625</c:v>
                </c:pt>
                <c:pt idx="2127">
                  <c:v>1.3360812500000001</c:v>
                </c:pt>
                <c:pt idx="2128">
                  <c:v>1.3367</c:v>
                </c:pt>
                <c:pt idx="2129">
                  <c:v>1.3373187499999999</c:v>
                </c:pt>
                <c:pt idx="2130">
                  <c:v>1.3379375</c:v>
                </c:pt>
                <c:pt idx="2131">
                  <c:v>1.3385562499999999</c:v>
                </c:pt>
                <c:pt idx="2132">
                  <c:v>1.339175</c:v>
                </c:pt>
                <c:pt idx="2133">
                  <c:v>1.3397937499999999</c:v>
                </c:pt>
                <c:pt idx="2134">
                  <c:v>1.3404125</c:v>
                </c:pt>
                <c:pt idx="2135">
                  <c:v>1.3410312499999999</c:v>
                </c:pt>
                <c:pt idx="2136">
                  <c:v>1.34165</c:v>
                </c:pt>
                <c:pt idx="2137">
                  <c:v>1.3422687499999999</c:v>
                </c:pt>
                <c:pt idx="2138">
                  <c:v>1.3428875</c:v>
                </c:pt>
                <c:pt idx="2139">
                  <c:v>1.3435062499999999</c:v>
                </c:pt>
                <c:pt idx="2140">
                  <c:v>1.344125</c:v>
                </c:pt>
                <c:pt idx="2141">
                  <c:v>1.3447437499999999</c:v>
                </c:pt>
                <c:pt idx="2142">
                  <c:v>1.3453625</c:v>
                </c:pt>
                <c:pt idx="2143">
                  <c:v>1.3459812499999999</c:v>
                </c:pt>
                <c:pt idx="2144">
                  <c:v>1.3466</c:v>
                </c:pt>
                <c:pt idx="2145">
                  <c:v>1.3472187499999999</c:v>
                </c:pt>
                <c:pt idx="2146">
                  <c:v>1.3478375</c:v>
                </c:pt>
                <c:pt idx="2147">
                  <c:v>1.3484562499999999</c:v>
                </c:pt>
                <c:pt idx="2148">
                  <c:v>1.349075</c:v>
                </c:pt>
                <c:pt idx="2149">
                  <c:v>1.3496937499999999</c:v>
                </c:pt>
                <c:pt idx="2150">
                  <c:v>1.3503125</c:v>
                </c:pt>
                <c:pt idx="2151">
                  <c:v>1.3509312499999999</c:v>
                </c:pt>
                <c:pt idx="2152">
                  <c:v>1.35155</c:v>
                </c:pt>
                <c:pt idx="2153">
                  <c:v>1.3521687499999999</c:v>
                </c:pt>
                <c:pt idx="2154">
                  <c:v>1.3527875</c:v>
                </c:pt>
                <c:pt idx="2155">
                  <c:v>1.3534062499999999</c:v>
                </c:pt>
                <c:pt idx="2156">
                  <c:v>1.354025</c:v>
                </c:pt>
                <c:pt idx="2157">
                  <c:v>1.3546437499999999</c:v>
                </c:pt>
                <c:pt idx="2158">
                  <c:v>1.3552625</c:v>
                </c:pt>
                <c:pt idx="2159">
                  <c:v>1.3558812499999999</c:v>
                </c:pt>
                <c:pt idx="2160">
                  <c:v>1.3565</c:v>
                </c:pt>
                <c:pt idx="2161">
                  <c:v>1.3571187499999999</c:v>
                </c:pt>
                <c:pt idx="2162">
                  <c:v>1.3577375</c:v>
                </c:pt>
                <c:pt idx="2163">
                  <c:v>1.3583562499999999</c:v>
                </c:pt>
                <c:pt idx="2164">
                  <c:v>1.358975</c:v>
                </c:pt>
                <c:pt idx="2165">
                  <c:v>1.3595937499999999</c:v>
                </c:pt>
                <c:pt idx="2166">
                  <c:v>1.3602125</c:v>
                </c:pt>
                <c:pt idx="2167">
                  <c:v>1.3608312499999999</c:v>
                </c:pt>
                <c:pt idx="2168">
                  <c:v>1.36145</c:v>
                </c:pt>
                <c:pt idx="2169">
                  <c:v>1.3620687499999999</c:v>
                </c:pt>
                <c:pt idx="2170">
                  <c:v>1.3626875000000001</c:v>
                </c:pt>
                <c:pt idx="2171">
                  <c:v>1.3633062499999999</c:v>
                </c:pt>
                <c:pt idx="2172">
                  <c:v>1.3639250000000001</c:v>
                </c:pt>
                <c:pt idx="2173">
                  <c:v>1.3645437499999999</c:v>
                </c:pt>
                <c:pt idx="2174">
                  <c:v>1.3651625000000001</c:v>
                </c:pt>
                <c:pt idx="2175">
                  <c:v>1.3657812499999999</c:v>
                </c:pt>
                <c:pt idx="2176">
                  <c:v>1.3664000000000001</c:v>
                </c:pt>
                <c:pt idx="2177">
                  <c:v>1.3670187499999999</c:v>
                </c:pt>
                <c:pt idx="2178">
                  <c:v>1.3676375000000001</c:v>
                </c:pt>
                <c:pt idx="2179">
                  <c:v>1.36825625</c:v>
                </c:pt>
                <c:pt idx="2180">
                  <c:v>1.3688750000000001</c:v>
                </c:pt>
                <c:pt idx="2181">
                  <c:v>1.36949375</c:v>
                </c:pt>
                <c:pt idx="2182">
                  <c:v>1.3701125000000001</c:v>
                </c:pt>
                <c:pt idx="2183">
                  <c:v>1.37073125</c:v>
                </c:pt>
                <c:pt idx="2184">
                  <c:v>1.3713500000000001</c:v>
                </c:pt>
                <c:pt idx="2185">
                  <c:v>1.37196875</c:v>
                </c:pt>
                <c:pt idx="2186">
                  <c:v>1.3725875000000001</c:v>
                </c:pt>
                <c:pt idx="2187">
                  <c:v>1.37320625</c:v>
                </c:pt>
                <c:pt idx="2188">
                  <c:v>1.3738250000000001</c:v>
                </c:pt>
                <c:pt idx="2189">
                  <c:v>1.37444375</c:v>
                </c:pt>
                <c:pt idx="2190">
                  <c:v>1.3750625000000001</c:v>
                </c:pt>
                <c:pt idx="2191">
                  <c:v>1.37568125</c:v>
                </c:pt>
                <c:pt idx="2192">
                  <c:v>1.3763000000000001</c:v>
                </c:pt>
                <c:pt idx="2193">
                  <c:v>1.37691875</c:v>
                </c:pt>
                <c:pt idx="2194">
                  <c:v>1.3775375000000001</c:v>
                </c:pt>
                <c:pt idx="2195">
                  <c:v>1.37815625</c:v>
                </c:pt>
                <c:pt idx="2196">
                  <c:v>1.3787750000000001</c:v>
                </c:pt>
                <c:pt idx="2197">
                  <c:v>1.37939375</c:v>
                </c:pt>
                <c:pt idx="2198">
                  <c:v>1.3800125000000001</c:v>
                </c:pt>
                <c:pt idx="2199">
                  <c:v>1.38063125</c:v>
                </c:pt>
                <c:pt idx="2200">
                  <c:v>1.3812500000000001</c:v>
                </c:pt>
                <c:pt idx="2201">
                  <c:v>1.38186875</c:v>
                </c:pt>
                <c:pt idx="2202">
                  <c:v>1.3824875000000001</c:v>
                </c:pt>
                <c:pt idx="2203">
                  <c:v>1.38310625</c:v>
                </c:pt>
                <c:pt idx="2204">
                  <c:v>1.3837250000000001</c:v>
                </c:pt>
                <c:pt idx="2205">
                  <c:v>1.38434375</c:v>
                </c:pt>
                <c:pt idx="2206">
                  <c:v>1.3849625000000001</c:v>
                </c:pt>
                <c:pt idx="2207">
                  <c:v>1.38558125</c:v>
                </c:pt>
                <c:pt idx="2208">
                  <c:v>1.3862000000000001</c:v>
                </c:pt>
                <c:pt idx="2209">
                  <c:v>1.38681875</c:v>
                </c:pt>
                <c:pt idx="2210">
                  <c:v>1.3874375000000001</c:v>
                </c:pt>
                <c:pt idx="2211">
                  <c:v>1.38805625</c:v>
                </c:pt>
                <c:pt idx="2212">
                  <c:v>1.3886750000000001</c:v>
                </c:pt>
                <c:pt idx="2213">
                  <c:v>1.38929375</c:v>
                </c:pt>
                <c:pt idx="2214">
                  <c:v>1.3899125000000001</c:v>
                </c:pt>
                <c:pt idx="2215">
                  <c:v>1.39053125</c:v>
                </c:pt>
                <c:pt idx="2216">
                  <c:v>1.3911500000000001</c:v>
                </c:pt>
                <c:pt idx="2217">
                  <c:v>1.39176875</c:v>
                </c:pt>
                <c:pt idx="2218">
                  <c:v>1.3923874999999999</c:v>
                </c:pt>
                <c:pt idx="2219">
                  <c:v>1.39300625</c:v>
                </c:pt>
                <c:pt idx="2220">
                  <c:v>1.3936249999999999</c:v>
                </c:pt>
                <c:pt idx="2221">
                  <c:v>1.39424375</c:v>
                </c:pt>
                <c:pt idx="2222">
                  <c:v>1.3948624999999999</c:v>
                </c:pt>
                <c:pt idx="2223">
                  <c:v>1.39548125</c:v>
                </c:pt>
                <c:pt idx="2224">
                  <c:v>1.3960999999999999</c:v>
                </c:pt>
                <c:pt idx="2225">
                  <c:v>1.39671875</c:v>
                </c:pt>
                <c:pt idx="2226">
                  <c:v>1.3973374999999999</c:v>
                </c:pt>
                <c:pt idx="2227">
                  <c:v>1.39795625</c:v>
                </c:pt>
                <c:pt idx="2228">
                  <c:v>1.3985749999999999</c:v>
                </c:pt>
                <c:pt idx="2229">
                  <c:v>1.39919375</c:v>
                </c:pt>
                <c:pt idx="2230">
                  <c:v>1.3998124999999999</c:v>
                </c:pt>
                <c:pt idx="2231">
                  <c:v>1.40043125</c:v>
                </c:pt>
                <c:pt idx="2232">
                  <c:v>1.4010499999999999</c:v>
                </c:pt>
                <c:pt idx="2233">
                  <c:v>1.40166875</c:v>
                </c:pt>
                <c:pt idx="2234">
                  <c:v>1.4022874999999999</c:v>
                </c:pt>
                <c:pt idx="2235">
                  <c:v>1.40290625</c:v>
                </c:pt>
                <c:pt idx="2236">
                  <c:v>1.4035249999999999</c:v>
                </c:pt>
                <c:pt idx="2237">
                  <c:v>1.40414375</c:v>
                </c:pt>
                <c:pt idx="2238">
                  <c:v>1.4047624999999999</c:v>
                </c:pt>
                <c:pt idx="2239">
                  <c:v>1.40538125</c:v>
                </c:pt>
                <c:pt idx="2240">
                  <c:v>1.4059999999999999</c:v>
                </c:pt>
                <c:pt idx="2241">
                  <c:v>1.40661875</c:v>
                </c:pt>
                <c:pt idx="2242">
                  <c:v>1.4072374999999999</c:v>
                </c:pt>
                <c:pt idx="2243">
                  <c:v>1.40785625</c:v>
                </c:pt>
                <c:pt idx="2244">
                  <c:v>1.4084749999999999</c:v>
                </c:pt>
                <c:pt idx="2245">
                  <c:v>1.40909375</c:v>
                </c:pt>
                <c:pt idx="2246">
                  <c:v>1.4097124999999999</c:v>
                </c:pt>
                <c:pt idx="2247">
                  <c:v>1.41033125</c:v>
                </c:pt>
                <c:pt idx="2248">
                  <c:v>1.4109499999999999</c:v>
                </c:pt>
                <c:pt idx="2249">
                  <c:v>1.41156875</c:v>
                </c:pt>
                <c:pt idx="2250">
                  <c:v>1.4121874999999999</c:v>
                </c:pt>
                <c:pt idx="2251">
                  <c:v>1.41280625</c:v>
                </c:pt>
                <c:pt idx="2252">
                  <c:v>1.4134249999999999</c:v>
                </c:pt>
                <c:pt idx="2253">
                  <c:v>1.41404375</c:v>
                </c:pt>
                <c:pt idx="2254">
                  <c:v>1.4146624999999999</c:v>
                </c:pt>
                <c:pt idx="2255">
                  <c:v>1.41528125</c:v>
                </c:pt>
                <c:pt idx="2256">
                  <c:v>1.4158999999999999</c:v>
                </c:pt>
                <c:pt idx="2257">
                  <c:v>1.41651875</c:v>
                </c:pt>
                <c:pt idx="2258">
                  <c:v>1.4171374999999999</c:v>
                </c:pt>
                <c:pt idx="2259">
                  <c:v>1.4177562500000001</c:v>
                </c:pt>
                <c:pt idx="2260">
                  <c:v>1.4183749999999999</c:v>
                </c:pt>
                <c:pt idx="2261">
                  <c:v>1.4189937500000001</c:v>
                </c:pt>
                <c:pt idx="2262">
                  <c:v>1.4196124999999999</c:v>
                </c:pt>
                <c:pt idx="2263">
                  <c:v>1.4202312500000001</c:v>
                </c:pt>
                <c:pt idx="2264">
                  <c:v>1.4208499999999999</c:v>
                </c:pt>
                <c:pt idx="2265">
                  <c:v>1.4214687500000001</c:v>
                </c:pt>
                <c:pt idx="2266">
                  <c:v>1.4220874999999999</c:v>
                </c:pt>
                <c:pt idx="2267">
                  <c:v>1.4227062500000001</c:v>
                </c:pt>
                <c:pt idx="2268">
                  <c:v>1.423325</c:v>
                </c:pt>
                <c:pt idx="2269">
                  <c:v>1.4239437500000001</c:v>
                </c:pt>
                <c:pt idx="2270">
                  <c:v>1.4245625</c:v>
                </c:pt>
                <c:pt idx="2271">
                  <c:v>1.4251812500000001</c:v>
                </c:pt>
                <c:pt idx="2272">
                  <c:v>1.4258</c:v>
                </c:pt>
                <c:pt idx="2273">
                  <c:v>1.4264187500000001</c:v>
                </c:pt>
                <c:pt idx="2274">
                  <c:v>1.4270375</c:v>
                </c:pt>
                <c:pt idx="2275">
                  <c:v>1.4276562500000001</c:v>
                </c:pt>
                <c:pt idx="2276">
                  <c:v>1.428275</c:v>
                </c:pt>
                <c:pt idx="2277">
                  <c:v>1.4288937500000001</c:v>
                </c:pt>
                <c:pt idx="2278">
                  <c:v>1.4295125</c:v>
                </c:pt>
                <c:pt idx="2279">
                  <c:v>1.4301312500000001</c:v>
                </c:pt>
                <c:pt idx="2280">
                  <c:v>1.43075</c:v>
                </c:pt>
                <c:pt idx="2281">
                  <c:v>1.4313687500000001</c:v>
                </c:pt>
                <c:pt idx="2282">
                  <c:v>1.4319875</c:v>
                </c:pt>
                <c:pt idx="2283">
                  <c:v>1.4326062500000001</c:v>
                </c:pt>
                <c:pt idx="2284">
                  <c:v>1.433225</c:v>
                </c:pt>
                <c:pt idx="2285">
                  <c:v>1.4338437500000001</c:v>
                </c:pt>
                <c:pt idx="2286">
                  <c:v>1.4344625</c:v>
                </c:pt>
                <c:pt idx="2287">
                  <c:v>1.4350812500000001</c:v>
                </c:pt>
                <c:pt idx="2288">
                  <c:v>1.4357</c:v>
                </c:pt>
                <c:pt idx="2289">
                  <c:v>1.4363187500000001</c:v>
                </c:pt>
                <c:pt idx="2290">
                  <c:v>1.4369375</c:v>
                </c:pt>
                <c:pt idx="2291">
                  <c:v>1.4375562500000001</c:v>
                </c:pt>
                <c:pt idx="2292">
                  <c:v>1.438175</c:v>
                </c:pt>
                <c:pt idx="2293">
                  <c:v>1.4387937500000001</c:v>
                </c:pt>
                <c:pt idx="2294">
                  <c:v>1.4394125</c:v>
                </c:pt>
                <c:pt idx="2295">
                  <c:v>1.4400312500000001</c:v>
                </c:pt>
                <c:pt idx="2296">
                  <c:v>1.44065</c:v>
                </c:pt>
                <c:pt idx="2297">
                  <c:v>1.4412687500000001</c:v>
                </c:pt>
                <c:pt idx="2298">
                  <c:v>1.4418875</c:v>
                </c:pt>
                <c:pt idx="2299">
                  <c:v>1.4425062500000001</c:v>
                </c:pt>
                <c:pt idx="2300">
                  <c:v>1.443125</c:v>
                </c:pt>
                <c:pt idx="2301">
                  <c:v>1.4437437500000001</c:v>
                </c:pt>
                <c:pt idx="2302">
                  <c:v>1.4443625</c:v>
                </c:pt>
                <c:pt idx="2303">
                  <c:v>1.4449812500000001</c:v>
                </c:pt>
                <c:pt idx="2304">
                  <c:v>1.4456</c:v>
                </c:pt>
                <c:pt idx="2305">
                  <c:v>1.4462187500000001</c:v>
                </c:pt>
                <c:pt idx="2306">
                  <c:v>1.4468375</c:v>
                </c:pt>
                <c:pt idx="2307">
                  <c:v>1.4474562500000001</c:v>
                </c:pt>
                <c:pt idx="2308">
                  <c:v>1.448075</c:v>
                </c:pt>
                <c:pt idx="2309">
                  <c:v>1.4486937499999999</c:v>
                </c:pt>
                <c:pt idx="2310">
                  <c:v>1.4493125</c:v>
                </c:pt>
                <c:pt idx="2311">
                  <c:v>1.4499312499999999</c:v>
                </c:pt>
                <c:pt idx="2312">
                  <c:v>1.45055</c:v>
                </c:pt>
                <c:pt idx="2313">
                  <c:v>1.4511687499999999</c:v>
                </c:pt>
                <c:pt idx="2314">
                  <c:v>1.4517875</c:v>
                </c:pt>
                <c:pt idx="2315">
                  <c:v>1.4524062499999999</c:v>
                </c:pt>
                <c:pt idx="2316">
                  <c:v>1.453025</c:v>
                </c:pt>
                <c:pt idx="2317">
                  <c:v>1.4536437499999999</c:v>
                </c:pt>
                <c:pt idx="2318">
                  <c:v>1.4542625</c:v>
                </c:pt>
                <c:pt idx="2319">
                  <c:v>1.4548812499999999</c:v>
                </c:pt>
                <c:pt idx="2320">
                  <c:v>1.4555</c:v>
                </c:pt>
                <c:pt idx="2321">
                  <c:v>1.4561187499999999</c:v>
                </c:pt>
                <c:pt idx="2322">
                  <c:v>1.4567375</c:v>
                </c:pt>
                <c:pt idx="2323">
                  <c:v>1.4573562499999999</c:v>
                </c:pt>
                <c:pt idx="2324">
                  <c:v>1.457975</c:v>
                </c:pt>
                <c:pt idx="2325">
                  <c:v>1.4585937499999999</c:v>
                </c:pt>
                <c:pt idx="2326">
                  <c:v>1.4592125</c:v>
                </c:pt>
                <c:pt idx="2327">
                  <c:v>1.4598312499999999</c:v>
                </c:pt>
                <c:pt idx="2328">
                  <c:v>1.46045</c:v>
                </c:pt>
                <c:pt idx="2329">
                  <c:v>1.4610687499999999</c:v>
                </c:pt>
                <c:pt idx="2330">
                  <c:v>1.4616875</c:v>
                </c:pt>
                <c:pt idx="2331">
                  <c:v>1.4623062499999999</c:v>
                </c:pt>
                <c:pt idx="2332">
                  <c:v>1.462925</c:v>
                </c:pt>
                <c:pt idx="2333">
                  <c:v>1.4635437499999999</c:v>
                </c:pt>
                <c:pt idx="2334">
                  <c:v>1.4641625</c:v>
                </c:pt>
                <c:pt idx="2335">
                  <c:v>1.4647812499999999</c:v>
                </c:pt>
                <c:pt idx="2336">
                  <c:v>1.4654</c:v>
                </c:pt>
                <c:pt idx="2337">
                  <c:v>1.4660187499999999</c:v>
                </c:pt>
                <c:pt idx="2338">
                  <c:v>1.4666375</c:v>
                </c:pt>
                <c:pt idx="2339">
                  <c:v>1.4672562499999999</c:v>
                </c:pt>
                <c:pt idx="2340">
                  <c:v>1.467875</c:v>
                </c:pt>
                <c:pt idx="2341">
                  <c:v>1.4684937499999999</c:v>
                </c:pt>
                <c:pt idx="2342">
                  <c:v>1.4691125</c:v>
                </c:pt>
                <c:pt idx="2343">
                  <c:v>1.4697312499999999</c:v>
                </c:pt>
                <c:pt idx="2344">
                  <c:v>1.47035</c:v>
                </c:pt>
                <c:pt idx="2345">
                  <c:v>1.4709687499999999</c:v>
                </c:pt>
                <c:pt idx="2346">
                  <c:v>1.4715875</c:v>
                </c:pt>
                <c:pt idx="2347">
                  <c:v>1.4722062499999999</c:v>
                </c:pt>
                <c:pt idx="2348">
                  <c:v>1.4728250000000001</c:v>
                </c:pt>
                <c:pt idx="2349">
                  <c:v>1.4734437499999999</c:v>
                </c:pt>
                <c:pt idx="2350">
                  <c:v>1.4740625000000001</c:v>
                </c:pt>
                <c:pt idx="2351">
                  <c:v>1.4746812499999999</c:v>
                </c:pt>
                <c:pt idx="2352">
                  <c:v>1.4753000000000001</c:v>
                </c:pt>
                <c:pt idx="2353">
                  <c:v>1.4759187499999999</c:v>
                </c:pt>
                <c:pt idx="2354">
                  <c:v>1.4765375000000001</c:v>
                </c:pt>
                <c:pt idx="2355">
                  <c:v>1.4771562499999999</c:v>
                </c:pt>
                <c:pt idx="2356">
                  <c:v>1.4777750000000001</c:v>
                </c:pt>
                <c:pt idx="2357">
                  <c:v>1.47839375</c:v>
                </c:pt>
                <c:pt idx="2358">
                  <c:v>1.4790125000000001</c:v>
                </c:pt>
                <c:pt idx="2359">
                  <c:v>1.47963125</c:v>
                </c:pt>
                <c:pt idx="2360">
                  <c:v>1.4802500000000001</c:v>
                </c:pt>
                <c:pt idx="2361">
                  <c:v>1.48086875</c:v>
                </c:pt>
                <c:pt idx="2362">
                  <c:v>1.4814875000000001</c:v>
                </c:pt>
                <c:pt idx="2363">
                  <c:v>1.48210625</c:v>
                </c:pt>
                <c:pt idx="2364">
                  <c:v>1.4827250000000001</c:v>
                </c:pt>
                <c:pt idx="2365">
                  <c:v>1.48334375</c:v>
                </c:pt>
                <c:pt idx="2366">
                  <c:v>1.4839625000000001</c:v>
                </c:pt>
                <c:pt idx="2367">
                  <c:v>1.48458125</c:v>
                </c:pt>
                <c:pt idx="2368">
                  <c:v>1.4852000000000001</c:v>
                </c:pt>
                <c:pt idx="2369">
                  <c:v>1.48581875</c:v>
                </c:pt>
                <c:pt idx="2370">
                  <c:v>1.4864375000000001</c:v>
                </c:pt>
                <c:pt idx="2371">
                  <c:v>1.48705625</c:v>
                </c:pt>
                <c:pt idx="2372">
                  <c:v>1.4876750000000001</c:v>
                </c:pt>
                <c:pt idx="2373">
                  <c:v>1.48829375</c:v>
                </c:pt>
                <c:pt idx="2374">
                  <c:v>1.4889125000000001</c:v>
                </c:pt>
                <c:pt idx="2375">
                  <c:v>1.48953125</c:v>
                </c:pt>
                <c:pt idx="2376">
                  <c:v>1.4901500000000001</c:v>
                </c:pt>
                <c:pt idx="2377">
                  <c:v>1.49076875</c:v>
                </c:pt>
                <c:pt idx="2378">
                  <c:v>1.4913875000000001</c:v>
                </c:pt>
                <c:pt idx="2379">
                  <c:v>1.49200625</c:v>
                </c:pt>
                <c:pt idx="2380">
                  <c:v>1.4926250000000001</c:v>
                </c:pt>
                <c:pt idx="2381">
                  <c:v>1.49324375</c:v>
                </c:pt>
                <c:pt idx="2382">
                  <c:v>1.4938625000000001</c:v>
                </c:pt>
                <c:pt idx="2383">
                  <c:v>1.49448125</c:v>
                </c:pt>
                <c:pt idx="2384">
                  <c:v>1.4951000000000001</c:v>
                </c:pt>
                <c:pt idx="2385">
                  <c:v>1.49571875</c:v>
                </c:pt>
                <c:pt idx="2386">
                  <c:v>1.4963375000000001</c:v>
                </c:pt>
                <c:pt idx="2387">
                  <c:v>1.49695625</c:v>
                </c:pt>
                <c:pt idx="2388">
                  <c:v>1.4975750000000001</c:v>
                </c:pt>
                <c:pt idx="2389">
                  <c:v>1.49819375</c:v>
                </c:pt>
                <c:pt idx="2390">
                  <c:v>1.4988125000000001</c:v>
                </c:pt>
                <c:pt idx="2391">
                  <c:v>1.49943125</c:v>
                </c:pt>
                <c:pt idx="2392">
                  <c:v>1.5000500000000001</c:v>
                </c:pt>
                <c:pt idx="2393">
                  <c:v>1.50066875</c:v>
                </c:pt>
                <c:pt idx="2394">
                  <c:v>1.5012875000000001</c:v>
                </c:pt>
                <c:pt idx="2395">
                  <c:v>1.50190625</c:v>
                </c:pt>
                <c:pt idx="2396">
                  <c:v>1.5025250000000001</c:v>
                </c:pt>
                <c:pt idx="2397">
                  <c:v>1.50314375</c:v>
                </c:pt>
                <c:pt idx="2398">
                  <c:v>1.5037624999999999</c:v>
                </c:pt>
                <c:pt idx="2399">
                  <c:v>1.50438125</c:v>
                </c:pt>
                <c:pt idx="2400">
                  <c:v>1.5049999999999999</c:v>
                </c:pt>
                <c:pt idx="2401">
                  <c:v>1.50561875</c:v>
                </c:pt>
                <c:pt idx="2402">
                  <c:v>1.5062374999999999</c:v>
                </c:pt>
                <c:pt idx="2403">
                  <c:v>1.50685625</c:v>
                </c:pt>
                <c:pt idx="2404">
                  <c:v>1.5074749999999999</c:v>
                </c:pt>
                <c:pt idx="2405">
                  <c:v>1.50809375</c:v>
                </c:pt>
                <c:pt idx="2406">
                  <c:v>1.5087124999999999</c:v>
                </c:pt>
                <c:pt idx="2407">
                  <c:v>1.50933125</c:v>
                </c:pt>
                <c:pt idx="2408">
                  <c:v>1.5099499999999999</c:v>
                </c:pt>
                <c:pt idx="2409">
                  <c:v>1.51056875</c:v>
                </c:pt>
                <c:pt idx="2410">
                  <c:v>1.5111874999999999</c:v>
                </c:pt>
                <c:pt idx="2411">
                  <c:v>1.51180625</c:v>
                </c:pt>
                <c:pt idx="2412">
                  <c:v>1.5124249999999999</c:v>
                </c:pt>
                <c:pt idx="2413">
                  <c:v>1.51304375</c:v>
                </c:pt>
                <c:pt idx="2414">
                  <c:v>1.5136624999999999</c:v>
                </c:pt>
                <c:pt idx="2415">
                  <c:v>1.51428125</c:v>
                </c:pt>
                <c:pt idx="2416">
                  <c:v>1.5148999999999999</c:v>
                </c:pt>
                <c:pt idx="2417">
                  <c:v>1.51551875</c:v>
                </c:pt>
                <c:pt idx="2418">
                  <c:v>1.5161374999999999</c:v>
                </c:pt>
                <c:pt idx="2419">
                  <c:v>1.51675625</c:v>
                </c:pt>
                <c:pt idx="2420">
                  <c:v>1.5173749999999999</c:v>
                </c:pt>
                <c:pt idx="2421">
                  <c:v>1.51799375</c:v>
                </c:pt>
                <c:pt idx="2422">
                  <c:v>1.5186124999999999</c:v>
                </c:pt>
                <c:pt idx="2423">
                  <c:v>1.51923125</c:v>
                </c:pt>
                <c:pt idx="2424">
                  <c:v>1.5198499999999999</c:v>
                </c:pt>
                <c:pt idx="2425">
                  <c:v>1.52046875</c:v>
                </c:pt>
                <c:pt idx="2426">
                  <c:v>1.5210874999999999</c:v>
                </c:pt>
                <c:pt idx="2427">
                  <c:v>1.52170625</c:v>
                </c:pt>
                <c:pt idx="2428">
                  <c:v>1.5223249999999999</c:v>
                </c:pt>
                <c:pt idx="2429">
                  <c:v>1.52294375</c:v>
                </c:pt>
                <c:pt idx="2430">
                  <c:v>1.5235624999999999</c:v>
                </c:pt>
                <c:pt idx="2431">
                  <c:v>1.52418125</c:v>
                </c:pt>
                <c:pt idx="2432">
                  <c:v>1.5247999999999999</c:v>
                </c:pt>
                <c:pt idx="2433">
                  <c:v>1.52541875</c:v>
                </c:pt>
                <c:pt idx="2434">
                  <c:v>1.5260374999999999</c:v>
                </c:pt>
                <c:pt idx="2435">
                  <c:v>1.52665625</c:v>
                </c:pt>
                <c:pt idx="2436">
                  <c:v>1.5272749999999999</c:v>
                </c:pt>
                <c:pt idx="2437">
                  <c:v>1.5278937500000001</c:v>
                </c:pt>
                <c:pt idx="2438">
                  <c:v>1.5285124999999999</c:v>
                </c:pt>
                <c:pt idx="2439">
                  <c:v>1.5291312500000001</c:v>
                </c:pt>
                <c:pt idx="2440">
                  <c:v>1.5297499999999999</c:v>
                </c:pt>
                <c:pt idx="2441">
                  <c:v>1.5303687500000001</c:v>
                </c:pt>
                <c:pt idx="2442">
                  <c:v>1.5309874999999999</c:v>
                </c:pt>
                <c:pt idx="2443">
                  <c:v>1.5316062500000001</c:v>
                </c:pt>
                <c:pt idx="2444">
                  <c:v>1.5322249999999999</c:v>
                </c:pt>
                <c:pt idx="2445">
                  <c:v>1.5328437500000001</c:v>
                </c:pt>
                <c:pt idx="2446">
                  <c:v>1.5334625</c:v>
                </c:pt>
                <c:pt idx="2447">
                  <c:v>1.5340812500000001</c:v>
                </c:pt>
                <c:pt idx="2448">
                  <c:v>1.5347</c:v>
                </c:pt>
                <c:pt idx="2449">
                  <c:v>1.5353187500000001</c:v>
                </c:pt>
                <c:pt idx="2450">
                  <c:v>1.5359375</c:v>
                </c:pt>
                <c:pt idx="2451">
                  <c:v>1.5365562500000001</c:v>
                </c:pt>
                <c:pt idx="2452">
                  <c:v>1.537175</c:v>
                </c:pt>
                <c:pt idx="2453">
                  <c:v>1.5377937500000001</c:v>
                </c:pt>
                <c:pt idx="2454">
                  <c:v>1.5384125</c:v>
                </c:pt>
                <c:pt idx="2455">
                  <c:v>1.5390312500000001</c:v>
                </c:pt>
                <c:pt idx="2456">
                  <c:v>1.53965</c:v>
                </c:pt>
                <c:pt idx="2457">
                  <c:v>1.5402687500000001</c:v>
                </c:pt>
                <c:pt idx="2458">
                  <c:v>1.5408875</c:v>
                </c:pt>
                <c:pt idx="2459">
                  <c:v>1.5415062500000001</c:v>
                </c:pt>
                <c:pt idx="2460">
                  <c:v>1.542125</c:v>
                </c:pt>
                <c:pt idx="2461">
                  <c:v>1.5427437500000001</c:v>
                </c:pt>
                <c:pt idx="2462">
                  <c:v>1.5433625</c:v>
                </c:pt>
                <c:pt idx="2463">
                  <c:v>1.5439812500000001</c:v>
                </c:pt>
                <c:pt idx="2464">
                  <c:v>1.5446</c:v>
                </c:pt>
                <c:pt idx="2465">
                  <c:v>1.5452187500000001</c:v>
                </c:pt>
                <c:pt idx="2466">
                  <c:v>1.5458375</c:v>
                </c:pt>
                <c:pt idx="2467">
                  <c:v>1.5464562500000001</c:v>
                </c:pt>
                <c:pt idx="2468">
                  <c:v>1.547075</c:v>
                </c:pt>
                <c:pt idx="2469">
                  <c:v>1.5476937500000001</c:v>
                </c:pt>
                <c:pt idx="2470">
                  <c:v>1.5483125</c:v>
                </c:pt>
                <c:pt idx="2471">
                  <c:v>1.5489312500000001</c:v>
                </c:pt>
                <c:pt idx="2472">
                  <c:v>1.54955</c:v>
                </c:pt>
                <c:pt idx="2473">
                  <c:v>1.5501687500000001</c:v>
                </c:pt>
                <c:pt idx="2474">
                  <c:v>1.5507875</c:v>
                </c:pt>
                <c:pt idx="2475">
                  <c:v>1.5514062500000001</c:v>
                </c:pt>
                <c:pt idx="2476">
                  <c:v>1.552025</c:v>
                </c:pt>
                <c:pt idx="2477">
                  <c:v>1.5526437500000001</c:v>
                </c:pt>
                <c:pt idx="2478">
                  <c:v>1.5532625</c:v>
                </c:pt>
                <c:pt idx="2479">
                  <c:v>1.5538812500000001</c:v>
                </c:pt>
                <c:pt idx="2480">
                  <c:v>1.5545</c:v>
                </c:pt>
                <c:pt idx="2481">
                  <c:v>1.5551187500000001</c:v>
                </c:pt>
                <c:pt idx="2482">
                  <c:v>1.5557375</c:v>
                </c:pt>
                <c:pt idx="2483">
                  <c:v>1.5563562500000001</c:v>
                </c:pt>
                <c:pt idx="2484">
                  <c:v>1.556975</c:v>
                </c:pt>
                <c:pt idx="2485">
                  <c:v>1.5575937500000001</c:v>
                </c:pt>
                <c:pt idx="2486">
                  <c:v>1.5582125</c:v>
                </c:pt>
                <c:pt idx="2487">
                  <c:v>1.5588312499999999</c:v>
                </c:pt>
                <c:pt idx="2488">
                  <c:v>1.55945</c:v>
                </c:pt>
                <c:pt idx="2489">
                  <c:v>1.5600687499999999</c:v>
                </c:pt>
                <c:pt idx="2490">
                  <c:v>1.5606875</c:v>
                </c:pt>
                <c:pt idx="2491">
                  <c:v>1.5613062499999999</c:v>
                </c:pt>
                <c:pt idx="2492">
                  <c:v>1.561925</c:v>
                </c:pt>
                <c:pt idx="2493">
                  <c:v>1.5625437499999999</c:v>
                </c:pt>
                <c:pt idx="2494">
                  <c:v>1.5631625</c:v>
                </c:pt>
                <c:pt idx="2495">
                  <c:v>1.5637812499999999</c:v>
                </c:pt>
                <c:pt idx="2496">
                  <c:v>1.5644</c:v>
                </c:pt>
                <c:pt idx="2497">
                  <c:v>1.5650187499999999</c:v>
                </c:pt>
                <c:pt idx="2498">
                  <c:v>1.5656375</c:v>
                </c:pt>
                <c:pt idx="2499">
                  <c:v>1.5662562499999999</c:v>
                </c:pt>
                <c:pt idx="2500">
                  <c:v>1.566875</c:v>
                </c:pt>
                <c:pt idx="2501">
                  <c:v>1.5674937499999999</c:v>
                </c:pt>
                <c:pt idx="2502">
                  <c:v>1.5681125</c:v>
                </c:pt>
                <c:pt idx="2503">
                  <c:v>1.5687312499999999</c:v>
                </c:pt>
                <c:pt idx="2504">
                  <c:v>1.56935</c:v>
                </c:pt>
                <c:pt idx="2505">
                  <c:v>1.5699687499999999</c:v>
                </c:pt>
                <c:pt idx="2506">
                  <c:v>1.5705875</c:v>
                </c:pt>
                <c:pt idx="2507">
                  <c:v>1.5712062499999999</c:v>
                </c:pt>
                <c:pt idx="2508">
                  <c:v>1.571825</c:v>
                </c:pt>
                <c:pt idx="2509">
                  <c:v>1.5724437499999999</c:v>
                </c:pt>
                <c:pt idx="2510">
                  <c:v>1.5730625</c:v>
                </c:pt>
                <c:pt idx="2511">
                  <c:v>1.5736812499999999</c:v>
                </c:pt>
                <c:pt idx="2512">
                  <c:v>1.5743</c:v>
                </c:pt>
                <c:pt idx="2513">
                  <c:v>1.5749187499999999</c:v>
                </c:pt>
                <c:pt idx="2514">
                  <c:v>1.5755375</c:v>
                </c:pt>
                <c:pt idx="2515">
                  <c:v>1.5761562499999999</c:v>
                </c:pt>
                <c:pt idx="2516">
                  <c:v>1.576775</c:v>
                </c:pt>
                <c:pt idx="2517">
                  <c:v>1.5773937499999999</c:v>
                </c:pt>
                <c:pt idx="2518">
                  <c:v>1.5780125</c:v>
                </c:pt>
                <c:pt idx="2519">
                  <c:v>1.5786312499999999</c:v>
                </c:pt>
                <c:pt idx="2520">
                  <c:v>1.57925</c:v>
                </c:pt>
                <c:pt idx="2521">
                  <c:v>1.5798687499999999</c:v>
                </c:pt>
                <c:pt idx="2522">
                  <c:v>1.5804875</c:v>
                </c:pt>
                <c:pt idx="2523">
                  <c:v>1.5811062499999999</c:v>
                </c:pt>
                <c:pt idx="2524">
                  <c:v>1.581725</c:v>
                </c:pt>
                <c:pt idx="2525">
                  <c:v>1.5823437499999999</c:v>
                </c:pt>
                <c:pt idx="2526">
                  <c:v>1.5829625000000001</c:v>
                </c:pt>
                <c:pt idx="2527">
                  <c:v>1.5835812499999999</c:v>
                </c:pt>
                <c:pt idx="2528">
                  <c:v>1.5842000000000001</c:v>
                </c:pt>
                <c:pt idx="2529">
                  <c:v>1.5848187499999999</c:v>
                </c:pt>
                <c:pt idx="2530">
                  <c:v>1.5854375000000001</c:v>
                </c:pt>
                <c:pt idx="2531">
                  <c:v>1.5860562499999999</c:v>
                </c:pt>
                <c:pt idx="2532">
                  <c:v>1.5866750000000001</c:v>
                </c:pt>
                <c:pt idx="2533">
                  <c:v>1.5872937499999999</c:v>
                </c:pt>
                <c:pt idx="2534">
                  <c:v>1.5879125000000001</c:v>
                </c:pt>
                <c:pt idx="2535">
                  <c:v>1.58853125</c:v>
                </c:pt>
                <c:pt idx="2536">
                  <c:v>1.5891500000000001</c:v>
                </c:pt>
                <c:pt idx="2537">
                  <c:v>1.58976875</c:v>
                </c:pt>
                <c:pt idx="2538">
                  <c:v>1.5903875000000001</c:v>
                </c:pt>
                <c:pt idx="2539">
                  <c:v>1.59100625</c:v>
                </c:pt>
                <c:pt idx="2540">
                  <c:v>1.5916250000000001</c:v>
                </c:pt>
                <c:pt idx="2541">
                  <c:v>1.59224375</c:v>
                </c:pt>
                <c:pt idx="2542">
                  <c:v>1.5928625000000001</c:v>
                </c:pt>
                <c:pt idx="2543">
                  <c:v>1.59348125</c:v>
                </c:pt>
                <c:pt idx="2544">
                  <c:v>1.5941000000000001</c:v>
                </c:pt>
                <c:pt idx="2545">
                  <c:v>1.59471875</c:v>
                </c:pt>
                <c:pt idx="2546">
                  <c:v>1.5953375000000001</c:v>
                </c:pt>
                <c:pt idx="2547">
                  <c:v>1.59595625</c:v>
                </c:pt>
                <c:pt idx="2548">
                  <c:v>1.5965750000000001</c:v>
                </c:pt>
                <c:pt idx="2549">
                  <c:v>1.59719375</c:v>
                </c:pt>
                <c:pt idx="2550">
                  <c:v>1.5978125000000001</c:v>
                </c:pt>
                <c:pt idx="2551">
                  <c:v>1.59843125</c:v>
                </c:pt>
                <c:pt idx="2552">
                  <c:v>1.5990500000000001</c:v>
                </c:pt>
                <c:pt idx="2553">
                  <c:v>1.59966875</c:v>
                </c:pt>
                <c:pt idx="2554">
                  <c:v>1.6002875000000001</c:v>
                </c:pt>
                <c:pt idx="2555">
                  <c:v>1.60090625</c:v>
                </c:pt>
                <c:pt idx="2556">
                  <c:v>1.6015250000000001</c:v>
                </c:pt>
                <c:pt idx="2557">
                  <c:v>1.60214375</c:v>
                </c:pt>
                <c:pt idx="2558">
                  <c:v>1.6027625000000001</c:v>
                </c:pt>
                <c:pt idx="2559">
                  <c:v>1.60338125</c:v>
                </c:pt>
                <c:pt idx="2560">
                  <c:v>1.6040000000000001</c:v>
                </c:pt>
                <c:pt idx="2561">
                  <c:v>1.60461875</c:v>
                </c:pt>
                <c:pt idx="2562">
                  <c:v>1.6052375000000001</c:v>
                </c:pt>
                <c:pt idx="2563">
                  <c:v>1.60585625</c:v>
                </c:pt>
                <c:pt idx="2564">
                  <c:v>1.6064750000000001</c:v>
                </c:pt>
                <c:pt idx="2565">
                  <c:v>1.60709375</c:v>
                </c:pt>
                <c:pt idx="2566">
                  <c:v>1.6077125000000001</c:v>
                </c:pt>
                <c:pt idx="2567">
                  <c:v>1.60833125</c:v>
                </c:pt>
                <c:pt idx="2568">
                  <c:v>1.6089500000000001</c:v>
                </c:pt>
                <c:pt idx="2569">
                  <c:v>1.60956875</c:v>
                </c:pt>
                <c:pt idx="2570">
                  <c:v>1.6101875000000001</c:v>
                </c:pt>
                <c:pt idx="2571">
                  <c:v>1.61080625</c:v>
                </c:pt>
                <c:pt idx="2572">
                  <c:v>1.6114250000000001</c:v>
                </c:pt>
                <c:pt idx="2573">
                  <c:v>1.61204375</c:v>
                </c:pt>
                <c:pt idx="2574">
                  <c:v>1.6126625000000001</c:v>
                </c:pt>
                <c:pt idx="2575">
                  <c:v>1.61328125</c:v>
                </c:pt>
                <c:pt idx="2576">
                  <c:v>1.6138999999999999</c:v>
                </c:pt>
                <c:pt idx="2577">
                  <c:v>1.61451875</c:v>
                </c:pt>
                <c:pt idx="2578">
                  <c:v>1.6151374999999999</c:v>
                </c:pt>
                <c:pt idx="2579">
                  <c:v>1.61575625</c:v>
                </c:pt>
                <c:pt idx="2580">
                  <c:v>1.6163749999999999</c:v>
                </c:pt>
                <c:pt idx="2581">
                  <c:v>1.61699375</c:v>
                </c:pt>
                <c:pt idx="2582">
                  <c:v>1.6176124999999999</c:v>
                </c:pt>
                <c:pt idx="2583">
                  <c:v>1.61823125</c:v>
                </c:pt>
                <c:pt idx="2584">
                  <c:v>1.6188499999999999</c:v>
                </c:pt>
                <c:pt idx="2585">
                  <c:v>1.61946875</c:v>
                </c:pt>
                <c:pt idx="2586">
                  <c:v>1.6200874999999999</c:v>
                </c:pt>
                <c:pt idx="2587">
                  <c:v>1.62070625</c:v>
                </c:pt>
                <c:pt idx="2588">
                  <c:v>1.6213249999999999</c:v>
                </c:pt>
                <c:pt idx="2589">
                  <c:v>1.62194375</c:v>
                </c:pt>
                <c:pt idx="2590">
                  <c:v>1.6225624999999999</c:v>
                </c:pt>
                <c:pt idx="2591">
                  <c:v>1.62318125</c:v>
                </c:pt>
                <c:pt idx="2592">
                  <c:v>1.6237999999999999</c:v>
                </c:pt>
                <c:pt idx="2593">
                  <c:v>1.62441875</c:v>
                </c:pt>
                <c:pt idx="2594">
                  <c:v>1.6250374999999999</c:v>
                </c:pt>
                <c:pt idx="2595">
                  <c:v>1.62565625</c:v>
                </c:pt>
                <c:pt idx="2596">
                  <c:v>1.6262749999999999</c:v>
                </c:pt>
                <c:pt idx="2597">
                  <c:v>1.62689375</c:v>
                </c:pt>
                <c:pt idx="2598">
                  <c:v>1.6275124999999999</c:v>
                </c:pt>
                <c:pt idx="2599">
                  <c:v>1.62813125</c:v>
                </c:pt>
                <c:pt idx="2600">
                  <c:v>1.6287499999999999</c:v>
                </c:pt>
                <c:pt idx="2601">
                  <c:v>1.62936875</c:v>
                </c:pt>
                <c:pt idx="2602">
                  <c:v>1.6299874999999999</c:v>
                </c:pt>
                <c:pt idx="2603">
                  <c:v>1.63060625</c:v>
                </c:pt>
                <c:pt idx="2604">
                  <c:v>1.6312249999999999</c:v>
                </c:pt>
                <c:pt idx="2605">
                  <c:v>1.63184375</c:v>
                </c:pt>
                <c:pt idx="2606">
                  <c:v>1.6324624999999999</c:v>
                </c:pt>
                <c:pt idx="2607">
                  <c:v>1.63308125</c:v>
                </c:pt>
                <c:pt idx="2608">
                  <c:v>1.6336999999999999</c:v>
                </c:pt>
                <c:pt idx="2609">
                  <c:v>1.63431875</c:v>
                </c:pt>
                <c:pt idx="2610">
                  <c:v>1.6349374999999999</c:v>
                </c:pt>
                <c:pt idx="2611">
                  <c:v>1.63555625</c:v>
                </c:pt>
                <c:pt idx="2612">
                  <c:v>1.6361749999999999</c:v>
                </c:pt>
                <c:pt idx="2613">
                  <c:v>1.63679375</c:v>
                </c:pt>
                <c:pt idx="2614">
                  <c:v>1.6374124999999999</c:v>
                </c:pt>
                <c:pt idx="2615">
                  <c:v>1.63803125</c:v>
                </c:pt>
                <c:pt idx="2616">
                  <c:v>1.6386499999999999</c:v>
                </c:pt>
                <c:pt idx="2617">
                  <c:v>1.6392687500000001</c:v>
                </c:pt>
                <c:pt idx="2618">
                  <c:v>1.6398874999999999</c:v>
                </c:pt>
                <c:pt idx="2619">
                  <c:v>1.6405062500000001</c:v>
                </c:pt>
                <c:pt idx="2620">
                  <c:v>1.6411249999999999</c:v>
                </c:pt>
                <c:pt idx="2621">
                  <c:v>1.6417437500000001</c:v>
                </c:pt>
                <c:pt idx="2622">
                  <c:v>1.6423624999999999</c:v>
                </c:pt>
                <c:pt idx="2623">
                  <c:v>1.6429812500000001</c:v>
                </c:pt>
                <c:pt idx="2624">
                  <c:v>1.6435999999999999</c:v>
                </c:pt>
                <c:pt idx="2625">
                  <c:v>1.6442187500000001</c:v>
                </c:pt>
                <c:pt idx="2626">
                  <c:v>1.6448375</c:v>
                </c:pt>
                <c:pt idx="2627">
                  <c:v>1.6454562500000001</c:v>
                </c:pt>
                <c:pt idx="2628">
                  <c:v>1.646075</c:v>
                </c:pt>
                <c:pt idx="2629">
                  <c:v>1.6466937500000001</c:v>
                </c:pt>
                <c:pt idx="2630">
                  <c:v>1.6473125</c:v>
                </c:pt>
                <c:pt idx="2631">
                  <c:v>1.6479312500000001</c:v>
                </c:pt>
                <c:pt idx="2632">
                  <c:v>1.64855</c:v>
                </c:pt>
                <c:pt idx="2633">
                  <c:v>1.6491687500000001</c:v>
                </c:pt>
                <c:pt idx="2634">
                  <c:v>1.6497875</c:v>
                </c:pt>
                <c:pt idx="2635">
                  <c:v>1.6504062500000001</c:v>
                </c:pt>
                <c:pt idx="2636">
                  <c:v>1.651025</c:v>
                </c:pt>
                <c:pt idx="2637">
                  <c:v>1.6516437500000001</c:v>
                </c:pt>
                <c:pt idx="2638">
                  <c:v>1.6522625</c:v>
                </c:pt>
                <c:pt idx="2639">
                  <c:v>1.6528812500000001</c:v>
                </c:pt>
                <c:pt idx="2640">
                  <c:v>1.6535</c:v>
                </c:pt>
                <c:pt idx="2641">
                  <c:v>1.6541187500000001</c:v>
                </c:pt>
                <c:pt idx="2642">
                  <c:v>1.6547375</c:v>
                </c:pt>
                <c:pt idx="2643">
                  <c:v>1.6553562500000001</c:v>
                </c:pt>
                <c:pt idx="2644">
                  <c:v>1.655975</c:v>
                </c:pt>
                <c:pt idx="2645">
                  <c:v>1.6565937500000001</c:v>
                </c:pt>
                <c:pt idx="2646">
                  <c:v>1.6572125</c:v>
                </c:pt>
                <c:pt idx="2647">
                  <c:v>1.6578312500000001</c:v>
                </c:pt>
                <c:pt idx="2648">
                  <c:v>1.65845</c:v>
                </c:pt>
                <c:pt idx="2649">
                  <c:v>1.6590687500000001</c:v>
                </c:pt>
                <c:pt idx="2650">
                  <c:v>1.6596875</c:v>
                </c:pt>
                <c:pt idx="2651">
                  <c:v>1.6603062500000001</c:v>
                </c:pt>
                <c:pt idx="2652">
                  <c:v>1.660925</c:v>
                </c:pt>
                <c:pt idx="2653">
                  <c:v>1.6615437500000001</c:v>
                </c:pt>
                <c:pt idx="2654">
                  <c:v>1.6621625</c:v>
                </c:pt>
                <c:pt idx="2655">
                  <c:v>1.6627812500000001</c:v>
                </c:pt>
                <c:pt idx="2656">
                  <c:v>1.6634</c:v>
                </c:pt>
                <c:pt idx="2657">
                  <c:v>1.6640187500000001</c:v>
                </c:pt>
                <c:pt idx="2658">
                  <c:v>1.6646375</c:v>
                </c:pt>
                <c:pt idx="2659">
                  <c:v>1.6652562500000001</c:v>
                </c:pt>
                <c:pt idx="2660">
                  <c:v>1.665875</c:v>
                </c:pt>
                <c:pt idx="2661">
                  <c:v>1.6664937500000001</c:v>
                </c:pt>
                <c:pt idx="2662">
                  <c:v>1.6671125</c:v>
                </c:pt>
                <c:pt idx="2663">
                  <c:v>1.6677312500000001</c:v>
                </c:pt>
                <c:pt idx="2664">
                  <c:v>1.66835</c:v>
                </c:pt>
                <c:pt idx="2665">
                  <c:v>1.6689687499999999</c:v>
                </c:pt>
                <c:pt idx="2666">
                  <c:v>1.6695875</c:v>
                </c:pt>
                <c:pt idx="2667">
                  <c:v>1.6702062499999999</c:v>
                </c:pt>
                <c:pt idx="2668">
                  <c:v>1.670825</c:v>
                </c:pt>
                <c:pt idx="2669">
                  <c:v>1.6714437499999999</c:v>
                </c:pt>
                <c:pt idx="2670">
                  <c:v>1.6720625</c:v>
                </c:pt>
                <c:pt idx="2671">
                  <c:v>1.6726812499999999</c:v>
                </c:pt>
                <c:pt idx="2672">
                  <c:v>1.6733</c:v>
                </c:pt>
                <c:pt idx="2673">
                  <c:v>1.6739187499999999</c:v>
                </c:pt>
                <c:pt idx="2674">
                  <c:v>1.6745375</c:v>
                </c:pt>
                <c:pt idx="2675">
                  <c:v>1.6751562499999999</c:v>
                </c:pt>
                <c:pt idx="2676">
                  <c:v>1.675775</c:v>
                </c:pt>
                <c:pt idx="2677">
                  <c:v>1.6763937499999999</c:v>
                </c:pt>
                <c:pt idx="2678">
                  <c:v>1.6770125</c:v>
                </c:pt>
                <c:pt idx="2679">
                  <c:v>1.6776312499999999</c:v>
                </c:pt>
                <c:pt idx="2680">
                  <c:v>1.67825</c:v>
                </c:pt>
                <c:pt idx="2681">
                  <c:v>1.6788687499999999</c:v>
                </c:pt>
                <c:pt idx="2682">
                  <c:v>1.6794875</c:v>
                </c:pt>
                <c:pt idx="2683">
                  <c:v>1.6801062499999999</c:v>
                </c:pt>
                <c:pt idx="2684">
                  <c:v>1.680725</c:v>
                </c:pt>
                <c:pt idx="2685">
                  <c:v>1.6813437499999999</c:v>
                </c:pt>
                <c:pt idx="2686">
                  <c:v>1.6819625</c:v>
                </c:pt>
                <c:pt idx="2687">
                  <c:v>1.6825812499999999</c:v>
                </c:pt>
                <c:pt idx="2688">
                  <c:v>1.6832</c:v>
                </c:pt>
                <c:pt idx="2689">
                  <c:v>1.6838187499999999</c:v>
                </c:pt>
                <c:pt idx="2690">
                  <c:v>1.6844375</c:v>
                </c:pt>
                <c:pt idx="2691">
                  <c:v>1.6850562499999999</c:v>
                </c:pt>
                <c:pt idx="2692">
                  <c:v>1.685675</c:v>
                </c:pt>
                <c:pt idx="2693">
                  <c:v>1.6862937499999999</c:v>
                </c:pt>
                <c:pt idx="2694">
                  <c:v>1.6869125</c:v>
                </c:pt>
                <c:pt idx="2695">
                  <c:v>1.6875312499999999</c:v>
                </c:pt>
                <c:pt idx="2696">
                  <c:v>1.68815</c:v>
                </c:pt>
                <c:pt idx="2697">
                  <c:v>1.6887687499999999</c:v>
                </c:pt>
                <c:pt idx="2698">
                  <c:v>1.6893875</c:v>
                </c:pt>
                <c:pt idx="2699">
                  <c:v>1.6900062499999999</c:v>
                </c:pt>
                <c:pt idx="2700">
                  <c:v>1.690625</c:v>
                </c:pt>
                <c:pt idx="2701">
                  <c:v>1.6912437499999999</c:v>
                </c:pt>
                <c:pt idx="2702">
                  <c:v>1.6918625</c:v>
                </c:pt>
                <c:pt idx="2703">
                  <c:v>1.6924812499999999</c:v>
                </c:pt>
                <c:pt idx="2704">
                  <c:v>1.6931</c:v>
                </c:pt>
                <c:pt idx="2705">
                  <c:v>1.6937187499999999</c:v>
                </c:pt>
                <c:pt idx="2706">
                  <c:v>1.6943375000000001</c:v>
                </c:pt>
                <c:pt idx="2707">
                  <c:v>1.6949562499999999</c:v>
                </c:pt>
                <c:pt idx="2708">
                  <c:v>1.6955750000000001</c:v>
                </c:pt>
                <c:pt idx="2709">
                  <c:v>1.6961937499999999</c:v>
                </c:pt>
                <c:pt idx="2710">
                  <c:v>1.6968125000000001</c:v>
                </c:pt>
                <c:pt idx="2711">
                  <c:v>1.6974312499999999</c:v>
                </c:pt>
                <c:pt idx="2712">
                  <c:v>1.6980500000000001</c:v>
                </c:pt>
                <c:pt idx="2713">
                  <c:v>1.6986687499999999</c:v>
                </c:pt>
                <c:pt idx="2714">
                  <c:v>1.6992875000000001</c:v>
                </c:pt>
                <c:pt idx="2715">
                  <c:v>1.69990625</c:v>
                </c:pt>
                <c:pt idx="2716">
                  <c:v>1.7005250000000001</c:v>
                </c:pt>
                <c:pt idx="2717">
                  <c:v>1.70114375</c:v>
                </c:pt>
                <c:pt idx="2718">
                  <c:v>1.7017625000000001</c:v>
                </c:pt>
                <c:pt idx="2719">
                  <c:v>1.70238125</c:v>
                </c:pt>
                <c:pt idx="2720">
                  <c:v>1.7030000000000001</c:v>
                </c:pt>
                <c:pt idx="2721">
                  <c:v>1.70361875</c:v>
                </c:pt>
                <c:pt idx="2722">
                  <c:v>1.7042375000000001</c:v>
                </c:pt>
                <c:pt idx="2723">
                  <c:v>1.70485625</c:v>
                </c:pt>
                <c:pt idx="2724">
                  <c:v>1.7054750000000001</c:v>
                </c:pt>
                <c:pt idx="2725">
                  <c:v>1.70609375</c:v>
                </c:pt>
                <c:pt idx="2726">
                  <c:v>1.7067125000000001</c:v>
                </c:pt>
                <c:pt idx="2727">
                  <c:v>1.70733125</c:v>
                </c:pt>
                <c:pt idx="2728">
                  <c:v>1.7079500000000001</c:v>
                </c:pt>
                <c:pt idx="2729">
                  <c:v>1.70856875</c:v>
                </c:pt>
                <c:pt idx="2730">
                  <c:v>1.7091875000000001</c:v>
                </c:pt>
                <c:pt idx="2731">
                  <c:v>1.70980625</c:v>
                </c:pt>
                <c:pt idx="2732">
                  <c:v>1.7104250000000001</c:v>
                </c:pt>
                <c:pt idx="2733">
                  <c:v>1.71104375</c:v>
                </c:pt>
                <c:pt idx="2734">
                  <c:v>1.7116625000000001</c:v>
                </c:pt>
                <c:pt idx="2735">
                  <c:v>1.71228125</c:v>
                </c:pt>
                <c:pt idx="2736">
                  <c:v>1.7129000000000001</c:v>
                </c:pt>
                <c:pt idx="2737">
                  <c:v>1.71351875</c:v>
                </c:pt>
                <c:pt idx="2738">
                  <c:v>1.7141375000000001</c:v>
                </c:pt>
                <c:pt idx="2739">
                  <c:v>1.71475625</c:v>
                </c:pt>
                <c:pt idx="2740">
                  <c:v>1.7153750000000001</c:v>
                </c:pt>
                <c:pt idx="2741">
                  <c:v>1.71599375</c:v>
                </c:pt>
                <c:pt idx="2742">
                  <c:v>1.7166125000000001</c:v>
                </c:pt>
                <c:pt idx="2743">
                  <c:v>1.71723125</c:v>
                </c:pt>
                <c:pt idx="2744">
                  <c:v>1.7178500000000001</c:v>
                </c:pt>
                <c:pt idx="2745">
                  <c:v>1.71846875</c:v>
                </c:pt>
                <c:pt idx="2746">
                  <c:v>1.7190875000000001</c:v>
                </c:pt>
                <c:pt idx="2747">
                  <c:v>1.71970625</c:v>
                </c:pt>
                <c:pt idx="2748">
                  <c:v>1.7203250000000001</c:v>
                </c:pt>
                <c:pt idx="2749">
                  <c:v>1.72094375</c:v>
                </c:pt>
                <c:pt idx="2750">
                  <c:v>1.7215625000000001</c:v>
                </c:pt>
                <c:pt idx="2751">
                  <c:v>1.72218125</c:v>
                </c:pt>
                <c:pt idx="2752">
                  <c:v>1.7228000000000001</c:v>
                </c:pt>
                <c:pt idx="2753">
                  <c:v>1.72341875</c:v>
                </c:pt>
                <c:pt idx="2754">
                  <c:v>1.7240374999999999</c:v>
                </c:pt>
                <c:pt idx="2755">
                  <c:v>1.72465625</c:v>
                </c:pt>
                <c:pt idx="2756">
                  <c:v>1.7252749999999999</c:v>
                </c:pt>
                <c:pt idx="2757">
                  <c:v>1.72589375</c:v>
                </c:pt>
                <c:pt idx="2758">
                  <c:v>1.7265124999999999</c:v>
                </c:pt>
                <c:pt idx="2759">
                  <c:v>1.72713125</c:v>
                </c:pt>
                <c:pt idx="2760">
                  <c:v>1.7277499999999999</c:v>
                </c:pt>
                <c:pt idx="2761">
                  <c:v>1.72836875</c:v>
                </c:pt>
                <c:pt idx="2762">
                  <c:v>1.7289874999999999</c:v>
                </c:pt>
                <c:pt idx="2763">
                  <c:v>1.72960625</c:v>
                </c:pt>
                <c:pt idx="2764">
                  <c:v>1.7302249999999999</c:v>
                </c:pt>
                <c:pt idx="2765">
                  <c:v>1.73084375</c:v>
                </c:pt>
                <c:pt idx="2766">
                  <c:v>1.7314624999999999</c:v>
                </c:pt>
                <c:pt idx="2767">
                  <c:v>1.73208125</c:v>
                </c:pt>
                <c:pt idx="2768">
                  <c:v>1.7326999999999999</c:v>
                </c:pt>
                <c:pt idx="2769">
                  <c:v>1.73331875</c:v>
                </c:pt>
                <c:pt idx="2770">
                  <c:v>1.7339374999999999</c:v>
                </c:pt>
                <c:pt idx="2771">
                  <c:v>1.73455625</c:v>
                </c:pt>
                <c:pt idx="2772">
                  <c:v>1.7351749999999999</c:v>
                </c:pt>
                <c:pt idx="2773">
                  <c:v>1.73579375</c:v>
                </c:pt>
                <c:pt idx="2774">
                  <c:v>1.7364124999999999</c:v>
                </c:pt>
                <c:pt idx="2775">
                  <c:v>1.73703125</c:v>
                </c:pt>
                <c:pt idx="2776">
                  <c:v>1.7376499999999999</c:v>
                </c:pt>
                <c:pt idx="2777">
                  <c:v>1.73826875</c:v>
                </c:pt>
                <c:pt idx="2778">
                  <c:v>1.7388874999999999</c:v>
                </c:pt>
                <c:pt idx="2779">
                  <c:v>1.73950625</c:v>
                </c:pt>
                <c:pt idx="2780">
                  <c:v>1.7401249999999999</c:v>
                </c:pt>
                <c:pt idx="2781">
                  <c:v>1.74074375</c:v>
                </c:pt>
                <c:pt idx="2782">
                  <c:v>1.7413624999999999</c:v>
                </c:pt>
                <c:pt idx="2783">
                  <c:v>1.74198125</c:v>
                </c:pt>
                <c:pt idx="2784">
                  <c:v>1.7425999999999999</c:v>
                </c:pt>
                <c:pt idx="2785">
                  <c:v>1.74321875</c:v>
                </c:pt>
                <c:pt idx="2786">
                  <c:v>1.7438374999999999</c:v>
                </c:pt>
                <c:pt idx="2787">
                  <c:v>1.74445625</c:v>
                </c:pt>
                <c:pt idx="2788">
                  <c:v>1.7450749999999999</c:v>
                </c:pt>
                <c:pt idx="2789">
                  <c:v>1.74569375</c:v>
                </c:pt>
                <c:pt idx="2790">
                  <c:v>1.7463124999999999</c:v>
                </c:pt>
                <c:pt idx="2791">
                  <c:v>1.74693125</c:v>
                </c:pt>
                <c:pt idx="2792">
                  <c:v>1.7475499999999999</c:v>
                </c:pt>
                <c:pt idx="2793">
                  <c:v>1.74816875</c:v>
                </c:pt>
                <c:pt idx="2794">
                  <c:v>1.7487874999999999</c:v>
                </c:pt>
                <c:pt idx="2795">
                  <c:v>1.7494062500000001</c:v>
                </c:pt>
                <c:pt idx="2796">
                  <c:v>1.7500249999999999</c:v>
                </c:pt>
                <c:pt idx="2797">
                  <c:v>1.7506437500000001</c:v>
                </c:pt>
                <c:pt idx="2798">
                  <c:v>1.7512624999999999</c:v>
                </c:pt>
                <c:pt idx="2799">
                  <c:v>1.7518812500000001</c:v>
                </c:pt>
                <c:pt idx="2800">
                  <c:v>1.7524999999999999</c:v>
                </c:pt>
                <c:pt idx="2801">
                  <c:v>1.7531187500000001</c:v>
                </c:pt>
                <c:pt idx="2802">
                  <c:v>1.7537374999999999</c:v>
                </c:pt>
                <c:pt idx="2803">
                  <c:v>1.7543562500000001</c:v>
                </c:pt>
                <c:pt idx="2804">
                  <c:v>1.754975</c:v>
                </c:pt>
                <c:pt idx="2805">
                  <c:v>1.7555937500000001</c:v>
                </c:pt>
                <c:pt idx="2806">
                  <c:v>1.7562125</c:v>
                </c:pt>
                <c:pt idx="2807">
                  <c:v>1.7568312500000001</c:v>
                </c:pt>
                <c:pt idx="2808">
                  <c:v>1.75745</c:v>
                </c:pt>
                <c:pt idx="2809">
                  <c:v>1.7580687500000001</c:v>
                </c:pt>
                <c:pt idx="2810">
                  <c:v>1.7586875</c:v>
                </c:pt>
                <c:pt idx="2811">
                  <c:v>1.7593062500000001</c:v>
                </c:pt>
                <c:pt idx="2812">
                  <c:v>1.759925</c:v>
                </c:pt>
                <c:pt idx="2813">
                  <c:v>1.7605437500000001</c:v>
                </c:pt>
                <c:pt idx="2814">
                  <c:v>1.7611625</c:v>
                </c:pt>
                <c:pt idx="2815">
                  <c:v>1.7617812500000001</c:v>
                </c:pt>
                <c:pt idx="2816">
                  <c:v>1.7624</c:v>
                </c:pt>
                <c:pt idx="2817">
                  <c:v>1.7630187500000001</c:v>
                </c:pt>
                <c:pt idx="2818">
                  <c:v>1.7636375</c:v>
                </c:pt>
                <c:pt idx="2819">
                  <c:v>1.7642562500000001</c:v>
                </c:pt>
                <c:pt idx="2820">
                  <c:v>1.764875</c:v>
                </c:pt>
                <c:pt idx="2821">
                  <c:v>1.7654937500000001</c:v>
                </c:pt>
                <c:pt idx="2822">
                  <c:v>1.7661125</c:v>
                </c:pt>
                <c:pt idx="2823">
                  <c:v>1.7667312500000001</c:v>
                </c:pt>
                <c:pt idx="2824">
                  <c:v>1.76735</c:v>
                </c:pt>
                <c:pt idx="2825">
                  <c:v>1.7679687500000001</c:v>
                </c:pt>
                <c:pt idx="2826">
                  <c:v>1.7685875</c:v>
                </c:pt>
                <c:pt idx="2827">
                  <c:v>1.7692062500000001</c:v>
                </c:pt>
                <c:pt idx="2828">
                  <c:v>1.769825</c:v>
                </c:pt>
                <c:pt idx="2829">
                  <c:v>1.7704437500000001</c:v>
                </c:pt>
                <c:pt idx="2830">
                  <c:v>1.7710625</c:v>
                </c:pt>
                <c:pt idx="2831">
                  <c:v>1.7716812500000001</c:v>
                </c:pt>
                <c:pt idx="2832">
                  <c:v>1.7723</c:v>
                </c:pt>
                <c:pt idx="2833">
                  <c:v>1.7729187500000001</c:v>
                </c:pt>
                <c:pt idx="2834">
                  <c:v>1.7735375</c:v>
                </c:pt>
                <c:pt idx="2835">
                  <c:v>1.7741562500000001</c:v>
                </c:pt>
                <c:pt idx="2836">
                  <c:v>1.774775</c:v>
                </c:pt>
                <c:pt idx="2837">
                  <c:v>1.7753937500000001</c:v>
                </c:pt>
                <c:pt idx="2838">
                  <c:v>1.7760125</c:v>
                </c:pt>
                <c:pt idx="2839">
                  <c:v>1.7766312500000001</c:v>
                </c:pt>
                <c:pt idx="2840">
                  <c:v>1.77725</c:v>
                </c:pt>
                <c:pt idx="2841">
                  <c:v>1.7778687500000001</c:v>
                </c:pt>
                <c:pt idx="2842">
                  <c:v>1.7784875</c:v>
                </c:pt>
                <c:pt idx="2843">
                  <c:v>1.7791062499999999</c:v>
                </c:pt>
                <c:pt idx="2844">
                  <c:v>1.779725</c:v>
                </c:pt>
                <c:pt idx="2845">
                  <c:v>1.7803437499999999</c:v>
                </c:pt>
                <c:pt idx="2846">
                  <c:v>1.7809625</c:v>
                </c:pt>
                <c:pt idx="2847">
                  <c:v>1.7815812499999999</c:v>
                </c:pt>
                <c:pt idx="2848">
                  <c:v>1.7822</c:v>
                </c:pt>
                <c:pt idx="2849">
                  <c:v>1.7828187499999999</c:v>
                </c:pt>
                <c:pt idx="2850">
                  <c:v>1.7834375</c:v>
                </c:pt>
                <c:pt idx="2851">
                  <c:v>1.7840562499999999</c:v>
                </c:pt>
                <c:pt idx="2852">
                  <c:v>1.784675</c:v>
                </c:pt>
                <c:pt idx="2853">
                  <c:v>1.7852937499999999</c:v>
                </c:pt>
                <c:pt idx="2854">
                  <c:v>1.7859125</c:v>
                </c:pt>
                <c:pt idx="2855">
                  <c:v>1.7865312499999999</c:v>
                </c:pt>
                <c:pt idx="2856">
                  <c:v>1.78715</c:v>
                </c:pt>
                <c:pt idx="2857">
                  <c:v>1.7877687499999999</c:v>
                </c:pt>
                <c:pt idx="2858">
                  <c:v>1.7883875</c:v>
                </c:pt>
                <c:pt idx="2859">
                  <c:v>1.7890062499999999</c:v>
                </c:pt>
                <c:pt idx="2860">
                  <c:v>1.789625</c:v>
                </c:pt>
                <c:pt idx="2861">
                  <c:v>1.7902437499999999</c:v>
                </c:pt>
                <c:pt idx="2862">
                  <c:v>1.7908625</c:v>
                </c:pt>
                <c:pt idx="2863">
                  <c:v>1.7914812499999999</c:v>
                </c:pt>
                <c:pt idx="2864">
                  <c:v>1.7921</c:v>
                </c:pt>
                <c:pt idx="2865">
                  <c:v>1.7927187499999999</c:v>
                </c:pt>
                <c:pt idx="2866">
                  <c:v>1.7933375</c:v>
                </c:pt>
                <c:pt idx="2867">
                  <c:v>1.7939562499999999</c:v>
                </c:pt>
                <c:pt idx="2868">
                  <c:v>1.794575</c:v>
                </c:pt>
                <c:pt idx="2869">
                  <c:v>1.7951937499999999</c:v>
                </c:pt>
                <c:pt idx="2870">
                  <c:v>1.7958125</c:v>
                </c:pt>
                <c:pt idx="2871">
                  <c:v>1.7964312499999999</c:v>
                </c:pt>
                <c:pt idx="2872">
                  <c:v>1.79705</c:v>
                </c:pt>
                <c:pt idx="2873">
                  <c:v>1.7976687499999999</c:v>
                </c:pt>
                <c:pt idx="2874">
                  <c:v>1.7982875</c:v>
                </c:pt>
                <c:pt idx="2875">
                  <c:v>1.7989062499999999</c:v>
                </c:pt>
                <c:pt idx="2876">
                  <c:v>1.799525</c:v>
                </c:pt>
                <c:pt idx="2877">
                  <c:v>1.8001437499999999</c:v>
                </c:pt>
                <c:pt idx="2878">
                  <c:v>1.8007625</c:v>
                </c:pt>
                <c:pt idx="2879">
                  <c:v>1.8013812499999999</c:v>
                </c:pt>
                <c:pt idx="2880">
                  <c:v>1.802</c:v>
                </c:pt>
                <c:pt idx="2881">
                  <c:v>1.8026187499999999</c:v>
                </c:pt>
                <c:pt idx="2882">
                  <c:v>1.8032375</c:v>
                </c:pt>
                <c:pt idx="2883">
                  <c:v>1.8038562499999999</c:v>
                </c:pt>
                <c:pt idx="2884">
                  <c:v>1.8044750000000001</c:v>
                </c:pt>
                <c:pt idx="2885">
                  <c:v>1.8050937499999999</c:v>
                </c:pt>
                <c:pt idx="2886">
                  <c:v>1.8057125000000001</c:v>
                </c:pt>
                <c:pt idx="2887">
                  <c:v>1.8063312499999999</c:v>
                </c:pt>
                <c:pt idx="2888">
                  <c:v>1.8069500000000001</c:v>
                </c:pt>
                <c:pt idx="2889">
                  <c:v>1.8075687499999999</c:v>
                </c:pt>
                <c:pt idx="2890">
                  <c:v>1.8081875000000001</c:v>
                </c:pt>
                <c:pt idx="2891">
                  <c:v>1.8088062499999999</c:v>
                </c:pt>
                <c:pt idx="2892">
                  <c:v>1.8094250000000001</c:v>
                </c:pt>
                <c:pt idx="2893">
                  <c:v>1.81004375</c:v>
                </c:pt>
                <c:pt idx="2894">
                  <c:v>1.8106625000000001</c:v>
                </c:pt>
                <c:pt idx="2895">
                  <c:v>1.81128125</c:v>
                </c:pt>
                <c:pt idx="2896">
                  <c:v>1.8119000000000001</c:v>
                </c:pt>
                <c:pt idx="2897">
                  <c:v>1.81251875</c:v>
                </c:pt>
                <c:pt idx="2898">
                  <c:v>1.8131375000000001</c:v>
                </c:pt>
                <c:pt idx="2899">
                  <c:v>1.81375625</c:v>
                </c:pt>
                <c:pt idx="2900">
                  <c:v>1.8143750000000001</c:v>
                </c:pt>
                <c:pt idx="2901">
                  <c:v>1.81499375</c:v>
                </c:pt>
                <c:pt idx="2902">
                  <c:v>1.8156125000000001</c:v>
                </c:pt>
                <c:pt idx="2903">
                  <c:v>1.81623125</c:v>
                </c:pt>
                <c:pt idx="2904">
                  <c:v>1.8168500000000001</c:v>
                </c:pt>
                <c:pt idx="2905">
                  <c:v>1.81746875</c:v>
                </c:pt>
                <c:pt idx="2906">
                  <c:v>1.8180875000000001</c:v>
                </c:pt>
                <c:pt idx="2907">
                  <c:v>1.81870625</c:v>
                </c:pt>
                <c:pt idx="2908">
                  <c:v>1.8193250000000001</c:v>
                </c:pt>
                <c:pt idx="2909">
                  <c:v>1.81994375</c:v>
                </c:pt>
                <c:pt idx="2910">
                  <c:v>1.8205625000000001</c:v>
                </c:pt>
                <c:pt idx="2911">
                  <c:v>1.82118125</c:v>
                </c:pt>
                <c:pt idx="2912">
                  <c:v>1.8218000000000001</c:v>
                </c:pt>
                <c:pt idx="2913">
                  <c:v>1.82241875</c:v>
                </c:pt>
                <c:pt idx="2914">
                  <c:v>1.8230375000000001</c:v>
                </c:pt>
                <c:pt idx="2915">
                  <c:v>1.82365625</c:v>
                </c:pt>
                <c:pt idx="2916">
                  <c:v>1.8242750000000001</c:v>
                </c:pt>
                <c:pt idx="2917">
                  <c:v>1.82489375</c:v>
                </c:pt>
                <c:pt idx="2918">
                  <c:v>1.8255125000000001</c:v>
                </c:pt>
                <c:pt idx="2919">
                  <c:v>1.82613125</c:v>
                </c:pt>
                <c:pt idx="2920">
                  <c:v>1.8267500000000001</c:v>
                </c:pt>
                <c:pt idx="2921">
                  <c:v>1.82736875</c:v>
                </c:pt>
                <c:pt idx="2922">
                  <c:v>1.8279875000000001</c:v>
                </c:pt>
                <c:pt idx="2923">
                  <c:v>1.82860625</c:v>
                </c:pt>
                <c:pt idx="2924">
                  <c:v>1.8292250000000001</c:v>
                </c:pt>
                <c:pt idx="2925">
                  <c:v>1.82984375</c:v>
                </c:pt>
                <c:pt idx="2926">
                  <c:v>1.8304625000000001</c:v>
                </c:pt>
                <c:pt idx="2927">
                  <c:v>1.83108125</c:v>
                </c:pt>
                <c:pt idx="2928">
                  <c:v>1.8317000000000001</c:v>
                </c:pt>
                <c:pt idx="2929">
                  <c:v>1.83231875</c:v>
                </c:pt>
                <c:pt idx="2930">
                  <c:v>1.8329375000000001</c:v>
                </c:pt>
                <c:pt idx="2931">
                  <c:v>1.83355625</c:v>
                </c:pt>
                <c:pt idx="2932">
                  <c:v>1.8341750000000001</c:v>
                </c:pt>
                <c:pt idx="2933">
                  <c:v>1.83479375</c:v>
                </c:pt>
                <c:pt idx="2934">
                  <c:v>1.8354124999999999</c:v>
                </c:pt>
                <c:pt idx="2935">
                  <c:v>1.83603125</c:v>
                </c:pt>
                <c:pt idx="2936">
                  <c:v>1.8366499999999999</c:v>
                </c:pt>
                <c:pt idx="2937">
                  <c:v>1.83726875</c:v>
                </c:pt>
                <c:pt idx="2938">
                  <c:v>1.8378874999999999</c:v>
                </c:pt>
                <c:pt idx="2939">
                  <c:v>1.83850625</c:v>
                </c:pt>
                <c:pt idx="2940">
                  <c:v>1.8391249999999999</c:v>
                </c:pt>
                <c:pt idx="2941">
                  <c:v>1.83974375</c:v>
                </c:pt>
                <c:pt idx="2942">
                  <c:v>1.8403624999999999</c:v>
                </c:pt>
                <c:pt idx="2943">
                  <c:v>1.84098125</c:v>
                </c:pt>
                <c:pt idx="2944">
                  <c:v>1.8415999999999999</c:v>
                </c:pt>
                <c:pt idx="2945">
                  <c:v>1.84221875</c:v>
                </c:pt>
                <c:pt idx="2946">
                  <c:v>1.8428374999999999</c:v>
                </c:pt>
                <c:pt idx="2947">
                  <c:v>1.84345625</c:v>
                </c:pt>
                <c:pt idx="2948">
                  <c:v>1.8440749999999999</c:v>
                </c:pt>
                <c:pt idx="2949">
                  <c:v>1.84469375</c:v>
                </c:pt>
                <c:pt idx="2950">
                  <c:v>1.8453124999999999</c:v>
                </c:pt>
                <c:pt idx="2951">
                  <c:v>1.84593125</c:v>
                </c:pt>
                <c:pt idx="2952">
                  <c:v>1.8465499999999999</c:v>
                </c:pt>
                <c:pt idx="2953">
                  <c:v>1.84716875</c:v>
                </c:pt>
                <c:pt idx="2954">
                  <c:v>1.8477874999999999</c:v>
                </c:pt>
                <c:pt idx="2955">
                  <c:v>1.84840625</c:v>
                </c:pt>
                <c:pt idx="2956">
                  <c:v>1.8490249999999999</c:v>
                </c:pt>
                <c:pt idx="2957">
                  <c:v>1.84964375</c:v>
                </c:pt>
                <c:pt idx="2958">
                  <c:v>1.8502624999999999</c:v>
                </c:pt>
                <c:pt idx="2959">
                  <c:v>1.85088125</c:v>
                </c:pt>
                <c:pt idx="2960">
                  <c:v>1.8514999999999999</c:v>
                </c:pt>
                <c:pt idx="2961">
                  <c:v>1.85211875</c:v>
                </c:pt>
                <c:pt idx="2962">
                  <c:v>1.8527374999999999</c:v>
                </c:pt>
                <c:pt idx="2963">
                  <c:v>1.85335625</c:v>
                </c:pt>
                <c:pt idx="2964">
                  <c:v>1.8539749999999999</c:v>
                </c:pt>
                <c:pt idx="2965">
                  <c:v>1.85459375</c:v>
                </c:pt>
                <c:pt idx="2966">
                  <c:v>1.8552124999999999</c:v>
                </c:pt>
                <c:pt idx="2967">
                  <c:v>1.85583125</c:v>
                </c:pt>
                <c:pt idx="2968">
                  <c:v>1.8564499999999999</c:v>
                </c:pt>
                <c:pt idx="2969">
                  <c:v>1.85706875</c:v>
                </c:pt>
                <c:pt idx="2970">
                  <c:v>1.8576874999999999</c:v>
                </c:pt>
                <c:pt idx="2971">
                  <c:v>1.85830625</c:v>
                </c:pt>
                <c:pt idx="2972">
                  <c:v>1.8589249999999999</c:v>
                </c:pt>
                <c:pt idx="2973">
                  <c:v>1.8595437500000001</c:v>
                </c:pt>
                <c:pt idx="2974">
                  <c:v>1.8601624999999999</c:v>
                </c:pt>
                <c:pt idx="2975">
                  <c:v>1.8607812500000001</c:v>
                </c:pt>
                <c:pt idx="2976">
                  <c:v>1.8613999999999999</c:v>
                </c:pt>
                <c:pt idx="2977">
                  <c:v>1.8620187500000001</c:v>
                </c:pt>
                <c:pt idx="2978">
                  <c:v>1.8626374999999999</c:v>
                </c:pt>
                <c:pt idx="2979">
                  <c:v>1.8632562500000001</c:v>
                </c:pt>
                <c:pt idx="2980">
                  <c:v>1.8638749999999999</c:v>
                </c:pt>
                <c:pt idx="2981">
                  <c:v>1.8644937500000001</c:v>
                </c:pt>
                <c:pt idx="2982">
                  <c:v>1.8651125</c:v>
                </c:pt>
                <c:pt idx="2983">
                  <c:v>1.8657312500000001</c:v>
                </c:pt>
                <c:pt idx="2984">
                  <c:v>1.86635</c:v>
                </c:pt>
                <c:pt idx="2985">
                  <c:v>1.8669687500000001</c:v>
                </c:pt>
                <c:pt idx="2986">
                  <c:v>1.8675875</c:v>
                </c:pt>
                <c:pt idx="2987">
                  <c:v>1.8682062500000001</c:v>
                </c:pt>
                <c:pt idx="2988">
                  <c:v>1.868825</c:v>
                </c:pt>
                <c:pt idx="2989">
                  <c:v>1.8694437500000001</c:v>
                </c:pt>
                <c:pt idx="2990">
                  <c:v>1.8700625</c:v>
                </c:pt>
                <c:pt idx="2991">
                  <c:v>1.8706812500000001</c:v>
                </c:pt>
                <c:pt idx="2992">
                  <c:v>1.8713</c:v>
                </c:pt>
                <c:pt idx="2993">
                  <c:v>1.8719187500000001</c:v>
                </c:pt>
                <c:pt idx="2994">
                  <c:v>1.8725375</c:v>
                </c:pt>
                <c:pt idx="2995">
                  <c:v>1.8731562500000001</c:v>
                </c:pt>
                <c:pt idx="2996">
                  <c:v>1.873775</c:v>
                </c:pt>
                <c:pt idx="2997">
                  <c:v>1.8743937500000001</c:v>
                </c:pt>
                <c:pt idx="2998">
                  <c:v>1.8750125</c:v>
                </c:pt>
                <c:pt idx="2999">
                  <c:v>1.8756312500000001</c:v>
                </c:pt>
                <c:pt idx="3000">
                  <c:v>1.87625</c:v>
                </c:pt>
                <c:pt idx="3001">
                  <c:v>1.8768687500000001</c:v>
                </c:pt>
                <c:pt idx="3002">
                  <c:v>1.8774875</c:v>
                </c:pt>
                <c:pt idx="3003">
                  <c:v>1.8781062500000001</c:v>
                </c:pt>
                <c:pt idx="3004">
                  <c:v>1.878725</c:v>
                </c:pt>
                <c:pt idx="3005">
                  <c:v>1.8793437500000001</c:v>
                </c:pt>
                <c:pt idx="3006">
                  <c:v>1.8799625</c:v>
                </c:pt>
                <c:pt idx="3007">
                  <c:v>1.8805812500000001</c:v>
                </c:pt>
                <c:pt idx="3008">
                  <c:v>1.8812</c:v>
                </c:pt>
                <c:pt idx="3009">
                  <c:v>1.8818187500000001</c:v>
                </c:pt>
                <c:pt idx="3010">
                  <c:v>1.8824375</c:v>
                </c:pt>
                <c:pt idx="3011">
                  <c:v>1.8830562500000001</c:v>
                </c:pt>
                <c:pt idx="3012">
                  <c:v>1.883675</c:v>
                </c:pt>
                <c:pt idx="3013">
                  <c:v>1.8842937500000001</c:v>
                </c:pt>
                <c:pt idx="3014">
                  <c:v>1.8849125</c:v>
                </c:pt>
                <c:pt idx="3015">
                  <c:v>1.8855312500000001</c:v>
                </c:pt>
                <c:pt idx="3016">
                  <c:v>1.88615</c:v>
                </c:pt>
                <c:pt idx="3017">
                  <c:v>1.8867687500000001</c:v>
                </c:pt>
                <c:pt idx="3018">
                  <c:v>1.8873875</c:v>
                </c:pt>
                <c:pt idx="3019">
                  <c:v>1.8880062500000001</c:v>
                </c:pt>
                <c:pt idx="3020">
                  <c:v>1.888625</c:v>
                </c:pt>
                <c:pt idx="3021">
                  <c:v>1.8892437500000001</c:v>
                </c:pt>
                <c:pt idx="3022">
                  <c:v>1.8898625</c:v>
                </c:pt>
                <c:pt idx="3023">
                  <c:v>1.8904812499999999</c:v>
                </c:pt>
                <c:pt idx="3024">
                  <c:v>1.8911</c:v>
                </c:pt>
                <c:pt idx="3025">
                  <c:v>1.8917187499999999</c:v>
                </c:pt>
                <c:pt idx="3026">
                  <c:v>1.8923375</c:v>
                </c:pt>
                <c:pt idx="3027">
                  <c:v>1.8929562499999999</c:v>
                </c:pt>
                <c:pt idx="3028">
                  <c:v>1.893575</c:v>
                </c:pt>
                <c:pt idx="3029">
                  <c:v>1.8941937499999999</c:v>
                </c:pt>
                <c:pt idx="3030">
                  <c:v>1.8948125</c:v>
                </c:pt>
                <c:pt idx="3031">
                  <c:v>1.8954312499999999</c:v>
                </c:pt>
                <c:pt idx="3032">
                  <c:v>1.89605</c:v>
                </c:pt>
                <c:pt idx="3033">
                  <c:v>1.8966687499999999</c:v>
                </c:pt>
                <c:pt idx="3034">
                  <c:v>1.8972875</c:v>
                </c:pt>
                <c:pt idx="3035">
                  <c:v>1.8979062499999999</c:v>
                </c:pt>
                <c:pt idx="3036">
                  <c:v>1.898525</c:v>
                </c:pt>
                <c:pt idx="3037">
                  <c:v>1.8991437499999999</c:v>
                </c:pt>
                <c:pt idx="3038">
                  <c:v>1.8997625</c:v>
                </c:pt>
                <c:pt idx="3039">
                  <c:v>1.9003812499999999</c:v>
                </c:pt>
                <c:pt idx="3040">
                  <c:v>1.901</c:v>
                </c:pt>
                <c:pt idx="3041">
                  <c:v>1.9016187499999999</c:v>
                </c:pt>
                <c:pt idx="3042">
                  <c:v>1.9022375</c:v>
                </c:pt>
                <c:pt idx="3043">
                  <c:v>1.9028562499999999</c:v>
                </c:pt>
                <c:pt idx="3044">
                  <c:v>1.903475</c:v>
                </c:pt>
                <c:pt idx="3045">
                  <c:v>1.9040937499999999</c:v>
                </c:pt>
                <c:pt idx="3046">
                  <c:v>1.9047125</c:v>
                </c:pt>
                <c:pt idx="3047">
                  <c:v>1.9053312499999999</c:v>
                </c:pt>
                <c:pt idx="3048">
                  <c:v>1.90595</c:v>
                </c:pt>
                <c:pt idx="3049">
                  <c:v>1.9065687499999999</c:v>
                </c:pt>
                <c:pt idx="3050">
                  <c:v>1.9071875</c:v>
                </c:pt>
                <c:pt idx="3051">
                  <c:v>1.9078062499999999</c:v>
                </c:pt>
                <c:pt idx="3052">
                  <c:v>1.908425</c:v>
                </c:pt>
                <c:pt idx="3053">
                  <c:v>1.9090437499999999</c:v>
                </c:pt>
                <c:pt idx="3054">
                  <c:v>1.9096625</c:v>
                </c:pt>
                <c:pt idx="3055">
                  <c:v>1.9102812499999999</c:v>
                </c:pt>
                <c:pt idx="3056">
                  <c:v>1.9109</c:v>
                </c:pt>
                <c:pt idx="3057">
                  <c:v>1.9115187499999999</c:v>
                </c:pt>
                <c:pt idx="3058">
                  <c:v>1.9121375</c:v>
                </c:pt>
                <c:pt idx="3059">
                  <c:v>1.9127562499999999</c:v>
                </c:pt>
                <c:pt idx="3060">
                  <c:v>1.913375</c:v>
                </c:pt>
                <c:pt idx="3061">
                  <c:v>1.9139937499999999</c:v>
                </c:pt>
                <c:pt idx="3062">
                  <c:v>1.9146125000000001</c:v>
                </c:pt>
                <c:pt idx="3063">
                  <c:v>1.9152312499999999</c:v>
                </c:pt>
                <c:pt idx="3064">
                  <c:v>1.9158500000000001</c:v>
                </c:pt>
                <c:pt idx="3065">
                  <c:v>1.9164687499999999</c:v>
                </c:pt>
                <c:pt idx="3066">
                  <c:v>1.9170875000000001</c:v>
                </c:pt>
                <c:pt idx="3067">
                  <c:v>1.9177062499999999</c:v>
                </c:pt>
                <c:pt idx="3068">
                  <c:v>1.9183250000000001</c:v>
                </c:pt>
                <c:pt idx="3069">
                  <c:v>1.9189437499999999</c:v>
                </c:pt>
                <c:pt idx="3070">
                  <c:v>1.9195625000000001</c:v>
                </c:pt>
                <c:pt idx="3071">
                  <c:v>1.92018125</c:v>
                </c:pt>
                <c:pt idx="3072">
                  <c:v>1.9208000000000001</c:v>
                </c:pt>
                <c:pt idx="3073">
                  <c:v>1.92141875</c:v>
                </c:pt>
                <c:pt idx="3074">
                  <c:v>1.9220375000000001</c:v>
                </c:pt>
                <c:pt idx="3075">
                  <c:v>1.92265625</c:v>
                </c:pt>
                <c:pt idx="3076">
                  <c:v>1.9232750000000001</c:v>
                </c:pt>
                <c:pt idx="3077">
                  <c:v>1.92389375</c:v>
                </c:pt>
                <c:pt idx="3078">
                  <c:v>1.9245125000000001</c:v>
                </c:pt>
                <c:pt idx="3079">
                  <c:v>1.92513125</c:v>
                </c:pt>
                <c:pt idx="3080">
                  <c:v>1.9257500000000001</c:v>
                </c:pt>
                <c:pt idx="3081">
                  <c:v>1.92636875</c:v>
                </c:pt>
                <c:pt idx="3082">
                  <c:v>1.9269875000000001</c:v>
                </c:pt>
                <c:pt idx="3083">
                  <c:v>1.92760625</c:v>
                </c:pt>
                <c:pt idx="3084">
                  <c:v>1.9282250000000001</c:v>
                </c:pt>
                <c:pt idx="3085">
                  <c:v>1.92884375</c:v>
                </c:pt>
                <c:pt idx="3086">
                  <c:v>1.9294625000000001</c:v>
                </c:pt>
                <c:pt idx="3087">
                  <c:v>1.93008125</c:v>
                </c:pt>
                <c:pt idx="3088">
                  <c:v>1.9307000000000001</c:v>
                </c:pt>
                <c:pt idx="3089">
                  <c:v>1.93131875</c:v>
                </c:pt>
                <c:pt idx="3090">
                  <c:v>1.9319375000000001</c:v>
                </c:pt>
                <c:pt idx="3091">
                  <c:v>1.93255625</c:v>
                </c:pt>
                <c:pt idx="3092">
                  <c:v>1.9331750000000001</c:v>
                </c:pt>
                <c:pt idx="3093">
                  <c:v>1.93379375</c:v>
                </c:pt>
                <c:pt idx="3094">
                  <c:v>1.9344125000000001</c:v>
                </c:pt>
                <c:pt idx="3095">
                  <c:v>1.93503125</c:v>
                </c:pt>
                <c:pt idx="3096">
                  <c:v>1.9356500000000001</c:v>
                </c:pt>
                <c:pt idx="3097">
                  <c:v>1.93626875</c:v>
                </c:pt>
                <c:pt idx="3098">
                  <c:v>1.9368875000000001</c:v>
                </c:pt>
                <c:pt idx="3099">
                  <c:v>1.93750625</c:v>
                </c:pt>
                <c:pt idx="3100">
                  <c:v>1.9381250000000001</c:v>
                </c:pt>
                <c:pt idx="3101">
                  <c:v>1.93874375</c:v>
                </c:pt>
                <c:pt idx="3102">
                  <c:v>1.9393625000000001</c:v>
                </c:pt>
                <c:pt idx="3103">
                  <c:v>1.93998125</c:v>
                </c:pt>
                <c:pt idx="3104">
                  <c:v>1.9406000000000001</c:v>
                </c:pt>
                <c:pt idx="3105">
                  <c:v>1.94121875</c:v>
                </c:pt>
                <c:pt idx="3106">
                  <c:v>1.9418375000000001</c:v>
                </c:pt>
                <c:pt idx="3107">
                  <c:v>1.94245625</c:v>
                </c:pt>
                <c:pt idx="3108">
                  <c:v>1.9430750000000001</c:v>
                </c:pt>
                <c:pt idx="3109">
                  <c:v>1.94369375</c:v>
                </c:pt>
                <c:pt idx="3110">
                  <c:v>1.9443125000000001</c:v>
                </c:pt>
                <c:pt idx="3111">
                  <c:v>1.94493125</c:v>
                </c:pt>
                <c:pt idx="3112">
                  <c:v>1.9455499999999999</c:v>
                </c:pt>
                <c:pt idx="3113">
                  <c:v>1.94616875</c:v>
                </c:pt>
                <c:pt idx="3114">
                  <c:v>1.9467874999999999</c:v>
                </c:pt>
                <c:pt idx="3115">
                  <c:v>1.94740625</c:v>
                </c:pt>
                <c:pt idx="3116">
                  <c:v>1.9480249999999999</c:v>
                </c:pt>
                <c:pt idx="3117">
                  <c:v>1.94864375</c:v>
                </c:pt>
                <c:pt idx="3118">
                  <c:v>1.9492624999999999</c:v>
                </c:pt>
                <c:pt idx="3119">
                  <c:v>1.94988125</c:v>
                </c:pt>
                <c:pt idx="3120">
                  <c:v>1.9504999999999999</c:v>
                </c:pt>
                <c:pt idx="3121">
                  <c:v>1.95111875</c:v>
                </c:pt>
                <c:pt idx="3122">
                  <c:v>1.9517374999999999</c:v>
                </c:pt>
                <c:pt idx="3123">
                  <c:v>1.95235625</c:v>
                </c:pt>
                <c:pt idx="3124">
                  <c:v>1.9529749999999999</c:v>
                </c:pt>
                <c:pt idx="3125">
                  <c:v>1.95359375</c:v>
                </c:pt>
                <c:pt idx="3126">
                  <c:v>1.9542124999999999</c:v>
                </c:pt>
                <c:pt idx="3127">
                  <c:v>1.95483125</c:v>
                </c:pt>
                <c:pt idx="3128">
                  <c:v>1.9554499999999999</c:v>
                </c:pt>
                <c:pt idx="3129">
                  <c:v>1.95606875</c:v>
                </c:pt>
                <c:pt idx="3130">
                  <c:v>1.9566874999999999</c:v>
                </c:pt>
                <c:pt idx="3131">
                  <c:v>1.95730625</c:v>
                </c:pt>
                <c:pt idx="3132">
                  <c:v>1.9579249999999999</c:v>
                </c:pt>
                <c:pt idx="3133">
                  <c:v>1.95854375</c:v>
                </c:pt>
                <c:pt idx="3134">
                  <c:v>1.9591624999999999</c:v>
                </c:pt>
                <c:pt idx="3135">
                  <c:v>1.95978125</c:v>
                </c:pt>
                <c:pt idx="3136">
                  <c:v>1.9603999999999999</c:v>
                </c:pt>
                <c:pt idx="3137">
                  <c:v>1.96101875</c:v>
                </c:pt>
                <c:pt idx="3138">
                  <c:v>1.9616374999999999</c:v>
                </c:pt>
                <c:pt idx="3139">
                  <c:v>1.96225625</c:v>
                </c:pt>
                <c:pt idx="3140">
                  <c:v>1.9628749999999999</c:v>
                </c:pt>
                <c:pt idx="3141">
                  <c:v>1.96349375</c:v>
                </c:pt>
                <c:pt idx="3142">
                  <c:v>1.9641124999999999</c:v>
                </c:pt>
                <c:pt idx="3143">
                  <c:v>1.96473125</c:v>
                </c:pt>
                <c:pt idx="3144">
                  <c:v>1.9653499999999999</c:v>
                </c:pt>
                <c:pt idx="3145">
                  <c:v>1.96596875</c:v>
                </c:pt>
                <c:pt idx="3146">
                  <c:v>1.9665874999999999</c:v>
                </c:pt>
                <c:pt idx="3147">
                  <c:v>1.96720625</c:v>
                </c:pt>
                <c:pt idx="3148">
                  <c:v>1.9678249999999999</c:v>
                </c:pt>
                <c:pt idx="3149">
                  <c:v>1.96844375</c:v>
                </c:pt>
                <c:pt idx="3150">
                  <c:v>1.9690624999999999</c:v>
                </c:pt>
                <c:pt idx="3151">
                  <c:v>1.9696812500000001</c:v>
                </c:pt>
                <c:pt idx="3152">
                  <c:v>1.9702999999999999</c:v>
                </c:pt>
                <c:pt idx="3153">
                  <c:v>1.9709187500000001</c:v>
                </c:pt>
                <c:pt idx="3154">
                  <c:v>1.9715374999999999</c:v>
                </c:pt>
                <c:pt idx="3155">
                  <c:v>1.9721562500000001</c:v>
                </c:pt>
                <c:pt idx="3156">
                  <c:v>1.9727749999999999</c:v>
                </c:pt>
                <c:pt idx="3157">
                  <c:v>1.9733937500000001</c:v>
                </c:pt>
                <c:pt idx="3158">
                  <c:v>1.9740124999999999</c:v>
                </c:pt>
                <c:pt idx="3159">
                  <c:v>1.9746312500000001</c:v>
                </c:pt>
                <c:pt idx="3160">
                  <c:v>1.97525</c:v>
                </c:pt>
                <c:pt idx="3161">
                  <c:v>1.9758687500000001</c:v>
                </c:pt>
                <c:pt idx="3162">
                  <c:v>1.9764875</c:v>
                </c:pt>
                <c:pt idx="3163">
                  <c:v>1.9771062500000001</c:v>
                </c:pt>
                <c:pt idx="3164">
                  <c:v>1.977725</c:v>
                </c:pt>
                <c:pt idx="3165">
                  <c:v>1.9783437500000001</c:v>
                </c:pt>
                <c:pt idx="3166">
                  <c:v>1.9789625</c:v>
                </c:pt>
                <c:pt idx="3167">
                  <c:v>1.9795812500000001</c:v>
                </c:pt>
                <c:pt idx="3168">
                  <c:v>1.9802</c:v>
                </c:pt>
                <c:pt idx="3169">
                  <c:v>1.9808187500000001</c:v>
                </c:pt>
                <c:pt idx="3170">
                  <c:v>1.9814375</c:v>
                </c:pt>
                <c:pt idx="3171">
                  <c:v>1.9820562500000001</c:v>
                </c:pt>
                <c:pt idx="3172">
                  <c:v>1.982675</c:v>
                </c:pt>
                <c:pt idx="3173">
                  <c:v>1.9832937500000001</c:v>
                </c:pt>
                <c:pt idx="3174">
                  <c:v>1.9839125</c:v>
                </c:pt>
                <c:pt idx="3175">
                  <c:v>1.9845312500000001</c:v>
                </c:pt>
                <c:pt idx="3176">
                  <c:v>1.98515</c:v>
                </c:pt>
                <c:pt idx="3177">
                  <c:v>1.9857687500000001</c:v>
                </c:pt>
                <c:pt idx="3178">
                  <c:v>1.9863875</c:v>
                </c:pt>
                <c:pt idx="3179">
                  <c:v>1.9870062500000001</c:v>
                </c:pt>
                <c:pt idx="3180">
                  <c:v>1.987625</c:v>
                </c:pt>
                <c:pt idx="3181">
                  <c:v>1.9882437500000001</c:v>
                </c:pt>
                <c:pt idx="3182">
                  <c:v>1.9888625</c:v>
                </c:pt>
                <c:pt idx="3183">
                  <c:v>1.9894812500000001</c:v>
                </c:pt>
                <c:pt idx="3184">
                  <c:v>1.9901</c:v>
                </c:pt>
                <c:pt idx="3185">
                  <c:v>1.9907187500000001</c:v>
                </c:pt>
                <c:pt idx="3186">
                  <c:v>1.9913375</c:v>
                </c:pt>
                <c:pt idx="3187">
                  <c:v>1.9919562500000001</c:v>
                </c:pt>
                <c:pt idx="3188">
                  <c:v>1.992575</c:v>
                </c:pt>
                <c:pt idx="3189">
                  <c:v>1.9931937500000001</c:v>
                </c:pt>
                <c:pt idx="3190">
                  <c:v>1.9938125</c:v>
                </c:pt>
                <c:pt idx="3191">
                  <c:v>1.9944312500000001</c:v>
                </c:pt>
                <c:pt idx="3192">
                  <c:v>1.99505</c:v>
                </c:pt>
                <c:pt idx="3193">
                  <c:v>1.9956687500000001</c:v>
                </c:pt>
                <c:pt idx="3194">
                  <c:v>1.9962875</c:v>
                </c:pt>
                <c:pt idx="3195">
                  <c:v>1.9969062500000001</c:v>
                </c:pt>
                <c:pt idx="3196">
                  <c:v>1.997525</c:v>
                </c:pt>
                <c:pt idx="3197">
                  <c:v>1.9981437500000001</c:v>
                </c:pt>
                <c:pt idx="3198">
                  <c:v>1.9987625</c:v>
                </c:pt>
                <c:pt idx="3199">
                  <c:v>1.9993812500000001</c:v>
                </c:pt>
                <c:pt idx="3200">
                  <c:v>2</c:v>
                </c:pt>
              </c:numCache>
            </c:numRef>
          </c:cat>
          <c:val>
            <c:numRef>
              <c:f>Sheet1!$F$2:$F$3202</c:f>
              <c:numCache>
                <c:formatCode>General</c:formatCode>
                <c:ptCount val="3201"/>
                <c:pt idx="0">
                  <c:v>18.6052088392528</c:v>
                </c:pt>
                <c:pt idx="1">
                  <c:v>20.258832868129101</c:v>
                </c:pt>
                <c:pt idx="2">
                  <c:v>21.911040588113401</c:v>
                </c:pt>
                <c:pt idx="3">
                  <c:v>23.5991031600452</c:v>
                </c:pt>
                <c:pt idx="4">
                  <c:v>25.246473326892001</c:v>
                </c:pt>
                <c:pt idx="5">
                  <c:v>26.910945023761801</c:v>
                </c:pt>
                <c:pt idx="6">
                  <c:v>28.499088268943002</c:v>
                </c:pt>
                <c:pt idx="7">
                  <c:v>30.058832027435201</c:v>
                </c:pt>
                <c:pt idx="8">
                  <c:v>31.521424158616899</c:v>
                </c:pt>
                <c:pt idx="9">
                  <c:v>32.969780610914398</c:v>
                </c:pt>
                <c:pt idx="10">
                  <c:v>34.326037463469099</c:v>
                </c:pt>
                <c:pt idx="11">
                  <c:v>35.548538411335301</c:v>
                </c:pt>
                <c:pt idx="12">
                  <c:v>36.7996390040554</c:v>
                </c:pt>
                <c:pt idx="13">
                  <c:v>37.977902045598299</c:v>
                </c:pt>
                <c:pt idx="14">
                  <c:v>39.010761138863998</c:v>
                </c:pt>
                <c:pt idx="15">
                  <c:v>40.055752123223101</c:v>
                </c:pt>
                <c:pt idx="16">
                  <c:v>41.022322822613503</c:v>
                </c:pt>
                <c:pt idx="17">
                  <c:v>41.862359314339699</c:v>
                </c:pt>
                <c:pt idx="18">
                  <c:v>42.696047372949302</c:v>
                </c:pt>
                <c:pt idx="19">
                  <c:v>43.413657486866597</c:v>
                </c:pt>
                <c:pt idx="20">
                  <c:v>44.084680721755298</c:v>
                </c:pt>
                <c:pt idx="21">
                  <c:v>44.717735840386297</c:v>
                </c:pt>
                <c:pt idx="22">
                  <c:v>45.198460766778098</c:v>
                </c:pt>
                <c:pt idx="23">
                  <c:v>45.775470113536201</c:v>
                </c:pt>
                <c:pt idx="24">
                  <c:v>46.041393807180199</c:v>
                </c:pt>
                <c:pt idx="25">
                  <c:v>46.497375713093902</c:v>
                </c:pt>
                <c:pt idx="26">
                  <c:v>46.833193282278799</c:v>
                </c:pt>
                <c:pt idx="27">
                  <c:v>46.618252109994899</c:v>
                </c:pt>
                <c:pt idx="28">
                  <c:v>47.3553810925292</c:v>
                </c:pt>
                <c:pt idx="29">
                  <c:v>47.585103233593699</c:v>
                </c:pt>
                <c:pt idx="30">
                  <c:v>47.871444048953599</c:v>
                </c:pt>
                <c:pt idx="31">
                  <c:v>48.105065137483898</c:v>
                </c:pt>
                <c:pt idx="32">
                  <c:v>48.344899401462399</c:v>
                </c:pt>
                <c:pt idx="33">
                  <c:v>48.487686697500102</c:v>
                </c:pt>
                <c:pt idx="34">
                  <c:v>48.890971708684901</c:v>
                </c:pt>
                <c:pt idx="35">
                  <c:v>49.1083781824873</c:v>
                </c:pt>
                <c:pt idx="36">
                  <c:v>49.377918351987901</c:v>
                </c:pt>
                <c:pt idx="37">
                  <c:v>49.678965313256299</c:v>
                </c:pt>
                <c:pt idx="38">
                  <c:v>49.921818047446102</c:v>
                </c:pt>
                <c:pt idx="39">
                  <c:v>50.190722392618603</c:v>
                </c:pt>
                <c:pt idx="40">
                  <c:v>50.517205677930903</c:v>
                </c:pt>
                <c:pt idx="41">
                  <c:v>50.828129538464601</c:v>
                </c:pt>
                <c:pt idx="42">
                  <c:v>51.030590110512897</c:v>
                </c:pt>
                <c:pt idx="43">
                  <c:v>51.425236589571298</c:v>
                </c:pt>
                <c:pt idx="44">
                  <c:v>51.725731016262301</c:v>
                </c:pt>
                <c:pt idx="45">
                  <c:v>52.071295328953099</c:v>
                </c:pt>
                <c:pt idx="46">
                  <c:v>52.306735712412099</c:v>
                </c:pt>
                <c:pt idx="47">
                  <c:v>52.691345852542597</c:v>
                </c:pt>
                <c:pt idx="48">
                  <c:v>53.051301516668801</c:v>
                </c:pt>
                <c:pt idx="49">
                  <c:v>53.397016385125198</c:v>
                </c:pt>
                <c:pt idx="50">
                  <c:v>53.7390186899677</c:v>
                </c:pt>
                <c:pt idx="51">
                  <c:v>54.086327527690401</c:v>
                </c:pt>
                <c:pt idx="52">
                  <c:v>54.483534838558498</c:v>
                </c:pt>
                <c:pt idx="53">
                  <c:v>54.805319669253898</c:v>
                </c:pt>
                <c:pt idx="54">
                  <c:v>55.164364353367297</c:v>
                </c:pt>
                <c:pt idx="55">
                  <c:v>55.551091600595299</c:v>
                </c:pt>
                <c:pt idx="56">
                  <c:v>55.875563014083298</c:v>
                </c:pt>
                <c:pt idx="57">
                  <c:v>56.194673906671902</c:v>
                </c:pt>
                <c:pt idx="58">
                  <c:v>56.586398728393803</c:v>
                </c:pt>
                <c:pt idx="59">
                  <c:v>56.958516785467502</c:v>
                </c:pt>
                <c:pt idx="60">
                  <c:v>57.305863449317599</c:v>
                </c:pt>
                <c:pt idx="61">
                  <c:v>57.713120422764703</c:v>
                </c:pt>
                <c:pt idx="62">
                  <c:v>58.034125794182202</c:v>
                </c:pt>
                <c:pt idx="63">
                  <c:v>58.360308775608601</c:v>
                </c:pt>
                <c:pt idx="64">
                  <c:v>58.743904303631503</c:v>
                </c:pt>
                <c:pt idx="65">
                  <c:v>59.175886608820697</c:v>
                </c:pt>
                <c:pt idx="66">
                  <c:v>59.479151522816899</c:v>
                </c:pt>
                <c:pt idx="67">
                  <c:v>59.8683445915159</c:v>
                </c:pt>
                <c:pt idx="68">
                  <c:v>60.175735113175897</c:v>
                </c:pt>
                <c:pt idx="69">
                  <c:v>60.515966717144998</c:v>
                </c:pt>
                <c:pt idx="70">
                  <c:v>60.870679632849402</c:v>
                </c:pt>
                <c:pt idx="71">
                  <c:v>61.195097282024399</c:v>
                </c:pt>
                <c:pt idx="72">
                  <c:v>61.515899703829596</c:v>
                </c:pt>
                <c:pt idx="73">
                  <c:v>61.900366514754602</c:v>
                </c:pt>
                <c:pt idx="74">
                  <c:v>62.202507972998397</c:v>
                </c:pt>
                <c:pt idx="75">
                  <c:v>62.504429024326598</c:v>
                </c:pt>
                <c:pt idx="76">
                  <c:v>62.881913636569301</c:v>
                </c:pt>
                <c:pt idx="77">
                  <c:v>63.180380586646301</c:v>
                </c:pt>
                <c:pt idx="78">
                  <c:v>63.4438863969864</c:v>
                </c:pt>
                <c:pt idx="79">
                  <c:v>63.781858893812398</c:v>
                </c:pt>
                <c:pt idx="80">
                  <c:v>64.068014239721506</c:v>
                </c:pt>
                <c:pt idx="81">
                  <c:v>64.3679803254022</c:v>
                </c:pt>
                <c:pt idx="82">
                  <c:v>64.696476132757098</c:v>
                </c:pt>
                <c:pt idx="83">
                  <c:v>64.902718609523205</c:v>
                </c:pt>
                <c:pt idx="84">
                  <c:v>65.267042993761805</c:v>
                </c:pt>
                <c:pt idx="85">
                  <c:v>65.510249280827793</c:v>
                </c:pt>
                <c:pt idx="86">
                  <c:v>65.793805103820006</c:v>
                </c:pt>
                <c:pt idx="87">
                  <c:v>66.116426790316396</c:v>
                </c:pt>
                <c:pt idx="88">
                  <c:v>66.374027624689305</c:v>
                </c:pt>
                <c:pt idx="89">
                  <c:v>66.572555184612398</c:v>
                </c:pt>
                <c:pt idx="90">
                  <c:v>66.768541738330796</c:v>
                </c:pt>
                <c:pt idx="91">
                  <c:v>67.100192824636594</c:v>
                </c:pt>
                <c:pt idx="92">
                  <c:v>67.295575914777103</c:v>
                </c:pt>
                <c:pt idx="93">
                  <c:v>67.513793304179799</c:v>
                </c:pt>
                <c:pt idx="94">
                  <c:v>67.763688519670794</c:v>
                </c:pt>
                <c:pt idx="95">
                  <c:v>67.932941180897998</c:v>
                </c:pt>
                <c:pt idx="96">
                  <c:v>68.147745346711901</c:v>
                </c:pt>
                <c:pt idx="97">
                  <c:v>68.358156683824703</c:v>
                </c:pt>
                <c:pt idx="98">
                  <c:v>68.526178156089102</c:v>
                </c:pt>
                <c:pt idx="99">
                  <c:v>68.710106577142795</c:v>
                </c:pt>
                <c:pt idx="100">
                  <c:v>68.898435129543302</c:v>
                </c:pt>
                <c:pt idx="101">
                  <c:v>69.092643526170207</c:v>
                </c:pt>
                <c:pt idx="102">
                  <c:v>69.253227880776706</c:v>
                </c:pt>
                <c:pt idx="103">
                  <c:v>69.449755556392006</c:v>
                </c:pt>
                <c:pt idx="104">
                  <c:v>69.578162733555402</c:v>
                </c:pt>
                <c:pt idx="105">
                  <c:v>69.690046818413194</c:v>
                </c:pt>
                <c:pt idx="106">
                  <c:v>69.878296225582901</c:v>
                </c:pt>
                <c:pt idx="107">
                  <c:v>70.003487652789403</c:v>
                </c:pt>
                <c:pt idx="108">
                  <c:v>70.15174537099</c:v>
                </c:pt>
                <c:pt idx="109">
                  <c:v>70.244647695538205</c:v>
                </c:pt>
                <c:pt idx="110">
                  <c:v>70.366729545805697</c:v>
                </c:pt>
                <c:pt idx="111">
                  <c:v>70.448219001998893</c:v>
                </c:pt>
                <c:pt idx="112">
                  <c:v>70.588643775368894</c:v>
                </c:pt>
                <c:pt idx="113">
                  <c:v>70.685821103904402</c:v>
                </c:pt>
                <c:pt idx="114">
                  <c:v>70.796014330293005</c:v>
                </c:pt>
                <c:pt idx="115">
                  <c:v>70.854546971910395</c:v>
                </c:pt>
                <c:pt idx="116">
                  <c:v>70.938748501583902</c:v>
                </c:pt>
                <c:pt idx="117">
                  <c:v>71.009279327068398</c:v>
                </c:pt>
                <c:pt idx="118">
                  <c:v>71.064438843603199</c:v>
                </c:pt>
                <c:pt idx="119">
                  <c:v>71.122587757468906</c:v>
                </c:pt>
                <c:pt idx="120">
                  <c:v>71.220831495430303</c:v>
                </c:pt>
                <c:pt idx="121">
                  <c:v>71.248282275805295</c:v>
                </c:pt>
                <c:pt idx="122">
                  <c:v>71.251994485516207</c:v>
                </c:pt>
                <c:pt idx="123">
                  <c:v>71.311459712897204</c:v>
                </c:pt>
                <c:pt idx="124">
                  <c:v>71.3992797976764</c:v>
                </c:pt>
                <c:pt idx="125">
                  <c:v>71.401576758756605</c:v>
                </c:pt>
                <c:pt idx="126">
                  <c:v>71.434849952114504</c:v>
                </c:pt>
                <c:pt idx="127">
                  <c:v>71.4749936909067</c:v>
                </c:pt>
                <c:pt idx="128">
                  <c:v>71.456354801551001</c:v>
                </c:pt>
                <c:pt idx="129">
                  <c:v>71.496626053513495</c:v>
                </c:pt>
                <c:pt idx="130">
                  <c:v>71.463754867939301</c:v>
                </c:pt>
                <c:pt idx="131">
                  <c:v>71.434461773165793</c:v>
                </c:pt>
                <c:pt idx="132">
                  <c:v>71.459176827249607</c:v>
                </c:pt>
                <c:pt idx="133">
                  <c:v>71.469818673128799</c:v>
                </c:pt>
                <c:pt idx="134">
                  <c:v>71.484684930333998</c:v>
                </c:pt>
                <c:pt idx="135">
                  <c:v>71.486735214829196</c:v>
                </c:pt>
                <c:pt idx="136">
                  <c:v>71.390469741509193</c:v>
                </c:pt>
                <c:pt idx="137">
                  <c:v>71.454716366750702</c:v>
                </c:pt>
                <c:pt idx="138">
                  <c:v>71.365585934855105</c:v>
                </c:pt>
                <c:pt idx="139">
                  <c:v>71.314857638973905</c:v>
                </c:pt>
                <c:pt idx="140">
                  <c:v>71.271013898413798</c:v>
                </c:pt>
                <c:pt idx="141">
                  <c:v>71.235112329171301</c:v>
                </c:pt>
                <c:pt idx="142">
                  <c:v>71.218403757663793</c:v>
                </c:pt>
                <c:pt idx="143">
                  <c:v>71.1569288010392</c:v>
                </c:pt>
                <c:pt idx="144">
                  <c:v>71.141010615052707</c:v>
                </c:pt>
                <c:pt idx="145">
                  <c:v>71.062206308648896</c:v>
                </c:pt>
                <c:pt idx="146">
                  <c:v>70.968387768577102</c:v>
                </c:pt>
                <c:pt idx="147">
                  <c:v>70.937506032058195</c:v>
                </c:pt>
                <c:pt idx="148">
                  <c:v>70.835609468848105</c:v>
                </c:pt>
                <c:pt idx="149">
                  <c:v>70.798631878845597</c:v>
                </c:pt>
                <c:pt idx="150">
                  <c:v>70.716184242242804</c:v>
                </c:pt>
                <c:pt idx="151">
                  <c:v>70.639999311331806</c:v>
                </c:pt>
                <c:pt idx="152">
                  <c:v>70.534726481586205</c:v>
                </c:pt>
                <c:pt idx="153">
                  <c:v>70.490395003181206</c:v>
                </c:pt>
                <c:pt idx="154">
                  <c:v>70.392334125002805</c:v>
                </c:pt>
                <c:pt idx="155">
                  <c:v>70.306952577445003</c:v>
                </c:pt>
                <c:pt idx="156">
                  <c:v>70.217365404197693</c:v>
                </c:pt>
                <c:pt idx="157">
                  <c:v>70.122522558317598</c:v>
                </c:pt>
                <c:pt idx="158">
                  <c:v>70.018434368527494</c:v>
                </c:pt>
                <c:pt idx="159">
                  <c:v>69.936167083823605</c:v>
                </c:pt>
                <c:pt idx="160">
                  <c:v>69.794370345873503</c:v>
                </c:pt>
                <c:pt idx="161">
                  <c:v>69.713379939170196</c:v>
                </c:pt>
                <c:pt idx="162">
                  <c:v>69.609799121227397</c:v>
                </c:pt>
                <c:pt idx="163">
                  <c:v>69.509419590264798</c:v>
                </c:pt>
                <c:pt idx="164">
                  <c:v>69.380087138658396</c:v>
                </c:pt>
                <c:pt idx="165">
                  <c:v>69.308482194431306</c:v>
                </c:pt>
                <c:pt idx="166">
                  <c:v>69.175027923950793</c:v>
                </c:pt>
                <c:pt idx="167">
                  <c:v>69.077081848381198</c:v>
                </c:pt>
                <c:pt idx="168">
                  <c:v>68.950175002423506</c:v>
                </c:pt>
                <c:pt idx="169">
                  <c:v>68.823138981240007</c:v>
                </c:pt>
                <c:pt idx="170">
                  <c:v>68.721683174929197</c:v>
                </c:pt>
                <c:pt idx="171">
                  <c:v>68.6249344607198</c:v>
                </c:pt>
                <c:pt idx="172">
                  <c:v>68.446037109011996</c:v>
                </c:pt>
                <c:pt idx="173">
                  <c:v>68.332132195939906</c:v>
                </c:pt>
                <c:pt idx="174">
                  <c:v>68.216060965410406</c:v>
                </c:pt>
                <c:pt idx="175">
                  <c:v>68.097201983425705</c:v>
                </c:pt>
                <c:pt idx="176">
                  <c:v>67.964914128519396</c:v>
                </c:pt>
                <c:pt idx="177">
                  <c:v>67.845404831776094</c:v>
                </c:pt>
                <c:pt idx="178">
                  <c:v>67.709056183545499</c:v>
                </c:pt>
                <c:pt idx="179">
                  <c:v>67.5923207939382</c:v>
                </c:pt>
                <c:pt idx="180">
                  <c:v>67.484906111699402</c:v>
                </c:pt>
                <c:pt idx="181">
                  <c:v>67.331457843027806</c:v>
                </c:pt>
                <c:pt idx="182">
                  <c:v>67.217140131648094</c:v>
                </c:pt>
                <c:pt idx="183">
                  <c:v>67.075355628461807</c:v>
                </c:pt>
                <c:pt idx="184">
                  <c:v>66.955188479968101</c:v>
                </c:pt>
                <c:pt idx="185">
                  <c:v>66.838295089495503</c:v>
                </c:pt>
                <c:pt idx="186">
                  <c:v>66.718483258825202</c:v>
                </c:pt>
                <c:pt idx="187">
                  <c:v>66.566308554279701</c:v>
                </c:pt>
                <c:pt idx="188">
                  <c:v>66.464511942291395</c:v>
                </c:pt>
                <c:pt idx="189">
                  <c:v>66.347381902328195</c:v>
                </c:pt>
                <c:pt idx="190">
                  <c:v>66.219655378126603</c:v>
                </c:pt>
                <c:pt idx="191">
                  <c:v>66.080451695482395</c:v>
                </c:pt>
                <c:pt idx="192">
                  <c:v>65.953594722552097</c:v>
                </c:pt>
                <c:pt idx="193">
                  <c:v>65.846362120557401</c:v>
                </c:pt>
                <c:pt idx="194">
                  <c:v>65.733357283950795</c:v>
                </c:pt>
                <c:pt idx="195">
                  <c:v>65.5892957655673</c:v>
                </c:pt>
                <c:pt idx="196">
                  <c:v>65.465724270166405</c:v>
                </c:pt>
                <c:pt idx="197">
                  <c:v>65.346278696241995</c:v>
                </c:pt>
                <c:pt idx="198">
                  <c:v>65.209491902461394</c:v>
                </c:pt>
                <c:pt idx="199">
                  <c:v>65.124086935179506</c:v>
                </c:pt>
                <c:pt idx="200">
                  <c:v>64.996909263748194</c:v>
                </c:pt>
                <c:pt idx="201">
                  <c:v>64.863983914854998</c:v>
                </c:pt>
                <c:pt idx="202">
                  <c:v>64.754779808199899</c:v>
                </c:pt>
                <c:pt idx="203">
                  <c:v>64.612270577607703</c:v>
                </c:pt>
                <c:pt idx="204">
                  <c:v>64.506142731703093</c:v>
                </c:pt>
                <c:pt idx="205">
                  <c:v>64.396182640216693</c:v>
                </c:pt>
                <c:pt idx="206">
                  <c:v>64.253740724341895</c:v>
                </c:pt>
                <c:pt idx="207">
                  <c:v>64.138556086449299</c:v>
                </c:pt>
                <c:pt idx="208">
                  <c:v>64.032003561034998</c:v>
                </c:pt>
                <c:pt idx="209">
                  <c:v>63.909018318131501</c:v>
                </c:pt>
                <c:pt idx="210">
                  <c:v>63.790762169155897</c:v>
                </c:pt>
                <c:pt idx="211">
                  <c:v>63.686492053841299</c:v>
                </c:pt>
                <c:pt idx="212">
                  <c:v>63.550915601886103</c:v>
                </c:pt>
                <c:pt idx="213">
                  <c:v>63.419031239759597</c:v>
                </c:pt>
                <c:pt idx="214">
                  <c:v>63.320024943048502</c:v>
                </c:pt>
                <c:pt idx="215">
                  <c:v>63.207713511941598</c:v>
                </c:pt>
                <c:pt idx="216">
                  <c:v>63.071153415235699</c:v>
                </c:pt>
                <c:pt idx="217">
                  <c:v>62.959421753540099</c:v>
                </c:pt>
                <c:pt idx="218">
                  <c:v>62.846381569545699</c:v>
                </c:pt>
                <c:pt idx="219">
                  <c:v>62.724736229721501</c:v>
                </c:pt>
                <c:pt idx="220">
                  <c:v>62.592487298908701</c:v>
                </c:pt>
                <c:pt idx="221">
                  <c:v>62.4863328386053</c:v>
                </c:pt>
                <c:pt idx="222">
                  <c:v>62.379237525154501</c:v>
                </c:pt>
                <c:pt idx="223">
                  <c:v>62.240612413883397</c:v>
                </c:pt>
                <c:pt idx="224">
                  <c:v>62.153428566836098</c:v>
                </c:pt>
                <c:pt idx="225">
                  <c:v>62.008967483853702</c:v>
                </c:pt>
                <c:pt idx="226">
                  <c:v>61.9000562047123</c:v>
                </c:pt>
                <c:pt idx="227">
                  <c:v>61.778612354273903</c:v>
                </c:pt>
                <c:pt idx="228">
                  <c:v>61.700913866381697</c:v>
                </c:pt>
                <c:pt idx="229">
                  <c:v>61.557989068551102</c:v>
                </c:pt>
                <c:pt idx="230">
                  <c:v>61.442955076163102</c:v>
                </c:pt>
                <c:pt idx="231">
                  <c:v>61.3288705860259</c:v>
                </c:pt>
                <c:pt idx="232">
                  <c:v>61.2049018315167</c:v>
                </c:pt>
                <c:pt idx="233">
                  <c:v>61.091974594885002</c:v>
                </c:pt>
                <c:pt idx="234">
                  <c:v>60.984099389597098</c:v>
                </c:pt>
                <c:pt idx="235">
                  <c:v>60.8469577440788</c:v>
                </c:pt>
                <c:pt idx="236">
                  <c:v>60.742275086875203</c:v>
                </c:pt>
                <c:pt idx="237">
                  <c:v>60.627705773701003</c:v>
                </c:pt>
                <c:pt idx="238">
                  <c:v>60.532949686542104</c:v>
                </c:pt>
                <c:pt idx="239">
                  <c:v>60.384016423440599</c:v>
                </c:pt>
                <c:pt idx="240">
                  <c:v>60.2810518161399</c:v>
                </c:pt>
                <c:pt idx="241">
                  <c:v>60.176369039793798</c:v>
                </c:pt>
                <c:pt idx="242">
                  <c:v>60.070518024368702</c:v>
                </c:pt>
                <c:pt idx="243">
                  <c:v>59.950982035488103</c:v>
                </c:pt>
                <c:pt idx="244">
                  <c:v>59.824960627931901</c:v>
                </c:pt>
                <c:pt idx="245">
                  <c:v>59.7306775779658</c:v>
                </c:pt>
                <c:pt idx="246">
                  <c:v>59.610397051534001</c:v>
                </c:pt>
                <c:pt idx="247">
                  <c:v>59.4929110735387</c:v>
                </c:pt>
                <c:pt idx="248">
                  <c:v>59.370049207454301</c:v>
                </c:pt>
                <c:pt idx="249">
                  <c:v>59.277890770070897</c:v>
                </c:pt>
                <c:pt idx="250">
                  <c:v>59.162390313769897</c:v>
                </c:pt>
                <c:pt idx="251">
                  <c:v>59.062845009543103</c:v>
                </c:pt>
                <c:pt idx="252">
                  <c:v>58.942663856944002</c:v>
                </c:pt>
                <c:pt idx="253">
                  <c:v>58.833505078187301</c:v>
                </c:pt>
                <c:pt idx="254">
                  <c:v>58.723070614056603</c:v>
                </c:pt>
                <c:pt idx="255">
                  <c:v>58.614388975928897</c:v>
                </c:pt>
                <c:pt idx="256">
                  <c:v>58.514725941750299</c:v>
                </c:pt>
                <c:pt idx="257">
                  <c:v>58.391915969775503</c:v>
                </c:pt>
                <c:pt idx="258">
                  <c:v>58.2772704248937</c:v>
                </c:pt>
                <c:pt idx="259">
                  <c:v>58.172524377813502</c:v>
                </c:pt>
                <c:pt idx="260">
                  <c:v>58.066143361122101</c:v>
                </c:pt>
                <c:pt idx="261">
                  <c:v>57.948711674042002</c:v>
                </c:pt>
                <c:pt idx="262">
                  <c:v>57.848740033075899</c:v>
                </c:pt>
                <c:pt idx="263">
                  <c:v>57.741253676734203</c:v>
                </c:pt>
                <c:pt idx="264">
                  <c:v>57.630050331661103</c:v>
                </c:pt>
                <c:pt idx="265">
                  <c:v>57.525555579416299</c:v>
                </c:pt>
                <c:pt idx="266">
                  <c:v>57.419392259191802</c:v>
                </c:pt>
                <c:pt idx="267">
                  <c:v>57.3261591602434</c:v>
                </c:pt>
                <c:pt idx="268">
                  <c:v>57.222781738303397</c:v>
                </c:pt>
                <c:pt idx="269">
                  <c:v>57.111375668167597</c:v>
                </c:pt>
                <c:pt idx="270">
                  <c:v>57.015527722736998</c:v>
                </c:pt>
                <c:pt idx="271">
                  <c:v>56.909290795956601</c:v>
                </c:pt>
                <c:pt idx="272">
                  <c:v>56.823906151836802</c:v>
                </c:pt>
                <c:pt idx="273">
                  <c:v>56.690991536633199</c:v>
                </c:pt>
                <c:pt idx="274">
                  <c:v>56.610569288953499</c:v>
                </c:pt>
                <c:pt idx="275">
                  <c:v>56.5143204666673</c:v>
                </c:pt>
                <c:pt idx="276">
                  <c:v>56.4050843986548</c:v>
                </c:pt>
                <c:pt idx="277">
                  <c:v>56.321573078013699</c:v>
                </c:pt>
                <c:pt idx="278">
                  <c:v>56.205320774350596</c:v>
                </c:pt>
                <c:pt idx="279">
                  <c:v>56.106428669794298</c:v>
                </c:pt>
                <c:pt idx="280">
                  <c:v>56.009529199400198</c:v>
                </c:pt>
                <c:pt idx="281">
                  <c:v>55.908067983809602</c:v>
                </c:pt>
                <c:pt idx="282">
                  <c:v>55.801002711252501</c:v>
                </c:pt>
                <c:pt idx="283">
                  <c:v>55.7088356256019</c:v>
                </c:pt>
                <c:pt idx="284">
                  <c:v>55.607956697071302</c:v>
                </c:pt>
                <c:pt idx="285">
                  <c:v>55.515246034925902</c:v>
                </c:pt>
                <c:pt idx="286">
                  <c:v>55.41669470782</c:v>
                </c:pt>
                <c:pt idx="287">
                  <c:v>55.322091172205802</c:v>
                </c:pt>
                <c:pt idx="288">
                  <c:v>55.236028785994499</c:v>
                </c:pt>
                <c:pt idx="289">
                  <c:v>55.126131209976499</c:v>
                </c:pt>
                <c:pt idx="290">
                  <c:v>55.040978474062797</c:v>
                </c:pt>
                <c:pt idx="291">
                  <c:v>54.924659426687803</c:v>
                </c:pt>
                <c:pt idx="292">
                  <c:v>54.845943229105004</c:v>
                </c:pt>
                <c:pt idx="293">
                  <c:v>54.761719070543101</c:v>
                </c:pt>
                <c:pt idx="294">
                  <c:v>54.675865591839496</c:v>
                </c:pt>
                <c:pt idx="295">
                  <c:v>54.568533216357302</c:v>
                </c:pt>
                <c:pt idx="296">
                  <c:v>54.478644108543499</c:v>
                </c:pt>
                <c:pt idx="297">
                  <c:v>54.393996708758202</c:v>
                </c:pt>
                <c:pt idx="298">
                  <c:v>54.2967508630596</c:v>
                </c:pt>
                <c:pt idx="299">
                  <c:v>54.195401517096002</c:v>
                </c:pt>
                <c:pt idx="300">
                  <c:v>54.116444627126697</c:v>
                </c:pt>
                <c:pt idx="301">
                  <c:v>54.019727343241001</c:v>
                </c:pt>
                <c:pt idx="302">
                  <c:v>53.9360647629167</c:v>
                </c:pt>
                <c:pt idx="303">
                  <c:v>53.826397849383703</c:v>
                </c:pt>
                <c:pt idx="304">
                  <c:v>53.744573312988003</c:v>
                </c:pt>
                <c:pt idx="305">
                  <c:v>53.662580824569503</c:v>
                </c:pt>
                <c:pt idx="306">
                  <c:v>53.5562047965185</c:v>
                </c:pt>
                <c:pt idx="307">
                  <c:v>53.4821483722653</c:v>
                </c:pt>
                <c:pt idx="308">
                  <c:v>53.373010816711997</c:v>
                </c:pt>
                <c:pt idx="309">
                  <c:v>53.280599539434199</c:v>
                </c:pt>
                <c:pt idx="310">
                  <c:v>53.204364760800203</c:v>
                </c:pt>
                <c:pt idx="311">
                  <c:v>53.118140967678301</c:v>
                </c:pt>
                <c:pt idx="312">
                  <c:v>53.0297850697184</c:v>
                </c:pt>
                <c:pt idx="313">
                  <c:v>52.945737002620199</c:v>
                </c:pt>
                <c:pt idx="314">
                  <c:v>52.842019232710498</c:v>
                </c:pt>
                <c:pt idx="315">
                  <c:v>52.7508233683321</c:v>
                </c:pt>
                <c:pt idx="316">
                  <c:v>52.657429593618197</c:v>
                </c:pt>
                <c:pt idx="317">
                  <c:v>52.571316328891598</c:v>
                </c:pt>
                <c:pt idx="318">
                  <c:v>52.476700684315603</c:v>
                </c:pt>
                <c:pt idx="319">
                  <c:v>52.385475955661498</c:v>
                </c:pt>
                <c:pt idx="320">
                  <c:v>52.289368138068099</c:v>
                </c:pt>
                <c:pt idx="321">
                  <c:v>52.201850520023498</c:v>
                </c:pt>
                <c:pt idx="322">
                  <c:v>52.1189676323702</c:v>
                </c:pt>
                <c:pt idx="323">
                  <c:v>52.016629070903797</c:v>
                </c:pt>
                <c:pt idx="324">
                  <c:v>51.934416031119497</c:v>
                </c:pt>
                <c:pt idx="325">
                  <c:v>51.843119331082697</c:v>
                </c:pt>
                <c:pt idx="326">
                  <c:v>51.740353872244199</c:v>
                </c:pt>
                <c:pt idx="327">
                  <c:v>51.639154970116699</c:v>
                </c:pt>
                <c:pt idx="328">
                  <c:v>51.564069314610499</c:v>
                </c:pt>
                <c:pt idx="329">
                  <c:v>51.467827235237301</c:v>
                </c:pt>
                <c:pt idx="330">
                  <c:v>51.372253607533104</c:v>
                </c:pt>
                <c:pt idx="331">
                  <c:v>51.270486020525603</c:v>
                </c:pt>
                <c:pt idx="332">
                  <c:v>51.1851099136614</c:v>
                </c:pt>
                <c:pt idx="333">
                  <c:v>51.089526579700198</c:v>
                </c:pt>
                <c:pt idx="334">
                  <c:v>51.009840303448797</c:v>
                </c:pt>
                <c:pt idx="335">
                  <c:v>50.908992355278798</c:v>
                </c:pt>
                <c:pt idx="336">
                  <c:v>50.827261020229599</c:v>
                </c:pt>
                <c:pt idx="337">
                  <c:v>50.734993332217201</c:v>
                </c:pt>
                <c:pt idx="338">
                  <c:v>50.643583561440202</c:v>
                </c:pt>
                <c:pt idx="339">
                  <c:v>50.531693199527403</c:v>
                </c:pt>
                <c:pt idx="340">
                  <c:v>50.4458005226872</c:v>
                </c:pt>
                <c:pt idx="341">
                  <c:v>50.358288150595101</c:v>
                </c:pt>
                <c:pt idx="342">
                  <c:v>50.266041115985601</c:v>
                </c:pt>
                <c:pt idx="343">
                  <c:v>50.181532090790803</c:v>
                </c:pt>
                <c:pt idx="344">
                  <c:v>50.092731550835701</c:v>
                </c:pt>
                <c:pt idx="345">
                  <c:v>49.997045853994898</c:v>
                </c:pt>
                <c:pt idx="346">
                  <c:v>49.910932695964</c:v>
                </c:pt>
                <c:pt idx="347">
                  <c:v>49.826594386277698</c:v>
                </c:pt>
                <c:pt idx="348">
                  <c:v>49.733767258276302</c:v>
                </c:pt>
                <c:pt idx="349">
                  <c:v>49.637429648991898</c:v>
                </c:pt>
                <c:pt idx="350">
                  <c:v>49.544857779987098</c:v>
                </c:pt>
                <c:pt idx="351">
                  <c:v>49.453244536316902</c:v>
                </c:pt>
                <c:pt idx="352">
                  <c:v>49.367566262639599</c:v>
                </c:pt>
                <c:pt idx="353">
                  <c:v>49.280760538019202</c:v>
                </c:pt>
                <c:pt idx="354">
                  <c:v>49.189370048349097</c:v>
                </c:pt>
                <c:pt idx="355">
                  <c:v>49.099975109584001</c:v>
                </c:pt>
                <c:pt idx="356">
                  <c:v>49.0111825083168</c:v>
                </c:pt>
                <c:pt idx="357">
                  <c:v>48.931103757775801</c:v>
                </c:pt>
                <c:pt idx="358">
                  <c:v>48.8496868019906</c:v>
                </c:pt>
                <c:pt idx="359">
                  <c:v>48.755421916213201</c:v>
                </c:pt>
                <c:pt idx="360">
                  <c:v>48.666526673000099</c:v>
                </c:pt>
                <c:pt idx="361">
                  <c:v>48.580843735109902</c:v>
                </c:pt>
                <c:pt idx="362">
                  <c:v>48.489499611865</c:v>
                </c:pt>
                <c:pt idx="363">
                  <c:v>48.416087942902301</c:v>
                </c:pt>
                <c:pt idx="364">
                  <c:v>48.330001247452202</c:v>
                </c:pt>
                <c:pt idx="365">
                  <c:v>48.2414431037448</c:v>
                </c:pt>
                <c:pt idx="366">
                  <c:v>48.162282217875003</c:v>
                </c:pt>
                <c:pt idx="367">
                  <c:v>48.0628679806874</c:v>
                </c:pt>
                <c:pt idx="368">
                  <c:v>47.987828693130098</c:v>
                </c:pt>
                <c:pt idx="369">
                  <c:v>47.911405668927301</c:v>
                </c:pt>
                <c:pt idx="370">
                  <c:v>47.819675538766496</c:v>
                </c:pt>
                <c:pt idx="371">
                  <c:v>47.753880815665397</c:v>
                </c:pt>
                <c:pt idx="372">
                  <c:v>47.661005977581901</c:v>
                </c:pt>
                <c:pt idx="373">
                  <c:v>47.582095900450398</c:v>
                </c:pt>
                <c:pt idx="374">
                  <c:v>47.514010514728298</c:v>
                </c:pt>
                <c:pt idx="375">
                  <c:v>47.423879657259199</c:v>
                </c:pt>
                <c:pt idx="376">
                  <c:v>47.344399545908303</c:v>
                </c:pt>
                <c:pt idx="377">
                  <c:v>47.262231109486301</c:v>
                </c:pt>
                <c:pt idx="378">
                  <c:v>47.187077450572303</c:v>
                </c:pt>
                <c:pt idx="379">
                  <c:v>47.117546133888901</c:v>
                </c:pt>
                <c:pt idx="380">
                  <c:v>47.044187483604198</c:v>
                </c:pt>
                <c:pt idx="381">
                  <c:v>46.944696355023702</c:v>
                </c:pt>
                <c:pt idx="382">
                  <c:v>46.874416926132298</c:v>
                </c:pt>
                <c:pt idx="383">
                  <c:v>46.797434722311003</c:v>
                </c:pt>
                <c:pt idx="384">
                  <c:v>46.714060370961597</c:v>
                </c:pt>
                <c:pt idx="385">
                  <c:v>46.645088732996001</c:v>
                </c:pt>
                <c:pt idx="386">
                  <c:v>46.574807886956599</c:v>
                </c:pt>
                <c:pt idx="387">
                  <c:v>46.507150853332398</c:v>
                </c:pt>
                <c:pt idx="388">
                  <c:v>46.413386657417199</c:v>
                </c:pt>
                <c:pt idx="389">
                  <c:v>46.3541497041006</c:v>
                </c:pt>
                <c:pt idx="390">
                  <c:v>46.272839322721097</c:v>
                </c:pt>
                <c:pt idx="391">
                  <c:v>46.1894335034644</c:v>
                </c:pt>
                <c:pt idx="392">
                  <c:v>46.127759021702701</c:v>
                </c:pt>
                <c:pt idx="393">
                  <c:v>46.055846510537201</c:v>
                </c:pt>
                <c:pt idx="394">
                  <c:v>45.975217227436197</c:v>
                </c:pt>
                <c:pt idx="395">
                  <c:v>45.904467080129002</c:v>
                </c:pt>
                <c:pt idx="396">
                  <c:v>45.8231579981557</c:v>
                </c:pt>
                <c:pt idx="397">
                  <c:v>45.750691237158698</c:v>
                </c:pt>
                <c:pt idx="398">
                  <c:v>45.676678054380197</c:v>
                </c:pt>
                <c:pt idx="399">
                  <c:v>45.602200565601599</c:v>
                </c:pt>
                <c:pt idx="400">
                  <c:v>45.531756870497098</c:v>
                </c:pt>
                <c:pt idx="401">
                  <c:v>45.463969815226498</c:v>
                </c:pt>
                <c:pt idx="402">
                  <c:v>45.393769068604698</c:v>
                </c:pt>
                <c:pt idx="403">
                  <c:v>45.313234294861203</c:v>
                </c:pt>
                <c:pt idx="404">
                  <c:v>45.242511717832002</c:v>
                </c:pt>
                <c:pt idx="405">
                  <c:v>45.177895175219803</c:v>
                </c:pt>
                <c:pt idx="406">
                  <c:v>45.102407176539302</c:v>
                </c:pt>
                <c:pt idx="407">
                  <c:v>45.0187960882852</c:v>
                </c:pt>
                <c:pt idx="408">
                  <c:v>44.9507254712926</c:v>
                </c:pt>
                <c:pt idx="409">
                  <c:v>44.880464806995199</c:v>
                </c:pt>
                <c:pt idx="410">
                  <c:v>44.807307602407498</c:v>
                </c:pt>
                <c:pt idx="411">
                  <c:v>44.739788480808599</c:v>
                </c:pt>
                <c:pt idx="412">
                  <c:v>44.656359256787901</c:v>
                </c:pt>
                <c:pt idx="413">
                  <c:v>44.590188697573602</c:v>
                </c:pt>
                <c:pt idx="414">
                  <c:v>44.518110769555797</c:v>
                </c:pt>
                <c:pt idx="415">
                  <c:v>44.435955442913702</c:v>
                </c:pt>
                <c:pt idx="416">
                  <c:v>44.362663189036198</c:v>
                </c:pt>
                <c:pt idx="417">
                  <c:v>44.287764177762099</c:v>
                </c:pt>
                <c:pt idx="418">
                  <c:v>44.215893923776001</c:v>
                </c:pt>
                <c:pt idx="419">
                  <c:v>44.148863110617299</c:v>
                </c:pt>
                <c:pt idx="420">
                  <c:v>44.079106338788897</c:v>
                </c:pt>
                <c:pt idx="421">
                  <c:v>44.002060387366399</c:v>
                </c:pt>
                <c:pt idx="422">
                  <c:v>43.924559020610097</c:v>
                </c:pt>
                <c:pt idx="423">
                  <c:v>43.847877368628097</c:v>
                </c:pt>
                <c:pt idx="424">
                  <c:v>43.780401729768201</c:v>
                </c:pt>
                <c:pt idx="425">
                  <c:v>43.7174356891828</c:v>
                </c:pt>
                <c:pt idx="426">
                  <c:v>43.632207282721801</c:v>
                </c:pt>
                <c:pt idx="427">
                  <c:v>43.5608424869841</c:v>
                </c:pt>
                <c:pt idx="428">
                  <c:v>43.492632041550401</c:v>
                </c:pt>
                <c:pt idx="429">
                  <c:v>43.414321852801301</c:v>
                </c:pt>
                <c:pt idx="430">
                  <c:v>43.342391651072298</c:v>
                </c:pt>
                <c:pt idx="431">
                  <c:v>43.266754470128497</c:v>
                </c:pt>
                <c:pt idx="432">
                  <c:v>43.181763613258198</c:v>
                </c:pt>
                <c:pt idx="433">
                  <c:v>43.112622115545499</c:v>
                </c:pt>
                <c:pt idx="434">
                  <c:v>43.033356076399102</c:v>
                </c:pt>
                <c:pt idx="435">
                  <c:v>42.971222014683001</c:v>
                </c:pt>
                <c:pt idx="436">
                  <c:v>42.881805767665298</c:v>
                </c:pt>
                <c:pt idx="437">
                  <c:v>42.812420934949401</c:v>
                </c:pt>
                <c:pt idx="438">
                  <c:v>42.740099661465102</c:v>
                </c:pt>
                <c:pt idx="439">
                  <c:v>42.668531510782202</c:v>
                </c:pt>
                <c:pt idx="440">
                  <c:v>42.594212733148098</c:v>
                </c:pt>
                <c:pt idx="441">
                  <c:v>42.515090186220903</c:v>
                </c:pt>
                <c:pt idx="442">
                  <c:v>42.441887040665797</c:v>
                </c:pt>
                <c:pt idx="443">
                  <c:v>42.3638485877119</c:v>
                </c:pt>
                <c:pt idx="444">
                  <c:v>42.301720846657702</c:v>
                </c:pt>
                <c:pt idx="445">
                  <c:v>42.222152164074402</c:v>
                </c:pt>
                <c:pt idx="446">
                  <c:v>42.143965492510603</c:v>
                </c:pt>
                <c:pt idx="447">
                  <c:v>42.069455328178698</c:v>
                </c:pt>
                <c:pt idx="448">
                  <c:v>41.995871352916502</c:v>
                </c:pt>
                <c:pt idx="449">
                  <c:v>41.928861793977802</c:v>
                </c:pt>
                <c:pt idx="450">
                  <c:v>41.8495154514736</c:v>
                </c:pt>
                <c:pt idx="451">
                  <c:v>41.783462414539201</c:v>
                </c:pt>
                <c:pt idx="452">
                  <c:v>41.710343964939099</c:v>
                </c:pt>
                <c:pt idx="453">
                  <c:v>41.635539838233399</c:v>
                </c:pt>
                <c:pt idx="454">
                  <c:v>41.568864762626099</c:v>
                </c:pt>
                <c:pt idx="455">
                  <c:v>41.493170419770401</c:v>
                </c:pt>
                <c:pt idx="456">
                  <c:v>41.424340708738498</c:v>
                </c:pt>
                <c:pt idx="457">
                  <c:v>41.369330847808598</c:v>
                </c:pt>
                <c:pt idx="458">
                  <c:v>41.291844776557703</c:v>
                </c:pt>
                <c:pt idx="459">
                  <c:v>41.227698331826701</c:v>
                </c:pt>
                <c:pt idx="460">
                  <c:v>41.161707722726398</c:v>
                </c:pt>
                <c:pt idx="461">
                  <c:v>41.089732897056699</c:v>
                </c:pt>
                <c:pt idx="462">
                  <c:v>41.022427374636301</c:v>
                </c:pt>
                <c:pt idx="463">
                  <c:v>40.955935432644097</c:v>
                </c:pt>
                <c:pt idx="464">
                  <c:v>40.891392904765198</c:v>
                </c:pt>
                <c:pt idx="465">
                  <c:v>40.820698654254102</c:v>
                </c:pt>
                <c:pt idx="466">
                  <c:v>40.752439258427799</c:v>
                </c:pt>
                <c:pt idx="467">
                  <c:v>40.687995288598898</c:v>
                </c:pt>
                <c:pt idx="468">
                  <c:v>40.622917036545601</c:v>
                </c:pt>
                <c:pt idx="469">
                  <c:v>40.551661992259099</c:v>
                </c:pt>
                <c:pt idx="470">
                  <c:v>40.493731968062299</c:v>
                </c:pt>
                <c:pt idx="471">
                  <c:v>40.433013904431398</c:v>
                </c:pt>
                <c:pt idx="472">
                  <c:v>40.363149000005599</c:v>
                </c:pt>
                <c:pt idx="473">
                  <c:v>40.292113994683902</c:v>
                </c:pt>
                <c:pt idx="474">
                  <c:v>40.252253275603799</c:v>
                </c:pt>
                <c:pt idx="475">
                  <c:v>40.175863856682</c:v>
                </c:pt>
                <c:pt idx="476">
                  <c:v>40.115454734921599</c:v>
                </c:pt>
                <c:pt idx="477">
                  <c:v>40.053360731522602</c:v>
                </c:pt>
                <c:pt idx="478">
                  <c:v>39.986693521134399</c:v>
                </c:pt>
                <c:pt idx="479">
                  <c:v>39.933880894547798</c:v>
                </c:pt>
                <c:pt idx="480">
                  <c:v>39.873280400161903</c:v>
                </c:pt>
                <c:pt idx="481">
                  <c:v>39.809712790291002</c:v>
                </c:pt>
                <c:pt idx="482">
                  <c:v>39.759269420629003</c:v>
                </c:pt>
                <c:pt idx="483">
                  <c:v>39.685268529792403</c:v>
                </c:pt>
                <c:pt idx="484">
                  <c:v>39.626721737404999</c:v>
                </c:pt>
                <c:pt idx="485">
                  <c:v>39.565443592895697</c:v>
                </c:pt>
                <c:pt idx="486">
                  <c:v>39.518518523295299</c:v>
                </c:pt>
                <c:pt idx="487">
                  <c:v>39.448255599997999</c:v>
                </c:pt>
                <c:pt idx="488">
                  <c:v>39.391665331782498</c:v>
                </c:pt>
                <c:pt idx="489">
                  <c:v>39.334135236722602</c:v>
                </c:pt>
                <c:pt idx="490">
                  <c:v>39.282961570978898</c:v>
                </c:pt>
                <c:pt idx="491">
                  <c:v>39.225542452573798</c:v>
                </c:pt>
                <c:pt idx="492">
                  <c:v>39.158841410604303</c:v>
                </c:pt>
                <c:pt idx="493">
                  <c:v>39.1013160005391</c:v>
                </c:pt>
                <c:pt idx="494">
                  <c:v>39.051177202085299</c:v>
                </c:pt>
                <c:pt idx="495">
                  <c:v>38.986456427578801</c:v>
                </c:pt>
                <c:pt idx="496">
                  <c:v>38.9342145982652</c:v>
                </c:pt>
                <c:pt idx="497">
                  <c:v>38.873327992519002</c:v>
                </c:pt>
                <c:pt idx="498">
                  <c:v>38.814544282559098</c:v>
                </c:pt>
                <c:pt idx="499">
                  <c:v>38.750536135661903</c:v>
                </c:pt>
                <c:pt idx="500">
                  <c:v>38.699203726442498</c:v>
                </c:pt>
                <c:pt idx="501">
                  <c:v>38.636590012390997</c:v>
                </c:pt>
                <c:pt idx="502">
                  <c:v>38.574356528919097</c:v>
                </c:pt>
                <c:pt idx="503">
                  <c:v>38.517685187315003</c:v>
                </c:pt>
                <c:pt idx="504">
                  <c:v>38.464045735193302</c:v>
                </c:pt>
                <c:pt idx="505">
                  <c:v>38.4054518259628</c:v>
                </c:pt>
                <c:pt idx="506">
                  <c:v>38.335955238757997</c:v>
                </c:pt>
                <c:pt idx="507">
                  <c:v>38.289415525288298</c:v>
                </c:pt>
                <c:pt idx="508">
                  <c:v>38.228772648054097</c:v>
                </c:pt>
                <c:pt idx="509">
                  <c:v>38.1664569887892</c:v>
                </c:pt>
                <c:pt idx="510">
                  <c:v>38.117481980008201</c:v>
                </c:pt>
                <c:pt idx="511">
                  <c:v>38.044462829106998</c:v>
                </c:pt>
                <c:pt idx="512">
                  <c:v>37.995678432096497</c:v>
                </c:pt>
                <c:pt idx="513">
                  <c:v>37.934683811168803</c:v>
                </c:pt>
                <c:pt idx="514">
                  <c:v>37.884168474515498</c:v>
                </c:pt>
                <c:pt idx="515">
                  <c:v>37.8162306023806</c:v>
                </c:pt>
                <c:pt idx="516">
                  <c:v>37.765104434648997</c:v>
                </c:pt>
                <c:pt idx="517">
                  <c:v>37.701491620484099</c:v>
                </c:pt>
                <c:pt idx="518">
                  <c:v>37.637816076620403</c:v>
                </c:pt>
                <c:pt idx="519">
                  <c:v>37.580528898066099</c:v>
                </c:pt>
                <c:pt idx="520">
                  <c:v>37.528104932635998</c:v>
                </c:pt>
                <c:pt idx="521">
                  <c:v>37.466138736784899</c:v>
                </c:pt>
                <c:pt idx="522">
                  <c:v>37.399544336586899</c:v>
                </c:pt>
                <c:pt idx="523">
                  <c:v>37.357047871469497</c:v>
                </c:pt>
                <c:pt idx="524">
                  <c:v>37.2852641418053</c:v>
                </c:pt>
                <c:pt idx="525">
                  <c:v>37.234198723666999</c:v>
                </c:pt>
                <c:pt idx="526">
                  <c:v>37.170234099983603</c:v>
                </c:pt>
                <c:pt idx="527">
                  <c:v>37.120443390553802</c:v>
                </c:pt>
                <c:pt idx="528">
                  <c:v>37.0529340716786</c:v>
                </c:pt>
                <c:pt idx="529">
                  <c:v>36.988297774716401</c:v>
                </c:pt>
                <c:pt idx="530">
                  <c:v>36.941317225755597</c:v>
                </c:pt>
                <c:pt idx="531">
                  <c:v>36.875309360126799</c:v>
                </c:pt>
                <c:pt idx="532">
                  <c:v>36.804633585932301</c:v>
                </c:pt>
                <c:pt idx="533">
                  <c:v>36.7485720815055</c:v>
                </c:pt>
                <c:pt idx="534">
                  <c:v>36.697012943054297</c:v>
                </c:pt>
                <c:pt idx="535">
                  <c:v>36.639235659619303</c:v>
                </c:pt>
                <c:pt idx="536">
                  <c:v>36.572353688424201</c:v>
                </c:pt>
                <c:pt idx="537">
                  <c:v>36.516857064491198</c:v>
                </c:pt>
                <c:pt idx="538">
                  <c:v>36.457947495657699</c:v>
                </c:pt>
                <c:pt idx="539">
                  <c:v>36.397515381455598</c:v>
                </c:pt>
                <c:pt idx="540">
                  <c:v>36.346237045415499</c:v>
                </c:pt>
                <c:pt idx="541">
                  <c:v>36.282118456948403</c:v>
                </c:pt>
                <c:pt idx="542">
                  <c:v>36.229443290481598</c:v>
                </c:pt>
                <c:pt idx="543">
                  <c:v>36.170255364453503</c:v>
                </c:pt>
                <c:pt idx="544">
                  <c:v>36.101979716180701</c:v>
                </c:pt>
                <c:pt idx="545">
                  <c:v>36.048345458180201</c:v>
                </c:pt>
                <c:pt idx="546">
                  <c:v>35.9927288378395</c:v>
                </c:pt>
                <c:pt idx="547">
                  <c:v>35.925747726532798</c:v>
                </c:pt>
                <c:pt idx="548">
                  <c:v>35.878929608816698</c:v>
                </c:pt>
                <c:pt idx="549">
                  <c:v>35.817719201307398</c:v>
                </c:pt>
                <c:pt idx="550">
                  <c:v>35.762937974458502</c:v>
                </c:pt>
                <c:pt idx="551">
                  <c:v>35.699714182894901</c:v>
                </c:pt>
                <c:pt idx="552">
                  <c:v>35.652605932325002</c:v>
                </c:pt>
                <c:pt idx="553">
                  <c:v>35.595186347368397</c:v>
                </c:pt>
                <c:pt idx="554">
                  <c:v>35.549100627059701</c:v>
                </c:pt>
                <c:pt idx="555">
                  <c:v>35.481603667096898</c:v>
                </c:pt>
                <c:pt idx="556">
                  <c:v>35.425960812008398</c:v>
                </c:pt>
                <c:pt idx="557">
                  <c:v>35.376029159563998</c:v>
                </c:pt>
                <c:pt idx="558">
                  <c:v>35.315713534371</c:v>
                </c:pt>
                <c:pt idx="559">
                  <c:v>35.2634237292704</c:v>
                </c:pt>
                <c:pt idx="560">
                  <c:v>35.213013834148597</c:v>
                </c:pt>
                <c:pt idx="561">
                  <c:v>35.1580138565635</c:v>
                </c:pt>
                <c:pt idx="562">
                  <c:v>35.097916056109597</c:v>
                </c:pt>
                <c:pt idx="563">
                  <c:v>35.049693448759797</c:v>
                </c:pt>
                <c:pt idx="564">
                  <c:v>34.9950153083836</c:v>
                </c:pt>
                <c:pt idx="565">
                  <c:v>34.943734254300303</c:v>
                </c:pt>
                <c:pt idx="566">
                  <c:v>34.896086039937103</c:v>
                </c:pt>
                <c:pt idx="567">
                  <c:v>34.841117097788697</c:v>
                </c:pt>
                <c:pt idx="568">
                  <c:v>34.792298888220202</c:v>
                </c:pt>
                <c:pt idx="569">
                  <c:v>34.730002152960303</c:v>
                </c:pt>
                <c:pt idx="570">
                  <c:v>34.6802703197664</c:v>
                </c:pt>
                <c:pt idx="571">
                  <c:v>34.637452495321703</c:v>
                </c:pt>
                <c:pt idx="572">
                  <c:v>34.594612207881802</c:v>
                </c:pt>
                <c:pt idx="573">
                  <c:v>34.536895422023697</c:v>
                </c:pt>
                <c:pt idx="574">
                  <c:v>34.489909977519297</c:v>
                </c:pt>
                <c:pt idx="575">
                  <c:v>34.430704601476101</c:v>
                </c:pt>
                <c:pt idx="576">
                  <c:v>34.388374508463002</c:v>
                </c:pt>
                <c:pt idx="577">
                  <c:v>34.352667698646101</c:v>
                </c:pt>
                <c:pt idx="578">
                  <c:v>34.292190615291702</c:v>
                </c:pt>
                <c:pt idx="579">
                  <c:v>34.242823796302503</c:v>
                </c:pt>
                <c:pt idx="580">
                  <c:v>34.195116709505001</c:v>
                </c:pt>
                <c:pt idx="581">
                  <c:v>34.144825480257502</c:v>
                </c:pt>
                <c:pt idx="582">
                  <c:v>34.0917201544585</c:v>
                </c:pt>
                <c:pt idx="583">
                  <c:v>34.046864125900299</c:v>
                </c:pt>
                <c:pt idx="584">
                  <c:v>34.0004999326299</c:v>
                </c:pt>
                <c:pt idx="585">
                  <c:v>33.949337912802903</c:v>
                </c:pt>
                <c:pt idx="586">
                  <c:v>33.902290669038301</c:v>
                </c:pt>
                <c:pt idx="587">
                  <c:v>33.857710870668598</c:v>
                </c:pt>
                <c:pt idx="588">
                  <c:v>33.811196368204797</c:v>
                </c:pt>
                <c:pt idx="589">
                  <c:v>33.758929601384601</c:v>
                </c:pt>
                <c:pt idx="590">
                  <c:v>33.7200910369532</c:v>
                </c:pt>
                <c:pt idx="591">
                  <c:v>33.672839175891497</c:v>
                </c:pt>
                <c:pt idx="592">
                  <c:v>33.622100480768303</c:v>
                </c:pt>
                <c:pt idx="593">
                  <c:v>33.569980250611401</c:v>
                </c:pt>
                <c:pt idx="594">
                  <c:v>33.531335246646002</c:v>
                </c:pt>
                <c:pt idx="595">
                  <c:v>33.475446112502802</c:v>
                </c:pt>
                <c:pt idx="596">
                  <c:v>33.426930386878396</c:v>
                </c:pt>
                <c:pt idx="597">
                  <c:v>33.386636569159002</c:v>
                </c:pt>
                <c:pt idx="598">
                  <c:v>33.3305265746746</c:v>
                </c:pt>
                <c:pt idx="599">
                  <c:v>33.290664244514304</c:v>
                </c:pt>
                <c:pt idx="600">
                  <c:v>33.238842051096199</c:v>
                </c:pt>
                <c:pt idx="601">
                  <c:v>33.191487521158997</c:v>
                </c:pt>
                <c:pt idx="602">
                  <c:v>33.153943189078603</c:v>
                </c:pt>
                <c:pt idx="603">
                  <c:v>33.1023647563918</c:v>
                </c:pt>
                <c:pt idx="604">
                  <c:v>33.051209670019801</c:v>
                </c:pt>
                <c:pt idx="605">
                  <c:v>33.008614506281198</c:v>
                </c:pt>
                <c:pt idx="606">
                  <c:v>32.955891874575599</c:v>
                </c:pt>
                <c:pt idx="607">
                  <c:v>32.910069051477102</c:v>
                </c:pt>
                <c:pt idx="608">
                  <c:v>32.854043672000003</c:v>
                </c:pt>
                <c:pt idx="609">
                  <c:v>32.818422534378598</c:v>
                </c:pt>
                <c:pt idx="610">
                  <c:v>32.760920000378903</c:v>
                </c:pt>
                <c:pt idx="611">
                  <c:v>32.7152947469651</c:v>
                </c:pt>
                <c:pt idx="612">
                  <c:v>32.671880044297303</c:v>
                </c:pt>
                <c:pt idx="613">
                  <c:v>32.618431248838</c:v>
                </c:pt>
                <c:pt idx="614">
                  <c:v>32.5735610493089</c:v>
                </c:pt>
                <c:pt idx="615">
                  <c:v>32.521189514112002</c:v>
                </c:pt>
                <c:pt idx="616">
                  <c:v>32.475915975779102</c:v>
                </c:pt>
                <c:pt idx="617">
                  <c:v>32.433664349965198</c:v>
                </c:pt>
                <c:pt idx="618">
                  <c:v>32.384333408920497</c:v>
                </c:pt>
                <c:pt idx="619">
                  <c:v>32.343979751395601</c:v>
                </c:pt>
                <c:pt idx="620">
                  <c:v>32.285510908099603</c:v>
                </c:pt>
                <c:pt idx="621">
                  <c:v>32.2315601553031</c:v>
                </c:pt>
                <c:pt idx="622">
                  <c:v>32.188846276569997</c:v>
                </c:pt>
                <c:pt idx="623">
                  <c:v>32.138214712511001</c:v>
                </c:pt>
                <c:pt idx="624">
                  <c:v>32.086819891048698</c:v>
                </c:pt>
                <c:pt idx="625">
                  <c:v>32.036547912268396</c:v>
                </c:pt>
                <c:pt idx="626">
                  <c:v>31.9950979690285</c:v>
                </c:pt>
                <c:pt idx="627">
                  <c:v>31.941824069647598</c:v>
                </c:pt>
                <c:pt idx="628">
                  <c:v>31.8987258253376</c:v>
                </c:pt>
                <c:pt idx="629">
                  <c:v>31.8504173355586</c:v>
                </c:pt>
                <c:pt idx="630">
                  <c:v>31.8037894558937</c:v>
                </c:pt>
                <c:pt idx="631">
                  <c:v>31.756718355062301</c:v>
                </c:pt>
                <c:pt idx="632">
                  <c:v>31.709387256834599</c:v>
                </c:pt>
                <c:pt idx="633">
                  <c:v>31.6551980062433</c:v>
                </c:pt>
                <c:pt idx="634">
                  <c:v>31.610152026017701</c:v>
                </c:pt>
                <c:pt idx="635">
                  <c:v>31.568411838500602</c:v>
                </c:pt>
                <c:pt idx="636">
                  <c:v>31.518160228474802</c:v>
                </c:pt>
                <c:pt idx="637">
                  <c:v>31.4695172393718</c:v>
                </c:pt>
                <c:pt idx="638">
                  <c:v>31.418940508551898</c:v>
                </c:pt>
                <c:pt idx="639">
                  <c:v>31.3675387873262</c:v>
                </c:pt>
                <c:pt idx="640">
                  <c:v>31.318203292477701</c:v>
                </c:pt>
                <c:pt idx="641">
                  <c:v>31.2744089859601</c:v>
                </c:pt>
                <c:pt idx="642">
                  <c:v>31.235433314165501</c:v>
                </c:pt>
                <c:pt idx="643">
                  <c:v>31.177226353435099</c:v>
                </c:pt>
                <c:pt idx="644">
                  <c:v>31.1376125740587</c:v>
                </c:pt>
                <c:pt idx="645">
                  <c:v>31.0925405189152</c:v>
                </c:pt>
                <c:pt idx="646">
                  <c:v>31.051429665246701</c:v>
                </c:pt>
                <c:pt idx="647">
                  <c:v>31.001059803158501</c:v>
                </c:pt>
                <c:pt idx="648">
                  <c:v>30.957344967891199</c:v>
                </c:pt>
                <c:pt idx="649">
                  <c:v>30.908119518482799</c:v>
                </c:pt>
                <c:pt idx="650">
                  <c:v>30.865265563821801</c:v>
                </c:pt>
                <c:pt idx="651">
                  <c:v>30.819164103772799</c:v>
                </c:pt>
                <c:pt idx="652">
                  <c:v>30.775144275263301</c:v>
                </c:pt>
                <c:pt idx="653">
                  <c:v>30.725525325463199</c:v>
                </c:pt>
                <c:pt idx="654">
                  <c:v>30.6822691077396</c:v>
                </c:pt>
                <c:pt idx="655">
                  <c:v>30.6471393216457</c:v>
                </c:pt>
                <c:pt idx="656">
                  <c:v>30.602371894376599</c:v>
                </c:pt>
                <c:pt idx="657">
                  <c:v>30.5554371506786</c:v>
                </c:pt>
                <c:pt idx="658">
                  <c:v>30.511581331018</c:v>
                </c:pt>
                <c:pt idx="659">
                  <c:v>30.4730225562652</c:v>
                </c:pt>
                <c:pt idx="660">
                  <c:v>30.4272362580014</c:v>
                </c:pt>
                <c:pt idx="661">
                  <c:v>30.383228084131499</c:v>
                </c:pt>
                <c:pt idx="662">
                  <c:v>30.335962076580898</c:v>
                </c:pt>
                <c:pt idx="663">
                  <c:v>30.291715842483899</c:v>
                </c:pt>
                <c:pt idx="664">
                  <c:v>30.252804461164001</c:v>
                </c:pt>
                <c:pt idx="665">
                  <c:v>30.215472955741902</c:v>
                </c:pt>
                <c:pt idx="666">
                  <c:v>30.1724759557261</c:v>
                </c:pt>
                <c:pt idx="667">
                  <c:v>30.132856117884302</c:v>
                </c:pt>
                <c:pt idx="668">
                  <c:v>30.089612172844401</c:v>
                </c:pt>
                <c:pt idx="669">
                  <c:v>30.048979027633401</c:v>
                </c:pt>
                <c:pt idx="670">
                  <c:v>30.007735910747598</c:v>
                </c:pt>
                <c:pt idx="671">
                  <c:v>29.966369568382699</c:v>
                </c:pt>
                <c:pt idx="672">
                  <c:v>29.929564941051801</c:v>
                </c:pt>
                <c:pt idx="673">
                  <c:v>29.8859435548314</c:v>
                </c:pt>
                <c:pt idx="674">
                  <c:v>29.844665014337799</c:v>
                </c:pt>
                <c:pt idx="675">
                  <c:v>29.803155805173802</c:v>
                </c:pt>
                <c:pt idx="676">
                  <c:v>29.771731094214701</c:v>
                </c:pt>
                <c:pt idx="677">
                  <c:v>29.732541983219399</c:v>
                </c:pt>
                <c:pt idx="678">
                  <c:v>29.691957615677801</c:v>
                </c:pt>
                <c:pt idx="679">
                  <c:v>29.6415951945019</c:v>
                </c:pt>
                <c:pt idx="680">
                  <c:v>29.610812859515001</c:v>
                </c:pt>
                <c:pt idx="681">
                  <c:v>29.5721186920827</c:v>
                </c:pt>
                <c:pt idx="682">
                  <c:v>29.529568867209399</c:v>
                </c:pt>
                <c:pt idx="683">
                  <c:v>29.494788312568001</c:v>
                </c:pt>
                <c:pt idx="684">
                  <c:v>29.4570310265796</c:v>
                </c:pt>
                <c:pt idx="685">
                  <c:v>29.410556915386699</c:v>
                </c:pt>
                <c:pt idx="686">
                  <c:v>29.3733979260134</c:v>
                </c:pt>
                <c:pt idx="687">
                  <c:v>29.3395802232241</c:v>
                </c:pt>
                <c:pt idx="688">
                  <c:v>29.296800407548801</c:v>
                </c:pt>
                <c:pt idx="689">
                  <c:v>29.253736297596699</c:v>
                </c:pt>
                <c:pt idx="690">
                  <c:v>29.215653818566</c:v>
                </c:pt>
                <c:pt idx="691">
                  <c:v>29.190527285468001</c:v>
                </c:pt>
                <c:pt idx="692">
                  <c:v>29.136770697991199</c:v>
                </c:pt>
                <c:pt idx="693">
                  <c:v>29.107270129183501</c:v>
                </c:pt>
                <c:pt idx="694">
                  <c:v>29.072905394318301</c:v>
                </c:pt>
                <c:pt idx="695">
                  <c:v>29.024409067827602</c:v>
                </c:pt>
                <c:pt idx="696">
                  <c:v>28.9890903614324</c:v>
                </c:pt>
                <c:pt idx="697">
                  <c:v>28.949325496510902</c:v>
                </c:pt>
                <c:pt idx="698">
                  <c:v>28.904726837541599</c:v>
                </c:pt>
                <c:pt idx="699">
                  <c:v>28.8756660168218</c:v>
                </c:pt>
                <c:pt idx="700">
                  <c:v>28.827873884546399</c:v>
                </c:pt>
                <c:pt idx="701">
                  <c:v>28.781220392871699</c:v>
                </c:pt>
                <c:pt idx="702">
                  <c:v>28.750031997538599</c:v>
                </c:pt>
                <c:pt idx="703">
                  <c:v>28.711501804585101</c:v>
                </c:pt>
                <c:pt idx="704">
                  <c:v>28.668694320290999</c:v>
                </c:pt>
                <c:pt idx="705">
                  <c:v>28.6308603491063</c:v>
                </c:pt>
                <c:pt idx="706">
                  <c:v>28.590284274420998</c:v>
                </c:pt>
                <c:pt idx="707">
                  <c:v>28.549234920082601</c:v>
                </c:pt>
                <c:pt idx="708">
                  <c:v>28.515254302795999</c:v>
                </c:pt>
                <c:pt idx="709">
                  <c:v>28.465802950281599</c:v>
                </c:pt>
                <c:pt idx="710">
                  <c:v>28.426703285819599</c:v>
                </c:pt>
                <c:pt idx="711">
                  <c:v>28.393713342504299</c:v>
                </c:pt>
                <c:pt idx="712">
                  <c:v>28.354874082874701</c:v>
                </c:pt>
                <c:pt idx="713">
                  <c:v>28.3131379590824</c:v>
                </c:pt>
                <c:pt idx="714">
                  <c:v>28.277927148706802</c:v>
                </c:pt>
                <c:pt idx="715">
                  <c:v>28.226836053469</c:v>
                </c:pt>
                <c:pt idx="716">
                  <c:v>28.190110639707001</c:v>
                </c:pt>
                <c:pt idx="717">
                  <c:v>28.152662745941601</c:v>
                </c:pt>
                <c:pt idx="718">
                  <c:v>28.112013558841799</c:v>
                </c:pt>
                <c:pt idx="719">
                  <c:v>28.072019952642101</c:v>
                </c:pt>
                <c:pt idx="720">
                  <c:v>28.028539462672398</c:v>
                </c:pt>
                <c:pt idx="721">
                  <c:v>27.991890699710201</c:v>
                </c:pt>
                <c:pt idx="722">
                  <c:v>27.952793684712599</c:v>
                </c:pt>
                <c:pt idx="723">
                  <c:v>27.916206463359298</c:v>
                </c:pt>
                <c:pt idx="724">
                  <c:v>27.8693467283789</c:v>
                </c:pt>
                <c:pt idx="725">
                  <c:v>27.824888808492901</c:v>
                </c:pt>
                <c:pt idx="726">
                  <c:v>27.792613636905301</c:v>
                </c:pt>
                <c:pt idx="727">
                  <c:v>27.7531134806345</c:v>
                </c:pt>
                <c:pt idx="728">
                  <c:v>27.707057766787099</c:v>
                </c:pt>
                <c:pt idx="729">
                  <c:v>27.676973516693799</c:v>
                </c:pt>
                <c:pt idx="730">
                  <c:v>27.637582674283902</c:v>
                </c:pt>
                <c:pt idx="731">
                  <c:v>27.598184607668401</c:v>
                </c:pt>
                <c:pt idx="732">
                  <c:v>27.557113907130699</c:v>
                </c:pt>
                <c:pt idx="733">
                  <c:v>27.517854258171798</c:v>
                </c:pt>
                <c:pt idx="734">
                  <c:v>27.4823532094277</c:v>
                </c:pt>
                <c:pt idx="735">
                  <c:v>27.442805390492399</c:v>
                </c:pt>
                <c:pt idx="736">
                  <c:v>27.402141012700501</c:v>
                </c:pt>
                <c:pt idx="737">
                  <c:v>27.3651142771112</c:v>
                </c:pt>
                <c:pt idx="738">
                  <c:v>27.326547587372499</c:v>
                </c:pt>
                <c:pt idx="739">
                  <c:v>27.286104144603399</c:v>
                </c:pt>
                <c:pt idx="740">
                  <c:v>27.249818760787601</c:v>
                </c:pt>
                <c:pt idx="741">
                  <c:v>27.213996336089998</c:v>
                </c:pt>
                <c:pt idx="742">
                  <c:v>27.172202719130201</c:v>
                </c:pt>
                <c:pt idx="743">
                  <c:v>27.1341033152273</c:v>
                </c:pt>
                <c:pt idx="744">
                  <c:v>27.1056436655171</c:v>
                </c:pt>
                <c:pt idx="745">
                  <c:v>27.068042920608299</c:v>
                </c:pt>
                <c:pt idx="746">
                  <c:v>27.030398073903601</c:v>
                </c:pt>
                <c:pt idx="747">
                  <c:v>26.991543853349199</c:v>
                </c:pt>
                <c:pt idx="748">
                  <c:v>26.963675053309299</c:v>
                </c:pt>
                <c:pt idx="749">
                  <c:v>26.924616992156398</c:v>
                </c:pt>
                <c:pt idx="750">
                  <c:v>26.889836092778399</c:v>
                </c:pt>
                <c:pt idx="751">
                  <c:v>26.849764895773301</c:v>
                </c:pt>
                <c:pt idx="752">
                  <c:v>26.821683359802201</c:v>
                </c:pt>
                <c:pt idx="753">
                  <c:v>26.790293199081798</c:v>
                </c:pt>
                <c:pt idx="754">
                  <c:v>26.761679139219201</c:v>
                </c:pt>
                <c:pt idx="755">
                  <c:v>26.719454696054601</c:v>
                </c:pt>
                <c:pt idx="756">
                  <c:v>26.6880235286465</c:v>
                </c:pt>
                <c:pt idx="757">
                  <c:v>26.6545627629521</c:v>
                </c:pt>
                <c:pt idx="758">
                  <c:v>26.6176566873058</c:v>
                </c:pt>
                <c:pt idx="759">
                  <c:v>26.581811866402902</c:v>
                </c:pt>
                <c:pt idx="760">
                  <c:v>26.552067062425898</c:v>
                </c:pt>
                <c:pt idx="761">
                  <c:v>26.520812419667301</c:v>
                </c:pt>
                <c:pt idx="762">
                  <c:v>26.497038384140399</c:v>
                </c:pt>
                <c:pt idx="763">
                  <c:v>26.4643396282342</c:v>
                </c:pt>
                <c:pt idx="764">
                  <c:v>26.425770712968699</c:v>
                </c:pt>
                <c:pt idx="765">
                  <c:v>26.394059749018901</c:v>
                </c:pt>
                <c:pt idx="766">
                  <c:v>26.360224967126399</c:v>
                </c:pt>
                <c:pt idx="767">
                  <c:v>26.325803874033301</c:v>
                </c:pt>
                <c:pt idx="768">
                  <c:v>26.2991259739082</c:v>
                </c:pt>
                <c:pt idx="769">
                  <c:v>26.266194736854601</c:v>
                </c:pt>
                <c:pt idx="770">
                  <c:v>26.2345143677606</c:v>
                </c:pt>
                <c:pt idx="771">
                  <c:v>26.203515081344399</c:v>
                </c:pt>
                <c:pt idx="772">
                  <c:v>26.172479685630801</c:v>
                </c:pt>
                <c:pt idx="773">
                  <c:v>26.140062366405001</c:v>
                </c:pt>
                <c:pt idx="774">
                  <c:v>26.113410108169699</c:v>
                </c:pt>
                <c:pt idx="775">
                  <c:v>26.078585908348899</c:v>
                </c:pt>
                <c:pt idx="776">
                  <c:v>26.0473527063407</c:v>
                </c:pt>
                <c:pt idx="777">
                  <c:v>26.018977573224301</c:v>
                </c:pt>
                <c:pt idx="778">
                  <c:v>25.986097248677702</c:v>
                </c:pt>
                <c:pt idx="779">
                  <c:v>25.955453323251799</c:v>
                </c:pt>
                <c:pt idx="780">
                  <c:v>25.923053722397</c:v>
                </c:pt>
                <c:pt idx="781">
                  <c:v>25.893498343869901</c:v>
                </c:pt>
                <c:pt idx="782">
                  <c:v>25.871037136397799</c:v>
                </c:pt>
                <c:pt idx="783">
                  <c:v>25.8382248731061</c:v>
                </c:pt>
                <c:pt idx="784">
                  <c:v>25.801743174397199</c:v>
                </c:pt>
                <c:pt idx="785">
                  <c:v>25.776297084192901</c:v>
                </c:pt>
                <c:pt idx="786">
                  <c:v>25.738792181904302</c:v>
                </c:pt>
                <c:pt idx="787">
                  <c:v>25.7127337251572</c:v>
                </c:pt>
                <c:pt idx="788">
                  <c:v>25.678065133253501</c:v>
                </c:pt>
                <c:pt idx="789">
                  <c:v>25.647779763214</c:v>
                </c:pt>
                <c:pt idx="790">
                  <c:v>25.622515568316</c:v>
                </c:pt>
                <c:pt idx="791">
                  <c:v>25.584768416857099</c:v>
                </c:pt>
                <c:pt idx="792">
                  <c:v>25.554406583737201</c:v>
                </c:pt>
                <c:pt idx="793">
                  <c:v>25.529499859193699</c:v>
                </c:pt>
                <c:pt idx="794">
                  <c:v>25.500966100207702</c:v>
                </c:pt>
                <c:pt idx="795">
                  <c:v>25.4654743718263</c:v>
                </c:pt>
                <c:pt idx="796">
                  <c:v>25.432058609021698</c:v>
                </c:pt>
                <c:pt idx="797">
                  <c:v>25.401213344584299</c:v>
                </c:pt>
                <c:pt idx="798">
                  <c:v>25.3713555593243</c:v>
                </c:pt>
                <c:pt idx="799">
                  <c:v>25.3385983837595</c:v>
                </c:pt>
                <c:pt idx="800">
                  <c:v>25.306732276139101</c:v>
                </c:pt>
                <c:pt idx="801">
                  <c:v>25.277508462713701</c:v>
                </c:pt>
                <c:pt idx="802">
                  <c:v>25.247458358321602</c:v>
                </c:pt>
                <c:pt idx="803">
                  <c:v>25.212350576103201</c:v>
                </c:pt>
                <c:pt idx="804">
                  <c:v>25.180559666916899</c:v>
                </c:pt>
                <c:pt idx="805">
                  <c:v>25.148117690534701</c:v>
                </c:pt>
                <c:pt idx="806">
                  <c:v>25.1152631762711</c:v>
                </c:pt>
                <c:pt idx="807">
                  <c:v>25.090834546180499</c:v>
                </c:pt>
                <c:pt idx="808">
                  <c:v>25.0543234251748</c:v>
                </c:pt>
                <c:pt idx="809">
                  <c:v>25.022379512590799</c:v>
                </c:pt>
                <c:pt idx="810">
                  <c:v>24.9955406423068</c:v>
                </c:pt>
                <c:pt idx="811">
                  <c:v>24.961464555378001</c:v>
                </c:pt>
                <c:pt idx="812">
                  <c:v>24.9282431542021</c:v>
                </c:pt>
                <c:pt idx="813">
                  <c:v>24.894841462398301</c:v>
                </c:pt>
                <c:pt idx="814">
                  <c:v>24.8641461835015</c:v>
                </c:pt>
                <c:pt idx="815">
                  <c:v>24.8301415940034</c:v>
                </c:pt>
                <c:pt idx="816">
                  <c:v>24.798914554133699</c:v>
                </c:pt>
                <c:pt idx="817">
                  <c:v>24.769085091209</c:v>
                </c:pt>
                <c:pt idx="818">
                  <c:v>24.734242504141399</c:v>
                </c:pt>
                <c:pt idx="819">
                  <c:v>24.7030649963618</c:v>
                </c:pt>
                <c:pt idx="820">
                  <c:v>24.671708194115901</c:v>
                </c:pt>
                <c:pt idx="821">
                  <c:v>24.641383377852701</c:v>
                </c:pt>
                <c:pt idx="822">
                  <c:v>24.613697131603502</c:v>
                </c:pt>
                <c:pt idx="823">
                  <c:v>24.579013380328099</c:v>
                </c:pt>
                <c:pt idx="824">
                  <c:v>24.543856728320701</c:v>
                </c:pt>
                <c:pt idx="825">
                  <c:v>24.515428948733302</c:v>
                </c:pt>
                <c:pt idx="826">
                  <c:v>24.482660381445601</c:v>
                </c:pt>
                <c:pt idx="827">
                  <c:v>24.454982076018599</c:v>
                </c:pt>
                <c:pt idx="828">
                  <c:v>24.423084465597</c:v>
                </c:pt>
                <c:pt idx="829">
                  <c:v>24.3956256909612</c:v>
                </c:pt>
                <c:pt idx="830">
                  <c:v>24.357813237208301</c:v>
                </c:pt>
                <c:pt idx="831">
                  <c:v>24.330666270267699</c:v>
                </c:pt>
                <c:pt idx="832">
                  <c:v>24.3077598578801</c:v>
                </c:pt>
                <c:pt idx="833">
                  <c:v>24.2711588685391</c:v>
                </c:pt>
                <c:pt idx="834">
                  <c:v>24.244478858790799</c:v>
                </c:pt>
                <c:pt idx="835">
                  <c:v>24.2107983568166</c:v>
                </c:pt>
                <c:pt idx="836">
                  <c:v>24.186813057658899</c:v>
                </c:pt>
                <c:pt idx="837">
                  <c:v>24.157094468053899</c:v>
                </c:pt>
                <c:pt idx="838">
                  <c:v>24.126810454781101</c:v>
                </c:pt>
                <c:pt idx="839">
                  <c:v>24.0957020852812</c:v>
                </c:pt>
                <c:pt idx="840">
                  <c:v>24.071352023064399</c:v>
                </c:pt>
                <c:pt idx="841">
                  <c:v>24.043106420855501</c:v>
                </c:pt>
                <c:pt idx="842">
                  <c:v>24.0180226480425</c:v>
                </c:pt>
                <c:pt idx="843">
                  <c:v>23.983431955782301</c:v>
                </c:pt>
                <c:pt idx="844">
                  <c:v>23.959147077216201</c:v>
                </c:pt>
                <c:pt idx="845">
                  <c:v>23.9305939870796</c:v>
                </c:pt>
                <c:pt idx="846">
                  <c:v>23.905337319879798</c:v>
                </c:pt>
                <c:pt idx="847">
                  <c:v>23.880287443409799</c:v>
                </c:pt>
                <c:pt idx="848">
                  <c:v>23.852612078411401</c:v>
                </c:pt>
                <c:pt idx="849">
                  <c:v>23.826905958083</c:v>
                </c:pt>
                <c:pt idx="850">
                  <c:v>23.796377581150701</c:v>
                </c:pt>
                <c:pt idx="851">
                  <c:v>23.772043761783902</c:v>
                </c:pt>
                <c:pt idx="852">
                  <c:v>23.7507407420152</c:v>
                </c:pt>
                <c:pt idx="853">
                  <c:v>23.720893559784599</c:v>
                </c:pt>
                <c:pt idx="854">
                  <c:v>23.692315951407199</c:v>
                </c:pt>
                <c:pt idx="855">
                  <c:v>23.6726715855531</c:v>
                </c:pt>
                <c:pt idx="856">
                  <c:v>23.646843008462199</c:v>
                </c:pt>
                <c:pt idx="857">
                  <c:v>23.617964054135602</c:v>
                </c:pt>
                <c:pt idx="858">
                  <c:v>23.594793842928901</c:v>
                </c:pt>
                <c:pt idx="859">
                  <c:v>23.572417708966199</c:v>
                </c:pt>
                <c:pt idx="860">
                  <c:v>23.546051039444201</c:v>
                </c:pt>
                <c:pt idx="861">
                  <c:v>23.523883201184699</c:v>
                </c:pt>
                <c:pt idx="862">
                  <c:v>23.498250997022399</c:v>
                </c:pt>
                <c:pt idx="863">
                  <c:v>23.473320253134201</c:v>
                </c:pt>
                <c:pt idx="864">
                  <c:v>23.449399105059602</c:v>
                </c:pt>
                <c:pt idx="865">
                  <c:v>23.424305384855298</c:v>
                </c:pt>
                <c:pt idx="866">
                  <c:v>23.3985386962636</c:v>
                </c:pt>
                <c:pt idx="867">
                  <c:v>23.373044656020699</c:v>
                </c:pt>
                <c:pt idx="868">
                  <c:v>23.349658394766099</c:v>
                </c:pt>
                <c:pt idx="869">
                  <c:v>23.3271859666464</c:v>
                </c:pt>
                <c:pt idx="870">
                  <c:v>23.305904480815801</c:v>
                </c:pt>
                <c:pt idx="871">
                  <c:v>23.2823844559965</c:v>
                </c:pt>
                <c:pt idx="872">
                  <c:v>23.2601623501034</c:v>
                </c:pt>
                <c:pt idx="873">
                  <c:v>23.234024205727199</c:v>
                </c:pt>
                <c:pt idx="874">
                  <c:v>23.212991450333099</c:v>
                </c:pt>
                <c:pt idx="875">
                  <c:v>23.189067793289599</c:v>
                </c:pt>
                <c:pt idx="876">
                  <c:v>23.1664552373779</c:v>
                </c:pt>
                <c:pt idx="877">
                  <c:v>23.1406206714164</c:v>
                </c:pt>
                <c:pt idx="878">
                  <c:v>23.115423901261</c:v>
                </c:pt>
                <c:pt idx="879">
                  <c:v>23.093369425631</c:v>
                </c:pt>
                <c:pt idx="880">
                  <c:v>23.070143432745699</c:v>
                </c:pt>
                <c:pt idx="881">
                  <c:v>23.0452105773585</c:v>
                </c:pt>
                <c:pt idx="882">
                  <c:v>23.021786871227199</c:v>
                </c:pt>
                <c:pt idx="883">
                  <c:v>22.997610978330901</c:v>
                </c:pt>
                <c:pt idx="884">
                  <c:v>22.971276260886299</c:v>
                </c:pt>
                <c:pt idx="885">
                  <c:v>22.949725063207499</c:v>
                </c:pt>
                <c:pt idx="886">
                  <c:v>22.922590343044899</c:v>
                </c:pt>
                <c:pt idx="887">
                  <c:v>22.900217651736401</c:v>
                </c:pt>
                <c:pt idx="888">
                  <c:v>22.8741950282236</c:v>
                </c:pt>
                <c:pt idx="889">
                  <c:v>22.850075589530501</c:v>
                </c:pt>
                <c:pt idx="890">
                  <c:v>22.826383518969301</c:v>
                </c:pt>
                <c:pt idx="891">
                  <c:v>22.801656040610599</c:v>
                </c:pt>
                <c:pt idx="892">
                  <c:v>22.777820923869299</c:v>
                </c:pt>
                <c:pt idx="893">
                  <c:v>22.749043944520199</c:v>
                </c:pt>
                <c:pt idx="894">
                  <c:v>22.726082739871799</c:v>
                </c:pt>
                <c:pt idx="895">
                  <c:v>22.697649552439099</c:v>
                </c:pt>
                <c:pt idx="896">
                  <c:v>22.682708437386601</c:v>
                </c:pt>
                <c:pt idx="897">
                  <c:v>22.648471377053301</c:v>
                </c:pt>
                <c:pt idx="898">
                  <c:v>22.6225762228765</c:v>
                </c:pt>
                <c:pt idx="899">
                  <c:v>22.599140642258899</c:v>
                </c:pt>
                <c:pt idx="900">
                  <c:v>22.5770215996106</c:v>
                </c:pt>
                <c:pt idx="901">
                  <c:v>22.549677066570901</c:v>
                </c:pt>
                <c:pt idx="902">
                  <c:v>22.519676165250701</c:v>
                </c:pt>
                <c:pt idx="903">
                  <c:v>22.498314425783398</c:v>
                </c:pt>
                <c:pt idx="904">
                  <c:v>22.469401966673601</c:v>
                </c:pt>
                <c:pt idx="905">
                  <c:v>22.441956698709699</c:v>
                </c:pt>
                <c:pt idx="906">
                  <c:v>22.4201819650673</c:v>
                </c:pt>
                <c:pt idx="907">
                  <c:v>22.393080202797499</c:v>
                </c:pt>
                <c:pt idx="908">
                  <c:v>22.368847741362298</c:v>
                </c:pt>
                <c:pt idx="909">
                  <c:v>22.343404341863501</c:v>
                </c:pt>
                <c:pt idx="910">
                  <c:v>22.3151407958396</c:v>
                </c:pt>
                <c:pt idx="911">
                  <c:v>22.290225774350301</c:v>
                </c:pt>
                <c:pt idx="912">
                  <c:v>22.259175452568801</c:v>
                </c:pt>
                <c:pt idx="913">
                  <c:v>22.238681922456099</c:v>
                </c:pt>
                <c:pt idx="914">
                  <c:v>22.211460179542001</c:v>
                </c:pt>
                <c:pt idx="915">
                  <c:v>22.180411483364999</c:v>
                </c:pt>
                <c:pt idx="916">
                  <c:v>22.161331507052701</c:v>
                </c:pt>
                <c:pt idx="917">
                  <c:v>22.130813824590501</c:v>
                </c:pt>
                <c:pt idx="918">
                  <c:v>22.106043663411899</c:v>
                </c:pt>
                <c:pt idx="919">
                  <c:v>22.082880497431699</c:v>
                </c:pt>
                <c:pt idx="920">
                  <c:v>22.056850520825101</c:v>
                </c:pt>
                <c:pt idx="921">
                  <c:v>22.028307530551601</c:v>
                </c:pt>
                <c:pt idx="922">
                  <c:v>22.006449130327098</c:v>
                </c:pt>
                <c:pt idx="923">
                  <c:v>21.978370816167601</c:v>
                </c:pt>
                <c:pt idx="924">
                  <c:v>21.949933291459701</c:v>
                </c:pt>
                <c:pt idx="925">
                  <c:v>21.926128188079101</c:v>
                </c:pt>
                <c:pt idx="926">
                  <c:v>21.902106569205799</c:v>
                </c:pt>
                <c:pt idx="927">
                  <c:v>21.878353686498102</c:v>
                </c:pt>
                <c:pt idx="928">
                  <c:v>21.849692220805501</c:v>
                </c:pt>
                <c:pt idx="929">
                  <c:v>21.827523742414598</c:v>
                </c:pt>
                <c:pt idx="930">
                  <c:v>21.804537980345302</c:v>
                </c:pt>
                <c:pt idx="931">
                  <c:v>21.7752968675583</c:v>
                </c:pt>
                <c:pt idx="932">
                  <c:v>21.7581144426902</c:v>
                </c:pt>
                <c:pt idx="933">
                  <c:v>21.7381455399134</c:v>
                </c:pt>
                <c:pt idx="934">
                  <c:v>21.708185760899699</c:v>
                </c:pt>
                <c:pt idx="935">
                  <c:v>21.684359619911</c:v>
                </c:pt>
                <c:pt idx="936">
                  <c:v>21.669560322545699</c:v>
                </c:pt>
                <c:pt idx="937">
                  <c:v>21.6409767006881</c:v>
                </c:pt>
                <c:pt idx="938">
                  <c:v>21.615740642585401</c:v>
                </c:pt>
                <c:pt idx="939">
                  <c:v>21.592536384099699</c:v>
                </c:pt>
                <c:pt idx="940">
                  <c:v>21.569516971030701</c:v>
                </c:pt>
                <c:pt idx="941">
                  <c:v>21.551360923095899</c:v>
                </c:pt>
                <c:pt idx="942">
                  <c:v>21.526746031943301</c:v>
                </c:pt>
                <c:pt idx="943">
                  <c:v>21.508098603420901</c:v>
                </c:pt>
                <c:pt idx="944">
                  <c:v>21.485919173145302</c:v>
                </c:pt>
                <c:pt idx="945">
                  <c:v>21.462781810210501</c:v>
                </c:pt>
                <c:pt idx="946">
                  <c:v>21.4448497551912</c:v>
                </c:pt>
                <c:pt idx="947">
                  <c:v>21.420762670025098</c:v>
                </c:pt>
                <c:pt idx="948">
                  <c:v>21.401328067884201</c:v>
                </c:pt>
                <c:pt idx="949">
                  <c:v>21.3757638713037</c:v>
                </c:pt>
                <c:pt idx="950">
                  <c:v>21.3603705972202</c:v>
                </c:pt>
                <c:pt idx="951">
                  <c:v>21.336689612129401</c:v>
                </c:pt>
                <c:pt idx="952">
                  <c:v>21.3191765418429</c:v>
                </c:pt>
                <c:pt idx="953">
                  <c:v>21.2997597055599</c:v>
                </c:pt>
                <c:pt idx="954">
                  <c:v>21.282930503878401</c:v>
                </c:pt>
                <c:pt idx="955">
                  <c:v>21.265588365834301</c:v>
                </c:pt>
                <c:pt idx="956">
                  <c:v>21.238717345230601</c:v>
                </c:pt>
                <c:pt idx="957">
                  <c:v>21.222506834765799</c:v>
                </c:pt>
                <c:pt idx="958">
                  <c:v>21.203830673545301</c:v>
                </c:pt>
                <c:pt idx="959">
                  <c:v>21.183567453815701</c:v>
                </c:pt>
                <c:pt idx="960">
                  <c:v>21.167203726537402</c:v>
                </c:pt>
                <c:pt idx="961">
                  <c:v>21.146168707537502</c:v>
                </c:pt>
                <c:pt idx="962">
                  <c:v>21.1262477310365</c:v>
                </c:pt>
                <c:pt idx="963">
                  <c:v>21.110014125992201</c:v>
                </c:pt>
                <c:pt idx="964">
                  <c:v>21.0899507831733</c:v>
                </c:pt>
                <c:pt idx="965">
                  <c:v>21.070922052999201</c:v>
                </c:pt>
                <c:pt idx="966">
                  <c:v>21.051241514058699</c:v>
                </c:pt>
                <c:pt idx="967">
                  <c:v>21.035217853917899</c:v>
                </c:pt>
                <c:pt idx="968">
                  <c:v>21.0156271351877</c:v>
                </c:pt>
                <c:pt idx="969">
                  <c:v>20.992504124694101</c:v>
                </c:pt>
                <c:pt idx="970">
                  <c:v>20.976020106663899</c:v>
                </c:pt>
                <c:pt idx="971">
                  <c:v>20.957348899645599</c:v>
                </c:pt>
                <c:pt idx="972">
                  <c:v>20.9415978833851</c:v>
                </c:pt>
                <c:pt idx="973">
                  <c:v>20.9220682997659</c:v>
                </c:pt>
                <c:pt idx="974">
                  <c:v>20.902260469070399</c:v>
                </c:pt>
                <c:pt idx="975">
                  <c:v>20.8849957652081</c:v>
                </c:pt>
                <c:pt idx="976">
                  <c:v>20.864697108300302</c:v>
                </c:pt>
                <c:pt idx="977">
                  <c:v>20.848743333656401</c:v>
                </c:pt>
                <c:pt idx="978">
                  <c:v>20.827966628451499</c:v>
                </c:pt>
                <c:pt idx="979">
                  <c:v>20.8072103879895</c:v>
                </c:pt>
                <c:pt idx="980">
                  <c:v>20.790620176660202</c:v>
                </c:pt>
                <c:pt idx="981">
                  <c:v>20.771185683002201</c:v>
                </c:pt>
                <c:pt idx="982">
                  <c:v>20.753336839767101</c:v>
                </c:pt>
                <c:pt idx="983">
                  <c:v>20.732821745189401</c:v>
                </c:pt>
                <c:pt idx="984">
                  <c:v>20.712728108561102</c:v>
                </c:pt>
                <c:pt idx="985">
                  <c:v>20.692928772183699</c:v>
                </c:pt>
                <c:pt idx="986">
                  <c:v>20.672702095058401</c:v>
                </c:pt>
                <c:pt idx="987">
                  <c:v>20.649610583307599</c:v>
                </c:pt>
                <c:pt idx="988">
                  <c:v>20.634033357433601</c:v>
                </c:pt>
                <c:pt idx="989">
                  <c:v>20.613759279996</c:v>
                </c:pt>
                <c:pt idx="990">
                  <c:v>20.594580851931099</c:v>
                </c:pt>
                <c:pt idx="991">
                  <c:v>20.574232757260301</c:v>
                </c:pt>
                <c:pt idx="992">
                  <c:v>20.549847589492</c:v>
                </c:pt>
                <c:pt idx="993">
                  <c:v>20.531196924371599</c:v>
                </c:pt>
                <c:pt idx="994">
                  <c:v>20.511140386045401</c:v>
                </c:pt>
                <c:pt idx="995">
                  <c:v>20.483550910293999</c:v>
                </c:pt>
                <c:pt idx="996">
                  <c:v>20.4683270270639</c:v>
                </c:pt>
                <c:pt idx="997">
                  <c:v>20.447672019801001</c:v>
                </c:pt>
                <c:pt idx="998">
                  <c:v>20.427413989757198</c:v>
                </c:pt>
                <c:pt idx="999">
                  <c:v>20.405944530320401</c:v>
                </c:pt>
                <c:pt idx="1000">
                  <c:v>20.378335785180099</c:v>
                </c:pt>
                <c:pt idx="1001">
                  <c:v>20.358743955465702</c:v>
                </c:pt>
                <c:pt idx="1002">
                  <c:v>20.3438954735471</c:v>
                </c:pt>
                <c:pt idx="1003">
                  <c:v>20.318321737283501</c:v>
                </c:pt>
                <c:pt idx="1004">
                  <c:v>20.298883494100298</c:v>
                </c:pt>
                <c:pt idx="1005">
                  <c:v>20.278845170481699</c:v>
                </c:pt>
                <c:pt idx="1006">
                  <c:v>20.258128876150501</c:v>
                </c:pt>
                <c:pt idx="1007">
                  <c:v>20.232530691518502</c:v>
                </c:pt>
                <c:pt idx="1008">
                  <c:v>20.2126839967687</c:v>
                </c:pt>
                <c:pt idx="1009">
                  <c:v>20.199151958157401</c:v>
                </c:pt>
                <c:pt idx="1010">
                  <c:v>20.168722464077799</c:v>
                </c:pt>
                <c:pt idx="1011">
                  <c:v>20.145968228697502</c:v>
                </c:pt>
                <c:pt idx="1012">
                  <c:v>20.126872599850198</c:v>
                </c:pt>
                <c:pt idx="1013">
                  <c:v>20.1044409636234</c:v>
                </c:pt>
                <c:pt idx="1014">
                  <c:v>20.086390013599001</c:v>
                </c:pt>
                <c:pt idx="1015">
                  <c:v>20.0624427389061</c:v>
                </c:pt>
                <c:pt idx="1016">
                  <c:v>20.043573730415499</c:v>
                </c:pt>
                <c:pt idx="1017">
                  <c:v>20.023314886740799</c:v>
                </c:pt>
                <c:pt idx="1018">
                  <c:v>19.998231918099702</c:v>
                </c:pt>
                <c:pt idx="1019">
                  <c:v>19.976895334245</c:v>
                </c:pt>
                <c:pt idx="1020">
                  <c:v>19.9592074673469</c:v>
                </c:pt>
                <c:pt idx="1021">
                  <c:v>19.943514634148499</c:v>
                </c:pt>
                <c:pt idx="1022">
                  <c:v>19.9197054918323</c:v>
                </c:pt>
                <c:pt idx="1023">
                  <c:v>19.901045384685901</c:v>
                </c:pt>
                <c:pt idx="1024">
                  <c:v>19.881481908945801</c:v>
                </c:pt>
                <c:pt idx="1025">
                  <c:v>19.859365694841799</c:v>
                </c:pt>
                <c:pt idx="1026">
                  <c:v>19.844256233588101</c:v>
                </c:pt>
                <c:pt idx="1027">
                  <c:v>19.8175714075754</c:v>
                </c:pt>
                <c:pt idx="1028">
                  <c:v>19.7990244845471</c:v>
                </c:pt>
                <c:pt idx="1029">
                  <c:v>19.782771389750799</c:v>
                </c:pt>
                <c:pt idx="1030">
                  <c:v>19.762248688776602</c:v>
                </c:pt>
                <c:pt idx="1031">
                  <c:v>19.7429337998907</c:v>
                </c:pt>
                <c:pt idx="1032">
                  <c:v>19.726016270789501</c:v>
                </c:pt>
                <c:pt idx="1033">
                  <c:v>19.705003775456799</c:v>
                </c:pt>
                <c:pt idx="1034">
                  <c:v>19.686201336300801</c:v>
                </c:pt>
                <c:pt idx="1035">
                  <c:v>19.668083655152</c:v>
                </c:pt>
                <c:pt idx="1036">
                  <c:v>19.648680277415401</c:v>
                </c:pt>
                <c:pt idx="1037">
                  <c:v>19.628746332836499</c:v>
                </c:pt>
                <c:pt idx="1038">
                  <c:v>19.6202510829788</c:v>
                </c:pt>
                <c:pt idx="1039">
                  <c:v>19.597230365491299</c:v>
                </c:pt>
                <c:pt idx="1040">
                  <c:v>19.579055192855101</c:v>
                </c:pt>
                <c:pt idx="1041">
                  <c:v>19.566709412228199</c:v>
                </c:pt>
                <c:pt idx="1042">
                  <c:v>19.549868525430799</c:v>
                </c:pt>
                <c:pt idx="1043">
                  <c:v>19.5318255531921</c:v>
                </c:pt>
                <c:pt idx="1044">
                  <c:v>19.512196128832599</c:v>
                </c:pt>
                <c:pt idx="1045">
                  <c:v>19.496001038754301</c:v>
                </c:pt>
                <c:pt idx="1046">
                  <c:v>19.4779196796386</c:v>
                </c:pt>
                <c:pt idx="1047">
                  <c:v>19.464382591210899</c:v>
                </c:pt>
                <c:pt idx="1048">
                  <c:v>19.4518385875771</c:v>
                </c:pt>
                <c:pt idx="1049">
                  <c:v>19.433559839440001</c:v>
                </c:pt>
                <c:pt idx="1050">
                  <c:v>19.420947395759999</c:v>
                </c:pt>
                <c:pt idx="1051">
                  <c:v>19.4021836048449</c:v>
                </c:pt>
                <c:pt idx="1052">
                  <c:v>19.389147568890799</c:v>
                </c:pt>
                <c:pt idx="1053">
                  <c:v>19.373125479042201</c:v>
                </c:pt>
                <c:pt idx="1054">
                  <c:v>19.355037349646601</c:v>
                </c:pt>
                <c:pt idx="1055">
                  <c:v>19.3447532665575</c:v>
                </c:pt>
                <c:pt idx="1056">
                  <c:v>19.329766052267001</c:v>
                </c:pt>
                <c:pt idx="1057">
                  <c:v>19.313252572918099</c:v>
                </c:pt>
                <c:pt idx="1058">
                  <c:v>19.300803281887301</c:v>
                </c:pt>
                <c:pt idx="1059">
                  <c:v>19.284028678521398</c:v>
                </c:pt>
                <c:pt idx="1060">
                  <c:v>19.270406880188101</c:v>
                </c:pt>
                <c:pt idx="1061">
                  <c:v>19.255906714195199</c:v>
                </c:pt>
                <c:pt idx="1062">
                  <c:v>19.2385874810569</c:v>
                </c:pt>
                <c:pt idx="1063">
                  <c:v>19.226545793456499</c:v>
                </c:pt>
                <c:pt idx="1064">
                  <c:v>19.211044656400698</c:v>
                </c:pt>
                <c:pt idx="1065">
                  <c:v>19.196978830186101</c:v>
                </c:pt>
                <c:pt idx="1066">
                  <c:v>19.183778981967102</c:v>
                </c:pt>
                <c:pt idx="1067">
                  <c:v>19.1671506720911</c:v>
                </c:pt>
                <c:pt idx="1068">
                  <c:v>19.156988092340001</c:v>
                </c:pt>
                <c:pt idx="1069">
                  <c:v>19.139335100512898</c:v>
                </c:pt>
                <c:pt idx="1070">
                  <c:v>19.1260432936011</c:v>
                </c:pt>
                <c:pt idx="1071">
                  <c:v>19.108215401063099</c:v>
                </c:pt>
                <c:pt idx="1072">
                  <c:v>19.092538206072899</c:v>
                </c:pt>
                <c:pt idx="1073">
                  <c:v>19.0786759348528</c:v>
                </c:pt>
                <c:pt idx="1074">
                  <c:v>19.0650245639549</c:v>
                </c:pt>
                <c:pt idx="1075">
                  <c:v>19.047507250341301</c:v>
                </c:pt>
                <c:pt idx="1076">
                  <c:v>19.035063282856701</c:v>
                </c:pt>
                <c:pt idx="1077">
                  <c:v>19.0214255998292</c:v>
                </c:pt>
                <c:pt idx="1078">
                  <c:v>18.999872991719901</c:v>
                </c:pt>
                <c:pt idx="1079">
                  <c:v>18.988415377659599</c:v>
                </c:pt>
                <c:pt idx="1080">
                  <c:v>18.9726504515051</c:v>
                </c:pt>
                <c:pt idx="1081">
                  <c:v>18.955610837402102</c:v>
                </c:pt>
                <c:pt idx="1082">
                  <c:v>18.943092185664501</c:v>
                </c:pt>
                <c:pt idx="1083">
                  <c:v>18.922403772429199</c:v>
                </c:pt>
                <c:pt idx="1084">
                  <c:v>18.9100271505576</c:v>
                </c:pt>
                <c:pt idx="1085">
                  <c:v>18.8905187876348</c:v>
                </c:pt>
                <c:pt idx="1086">
                  <c:v>18.873392694035701</c:v>
                </c:pt>
                <c:pt idx="1087">
                  <c:v>18.858406305665</c:v>
                </c:pt>
                <c:pt idx="1088">
                  <c:v>18.8370427473054</c:v>
                </c:pt>
                <c:pt idx="1089">
                  <c:v>18.825429300383401</c:v>
                </c:pt>
                <c:pt idx="1090">
                  <c:v>18.8038403838462</c:v>
                </c:pt>
                <c:pt idx="1091">
                  <c:v>18.7962849393212</c:v>
                </c:pt>
                <c:pt idx="1092">
                  <c:v>18.776120096602899</c:v>
                </c:pt>
                <c:pt idx="1093">
                  <c:v>18.757203111516201</c:v>
                </c:pt>
                <c:pt idx="1094">
                  <c:v>18.743719546691999</c:v>
                </c:pt>
                <c:pt idx="1095">
                  <c:v>18.725515167492599</c:v>
                </c:pt>
                <c:pt idx="1096">
                  <c:v>18.706325221617298</c:v>
                </c:pt>
                <c:pt idx="1097">
                  <c:v>18.6858817955479</c:v>
                </c:pt>
                <c:pt idx="1098">
                  <c:v>18.672829014842101</c:v>
                </c:pt>
                <c:pt idx="1099">
                  <c:v>18.654463596958902</c:v>
                </c:pt>
                <c:pt idx="1100">
                  <c:v>18.631283469366998</c:v>
                </c:pt>
                <c:pt idx="1101">
                  <c:v>18.617302553814699</c:v>
                </c:pt>
                <c:pt idx="1102">
                  <c:v>18.601782762895599</c:v>
                </c:pt>
                <c:pt idx="1103">
                  <c:v>18.586012785826401</c:v>
                </c:pt>
                <c:pt idx="1104">
                  <c:v>18.566502061497399</c:v>
                </c:pt>
                <c:pt idx="1105">
                  <c:v>18.5492721008644</c:v>
                </c:pt>
                <c:pt idx="1106">
                  <c:v>18.532830104538501</c:v>
                </c:pt>
                <c:pt idx="1107">
                  <c:v>18.512257596406599</c:v>
                </c:pt>
                <c:pt idx="1108">
                  <c:v>18.4938504570985</c:v>
                </c:pt>
                <c:pt idx="1109">
                  <c:v>18.4808644711723</c:v>
                </c:pt>
                <c:pt idx="1110">
                  <c:v>18.4607918413231</c:v>
                </c:pt>
                <c:pt idx="1111">
                  <c:v>18.440518962035799</c:v>
                </c:pt>
                <c:pt idx="1112">
                  <c:v>18.4246574806828</c:v>
                </c:pt>
                <c:pt idx="1113">
                  <c:v>18.407762697253499</c:v>
                </c:pt>
                <c:pt idx="1114">
                  <c:v>18.392481880947599</c:v>
                </c:pt>
                <c:pt idx="1115">
                  <c:v>18.3726901521126</c:v>
                </c:pt>
                <c:pt idx="1116">
                  <c:v>18.357187791833798</c:v>
                </c:pt>
                <c:pt idx="1117">
                  <c:v>18.338993619935199</c:v>
                </c:pt>
                <c:pt idx="1118">
                  <c:v>18.319059736154902</c:v>
                </c:pt>
                <c:pt idx="1119">
                  <c:v>18.305414252763899</c:v>
                </c:pt>
                <c:pt idx="1120">
                  <c:v>18.289355087715101</c:v>
                </c:pt>
                <c:pt idx="1121">
                  <c:v>18.271294949862799</c:v>
                </c:pt>
                <c:pt idx="1122">
                  <c:v>18.257668024873499</c:v>
                </c:pt>
                <c:pt idx="1123">
                  <c:v>18.238891687508598</c:v>
                </c:pt>
                <c:pt idx="1124">
                  <c:v>18.227304669764401</c:v>
                </c:pt>
                <c:pt idx="1125">
                  <c:v>18.2060290592581</c:v>
                </c:pt>
                <c:pt idx="1126">
                  <c:v>18.189812162311998</c:v>
                </c:pt>
                <c:pt idx="1127">
                  <c:v>18.1746167503042</c:v>
                </c:pt>
                <c:pt idx="1128">
                  <c:v>18.161496796680801</c:v>
                </c:pt>
                <c:pt idx="1129">
                  <c:v>18.1465531882405</c:v>
                </c:pt>
                <c:pt idx="1130">
                  <c:v>18.130063152658799</c:v>
                </c:pt>
                <c:pt idx="1131">
                  <c:v>18.114568872228901</c:v>
                </c:pt>
                <c:pt idx="1132">
                  <c:v>18.1033464500448</c:v>
                </c:pt>
                <c:pt idx="1133">
                  <c:v>18.085979465839099</c:v>
                </c:pt>
                <c:pt idx="1134">
                  <c:v>18.069904192856399</c:v>
                </c:pt>
                <c:pt idx="1135">
                  <c:v>18.0590747505818</c:v>
                </c:pt>
                <c:pt idx="1136">
                  <c:v>18.041939641339098</c:v>
                </c:pt>
                <c:pt idx="1137">
                  <c:v>18.031638741499101</c:v>
                </c:pt>
                <c:pt idx="1138">
                  <c:v>18.017548661813901</c:v>
                </c:pt>
                <c:pt idx="1139">
                  <c:v>17.998241818299299</c:v>
                </c:pt>
                <c:pt idx="1140">
                  <c:v>17.987081621382401</c:v>
                </c:pt>
                <c:pt idx="1141">
                  <c:v>17.974237153016102</c:v>
                </c:pt>
                <c:pt idx="1142">
                  <c:v>17.961074209751398</c:v>
                </c:pt>
                <c:pt idx="1143">
                  <c:v>17.9454054088798</c:v>
                </c:pt>
                <c:pt idx="1144">
                  <c:v>17.934559684121801</c:v>
                </c:pt>
                <c:pt idx="1145">
                  <c:v>17.921781732631299</c:v>
                </c:pt>
                <c:pt idx="1146">
                  <c:v>17.910924965413699</c:v>
                </c:pt>
                <c:pt idx="1147">
                  <c:v>17.898453906702098</c:v>
                </c:pt>
                <c:pt idx="1148">
                  <c:v>17.889398775392198</c:v>
                </c:pt>
                <c:pt idx="1149">
                  <c:v>17.870129943464899</c:v>
                </c:pt>
                <c:pt idx="1150">
                  <c:v>17.860799060670701</c:v>
                </c:pt>
                <c:pt idx="1151">
                  <c:v>17.849160909025102</c:v>
                </c:pt>
                <c:pt idx="1152">
                  <c:v>17.837139638411799</c:v>
                </c:pt>
                <c:pt idx="1153">
                  <c:v>17.825389583891202</c:v>
                </c:pt>
                <c:pt idx="1154">
                  <c:v>17.8095644635582</c:v>
                </c:pt>
                <c:pt idx="1155">
                  <c:v>17.798576926467</c:v>
                </c:pt>
                <c:pt idx="1156">
                  <c:v>17.785328465706499</c:v>
                </c:pt>
                <c:pt idx="1157">
                  <c:v>17.777792469547201</c:v>
                </c:pt>
                <c:pt idx="1158">
                  <c:v>17.767209717466201</c:v>
                </c:pt>
                <c:pt idx="1159">
                  <c:v>17.751419072616802</c:v>
                </c:pt>
                <c:pt idx="1160">
                  <c:v>17.738280062304799</c:v>
                </c:pt>
                <c:pt idx="1161">
                  <c:v>17.726494236979601</c:v>
                </c:pt>
                <c:pt idx="1162">
                  <c:v>17.715086720538999</c:v>
                </c:pt>
                <c:pt idx="1163">
                  <c:v>17.701097809871399</c:v>
                </c:pt>
                <c:pt idx="1164">
                  <c:v>17.692178623022699</c:v>
                </c:pt>
                <c:pt idx="1165">
                  <c:v>17.677809593441101</c:v>
                </c:pt>
                <c:pt idx="1166">
                  <c:v>17.668906962538799</c:v>
                </c:pt>
                <c:pt idx="1167">
                  <c:v>17.649227462165001</c:v>
                </c:pt>
                <c:pt idx="1168">
                  <c:v>17.638904704117699</c:v>
                </c:pt>
                <c:pt idx="1169">
                  <c:v>17.6246499372558</c:v>
                </c:pt>
                <c:pt idx="1170">
                  <c:v>17.613136270417399</c:v>
                </c:pt>
                <c:pt idx="1171">
                  <c:v>17.601509247111402</c:v>
                </c:pt>
                <c:pt idx="1172">
                  <c:v>17.589685857473398</c:v>
                </c:pt>
                <c:pt idx="1173">
                  <c:v>17.574804472881201</c:v>
                </c:pt>
                <c:pt idx="1174">
                  <c:v>17.562778058749402</c:v>
                </c:pt>
                <c:pt idx="1175">
                  <c:v>17.548558380292398</c:v>
                </c:pt>
                <c:pt idx="1176">
                  <c:v>17.534191500441601</c:v>
                </c:pt>
                <c:pt idx="1177">
                  <c:v>17.5218678060602</c:v>
                </c:pt>
                <c:pt idx="1178">
                  <c:v>17.5071454826276</c:v>
                </c:pt>
                <c:pt idx="1179">
                  <c:v>17.495614987273999</c:v>
                </c:pt>
                <c:pt idx="1180">
                  <c:v>17.4837176372321</c:v>
                </c:pt>
                <c:pt idx="1181">
                  <c:v>17.465509513028699</c:v>
                </c:pt>
                <c:pt idx="1182">
                  <c:v>17.453632750755599</c:v>
                </c:pt>
                <c:pt idx="1183">
                  <c:v>17.438554867085799</c:v>
                </c:pt>
                <c:pt idx="1184">
                  <c:v>17.425936251187998</c:v>
                </c:pt>
                <c:pt idx="1185">
                  <c:v>17.412898666814002</c:v>
                </c:pt>
                <c:pt idx="1186">
                  <c:v>17.398405703102</c:v>
                </c:pt>
                <c:pt idx="1187">
                  <c:v>17.3844765923076</c:v>
                </c:pt>
                <c:pt idx="1188">
                  <c:v>17.369332265654499</c:v>
                </c:pt>
                <c:pt idx="1189">
                  <c:v>17.355179823054598</c:v>
                </c:pt>
                <c:pt idx="1190">
                  <c:v>17.341221555911801</c:v>
                </c:pt>
                <c:pt idx="1191">
                  <c:v>17.326924091364798</c:v>
                </c:pt>
                <c:pt idx="1192">
                  <c:v>17.313909405475702</c:v>
                </c:pt>
                <c:pt idx="1193">
                  <c:v>17.294434608762099</c:v>
                </c:pt>
                <c:pt idx="1194">
                  <c:v>17.2833066394813</c:v>
                </c:pt>
                <c:pt idx="1195">
                  <c:v>17.267686886945601</c:v>
                </c:pt>
                <c:pt idx="1196">
                  <c:v>17.252733518015599</c:v>
                </c:pt>
                <c:pt idx="1197">
                  <c:v>17.2363986115238</c:v>
                </c:pt>
                <c:pt idx="1198">
                  <c:v>17.216627599820601</c:v>
                </c:pt>
                <c:pt idx="1199">
                  <c:v>17.208476321911199</c:v>
                </c:pt>
                <c:pt idx="1200">
                  <c:v>17.192646535846901</c:v>
                </c:pt>
                <c:pt idx="1201">
                  <c:v>17.178059633608299</c:v>
                </c:pt>
                <c:pt idx="1202">
                  <c:v>17.1648649060614</c:v>
                </c:pt>
                <c:pt idx="1203">
                  <c:v>17.1460157627975</c:v>
                </c:pt>
                <c:pt idx="1204">
                  <c:v>17.1312979062387</c:v>
                </c:pt>
                <c:pt idx="1205">
                  <c:v>17.116039577791899</c:v>
                </c:pt>
                <c:pt idx="1206">
                  <c:v>17.100336538270401</c:v>
                </c:pt>
                <c:pt idx="1207">
                  <c:v>17.0837682997211</c:v>
                </c:pt>
                <c:pt idx="1208">
                  <c:v>17.072106924485499</c:v>
                </c:pt>
                <c:pt idx="1209">
                  <c:v>17.056806044791902</c:v>
                </c:pt>
                <c:pt idx="1210">
                  <c:v>17.042511375368299</c:v>
                </c:pt>
                <c:pt idx="1211">
                  <c:v>17.029068908591899</c:v>
                </c:pt>
                <c:pt idx="1212">
                  <c:v>17.012141291779098</c:v>
                </c:pt>
                <c:pt idx="1213">
                  <c:v>17.0011460408696</c:v>
                </c:pt>
                <c:pt idx="1214">
                  <c:v>16.9867257780163</c:v>
                </c:pt>
                <c:pt idx="1215">
                  <c:v>16.970270678315099</c:v>
                </c:pt>
                <c:pt idx="1216">
                  <c:v>16.957450973880999</c:v>
                </c:pt>
                <c:pt idx="1217">
                  <c:v>16.944337712918401</c:v>
                </c:pt>
                <c:pt idx="1218">
                  <c:v>16.929700917631401</c:v>
                </c:pt>
                <c:pt idx="1219">
                  <c:v>16.917294386758702</c:v>
                </c:pt>
                <c:pt idx="1220">
                  <c:v>16.901252977201001</c:v>
                </c:pt>
                <c:pt idx="1221">
                  <c:v>16.888639535014299</c:v>
                </c:pt>
                <c:pt idx="1222">
                  <c:v>16.875817960549401</c:v>
                </c:pt>
                <c:pt idx="1223">
                  <c:v>16.861035222043999</c:v>
                </c:pt>
                <c:pt idx="1224">
                  <c:v>16.8484581338443</c:v>
                </c:pt>
                <c:pt idx="1225">
                  <c:v>16.839214436645801</c:v>
                </c:pt>
                <c:pt idx="1226">
                  <c:v>16.825303416152501</c:v>
                </c:pt>
                <c:pt idx="1227">
                  <c:v>16.812559307047302</c:v>
                </c:pt>
                <c:pt idx="1228">
                  <c:v>16.800390999271698</c:v>
                </c:pt>
                <c:pt idx="1229">
                  <c:v>16.790675404950999</c:v>
                </c:pt>
                <c:pt idx="1230">
                  <c:v>16.777347784672099</c:v>
                </c:pt>
                <c:pt idx="1231">
                  <c:v>16.763111866020999</c:v>
                </c:pt>
                <c:pt idx="1232">
                  <c:v>16.7522342276757</c:v>
                </c:pt>
                <c:pt idx="1233">
                  <c:v>16.741656664423299</c:v>
                </c:pt>
                <c:pt idx="1234">
                  <c:v>16.7285356581862</c:v>
                </c:pt>
                <c:pt idx="1235">
                  <c:v>16.717608887190199</c:v>
                </c:pt>
                <c:pt idx="1236">
                  <c:v>16.7048939021347</c:v>
                </c:pt>
                <c:pt idx="1237">
                  <c:v>16.695265024376301</c:v>
                </c:pt>
                <c:pt idx="1238">
                  <c:v>16.686569029597099</c:v>
                </c:pt>
                <c:pt idx="1239">
                  <c:v>16.672439374153001</c:v>
                </c:pt>
                <c:pt idx="1240">
                  <c:v>16.6597104770652</c:v>
                </c:pt>
                <c:pt idx="1241">
                  <c:v>16.650905886282001</c:v>
                </c:pt>
                <c:pt idx="1242">
                  <c:v>16.640310071574199</c:v>
                </c:pt>
                <c:pt idx="1243">
                  <c:v>16.629349916566099</c:v>
                </c:pt>
                <c:pt idx="1244">
                  <c:v>16.6187229023366</c:v>
                </c:pt>
                <c:pt idx="1245">
                  <c:v>16.606382311390199</c:v>
                </c:pt>
                <c:pt idx="1246">
                  <c:v>16.597679610664098</c:v>
                </c:pt>
                <c:pt idx="1247">
                  <c:v>16.584161143323499</c:v>
                </c:pt>
                <c:pt idx="1248">
                  <c:v>16.5748049321687</c:v>
                </c:pt>
                <c:pt idx="1249">
                  <c:v>16.568315696794699</c:v>
                </c:pt>
                <c:pt idx="1250">
                  <c:v>16.554759740243401</c:v>
                </c:pt>
                <c:pt idx="1251">
                  <c:v>16.545867065725499</c:v>
                </c:pt>
                <c:pt idx="1252">
                  <c:v>16.5337074110153</c:v>
                </c:pt>
                <c:pt idx="1253">
                  <c:v>16.5218700372887</c:v>
                </c:pt>
                <c:pt idx="1254">
                  <c:v>16.513946513057999</c:v>
                </c:pt>
                <c:pt idx="1255">
                  <c:v>16.501694059254199</c:v>
                </c:pt>
                <c:pt idx="1256">
                  <c:v>16.4910705813028</c:v>
                </c:pt>
                <c:pt idx="1257">
                  <c:v>16.4808196339483</c:v>
                </c:pt>
                <c:pt idx="1258">
                  <c:v>16.467971307834301</c:v>
                </c:pt>
                <c:pt idx="1259">
                  <c:v>16.459264033380801</c:v>
                </c:pt>
                <c:pt idx="1260">
                  <c:v>16.4507517214941</c:v>
                </c:pt>
                <c:pt idx="1261">
                  <c:v>16.440174984880102</c:v>
                </c:pt>
                <c:pt idx="1262">
                  <c:v>16.428052844727102</c:v>
                </c:pt>
                <c:pt idx="1263">
                  <c:v>16.417614513445201</c:v>
                </c:pt>
                <c:pt idx="1264">
                  <c:v>16.406020447433399</c:v>
                </c:pt>
                <c:pt idx="1265">
                  <c:v>16.393703290457601</c:v>
                </c:pt>
                <c:pt idx="1266">
                  <c:v>16.382246887299299</c:v>
                </c:pt>
                <c:pt idx="1267">
                  <c:v>16.3717041898784</c:v>
                </c:pt>
                <c:pt idx="1268">
                  <c:v>16.360234996511402</c:v>
                </c:pt>
                <c:pt idx="1269">
                  <c:v>16.349606311068001</c:v>
                </c:pt>
                <c:pt idx="1270">
                  <c:v>16.3374938579645</c:v>
                </c:pt>
                <c:pt idx="1271">
                  <c:v>16.3258072332561</c:v>
                </c:pt>
                <c:pt idx="1272">
                  <c:v>16.312690007953201</c:v>
                </c:pt>
                <c:pt idx="1273">
                  <c:v>16.300689984166901</c:v>
                </c:pt>
                <c:pt idx="1274">
                  <c:v>16.2907126062868</c:v>
                </c:pt>
                <c:pt idx="1275">
                  <c:v>16.2793292502468</c:v>
                </c:pt>
                <c:pt idx="1276">
                  <c:v>16.2655124946325</c:v>
                </c:pt>
                <c:pt idx="1277">
                  <c:v>16.255392133641799</c:v>
                </c:pt>
                <c:pt idx="1278">
                  <c:v>16.241735299162599</c:v>
                </c:pt>
                <c:pt idx="1279">
                  <c:v>16.2269809440667</c:v>
                </c:pt>
                <c:pt idx="1280">
                  <c:v>16.215071321472799</c:v>
                </c:pt>
                <c:pt idx="1281">
                  <c:v>16.2036926443132</c:v>
                </c:pt>
                <c:pt idx="1282">
                  <c:v>16.190810253109699</c:v>
                </c:pt>
                <c:pt idx="1283">
                  <c:v>16.178128387310601</c:v>
                </c:pt>
                <c:pt idx="1284">
                  <c:v>16.163485516310601</c:v>
                </c:pt>
                <c:pt idx="1285">
                  <c:v>16.149826913739201</c:v>
                </c:pt>
                <c:pt idx="1286">
                  <c:v>16.136620836127399</c:v>
                </c:pt>
                <c:pt idx="1287">
                  <c:v>16.125445471593899</c:v>
                </c:pt>
                <c:pt idx="1288">
                  <c:v>16.111269735990401</c:v>
                </c:pt>
                <c:pt idx="1289">
                  <c:v>16.098630202496199</c:v>
                </c:pt>
                <c:pt idx="1290">
                  <c:v>16.085288107722299</c:v>
                </c:pt>
                <c:pt idx="1291">
                  <c:v>16.0735765132323</c:v>
                </c:pt>
                <c:pt idx="1292">
                  <c:v>16.060172363781</c:v>
                </c:pt>
                <c:pt idx="1293">
                  <c:v>16.0476657597874</c:v>
                </c:pt>
                <c:pt idx="1294">
                  <c:v>16.036865475722198</c:v>
                </c:pt>
                <c:pt idx="1295">
                  <c:v>16.019961920634799</c:v>
                </c:pt>
                <c:pt idx="1296">
                  <c:v>16.007832744960499</c:v>
                </c:pt>
                <c:pt idx="1297">
                  <c:v>15.995262146908701</c:v>
                </c:pt>
                <c:pt idx="1298">
                  <c:v>15.9802652469001</c:v>
                </c:pt>
                <c:pt idx="1299">
                  <c:v>15.967202169293</c:v>
                </c:pt>
                <c:pt idx="1300">
                  <c:v>15.9547404571797</c:v>
                </c:pt>
                <c:pt idx="1301">
                  <c:v>15.940542067106501</c:v>
                </c:pt>
                <c:pt idx="1302">
                  <c:v>15.9309732036249</c:v>
                </c:pt>
                <c:pt idx="1303">
                  <c:v>15.9178934565407</c:v>
                </c:pt>
                <c:pt idx="1304">
                  <c:v>15.9053685566401</c:v>
                </c:pt>
                <c:pt idx="1305">
                  <c:v>15.891884930477699</c:v>
                </c:pt>
                <c:pt idx="1306">
                  <c:v>15.8808775266262</c:v>
                </c:pt>
                <c:pt idx="1307">
                  <c:v>15.870104283069301</c:v>
                </c:pt>
                <c:pt idx="1308">
                  <c:v>15.8553732525836</c:v>
                </c:pt>
                <c:pt idx="1309">
                  <c:v>15.8436339700472</c:v>
                </c:pt>
                <c:pt idx="1310">
                  <c:v>15.830560844934199</c:v>
                </c:pt>
                <c:pt idx="1311">
                  <c:v>15.817742680432101</c:v>
                </c:pt>
                <c:pt idx="1312">
                  <c:v>15.807372352875401</c:v>
                </c:pt>
                <c:pt idx="1313">
                  <c:v>15.795758182531401</c:v>
                </c:pt>
                <c:pt idx="1314">
                  <c:v>15.7830216093113</c:v>
                </c:pt>
                <c:pt idx="1315">
                  <c:v>15.772812272200699</c:v>
                </c:pt>
                <c:pt idx="1316">
                  <c:v>15.761346711678099</c:v>
                </c:pt>
                <c:pt idx="1317">
                  <c:v>15.748979942137201</c:v>
                </c:pt>
                <c:pt idx="1318">
                  <c:v>15.740851106747799</c:v>
                </c:pt>
                <c:pt idx="1319">
                  <c:v>15.7294421135646</c:v>
                </c:pt>
                <c:pt idx="1320">
                  <c:v>15.7193790642539</c:v>
                </c:pt>
                <c:pt idx="1321">
                  <c:v>15.7073226177945</c:v>
                </c:pt>
                <c:pt idx="1322">
                  <c:v>15.697552143096599</c:v>
                </c:pt>
                <c:pt idx="1323">
                  <c:v>15.6869692149261</c:v>
                </c:pt>
                <c:pt idx="1324">
                  <c:v>15.6766285303322</c:v>
                </c:pt>
                <c:pt idx="1325">
                  <c:v>15.664952124223801</c:v>
                </c:pt>
                <c:pt idx="1326">
                  <c:v>15.654806768539901</c:v>
                </c:pt>
                <c:pt idx="1327">
                  <c:v>15.6439201533213</c:v>
                </c:pt>
                <c:pt idx="1328">
                  <c:v>15.634074070272</c:v>
                </c:pt>
                <c:pt idx="1329">
                  <c:v>15.628883831950301</c:v>
                </c:pt>
                <c:pt idx="1330">
                  <c:v>15.618108531622299</c:v>
                </c:pt>
                <c:pt idx="1331">
                  <c:v>15.608089709718101</c:v>
                </c:pt>
                <c:pt idx="1332">
                  <c:v>15.5974719029753</c:v>
                </c:pt>
                <c:pt idx="1333">
                  <c:v>15.5895539113423</c:v>
                </c:pt>
                <c:pt idx="1334">
                  <c:v>15.5788458192412</c:v>
                </c:pt>
                <c:pt idx="1335">
                  <c:v>15.5720174491658</c:v>
                </c:pt>
                <c:pt idx="1336">
                  <c:v>15.562975304265899</c:v>
                </c:pt>
                <c:pt idx="1337">
                  <c:v>15.5527834216382</c:v>
                </c:pt>
                <c:pt idx="1338">
                  <c:v>15.544276060958699</c:v>
                </c:pt>
                <c:pt idx="1339">
                  <c:v>15.533816552319299</c:v>
                </c:pt>
                <c:pt idx="1340">
                  <c:v>15.524315894471499</c:v>
                </c:pt>
                <c:pt idx="1341">
                  <c:v>15.519890933172601</c:v>
                </c:pt>
                <c:pt idx="1342">
                  <c:v>15.5094425846503</c:v>
                </c:pt>
                <c:pt idx="1343">
                  <c:v>15.4990566328648</c:v>
                </c:pt>
                <c:pt idx="1344">
                  <c:v>15.492030616808099</c:v>
                </c:pt>
                <c:pt idx="1345">
                  <c:v>15.4833956115204</c:v>
                </c:pt>
                <c:pt idx="1346">
                  <c:v>15.474995383016999</c:v>
                </c:pt>
                <c:pt idx="1347">
                  <c:v>15.4653013711117</c:v>
                </c:pt>
                <c:pt idx="1348">
                  <c:v>15.4588070390159</c:v>
                </c:pt>
                <c:pt idx="1349">
                  <c:v>15.448863223131299</c:v>
                </c:pt>
                <c:pt idx="1350">
                  <c:v>15.439207361202699</c:v>
                </c:pt>
                <c:pt idx="1351">
                  <c:v>15.4306336291221</c:v>
                </c:pt>
                <c:pt idx="1352">
                  <c:v>15.4209973967195</c:v>
                </c:pt>
                <c:pt idx="1353">
                  <c:v>15.4115715122994</c:v>
                </c:pt>
                <c:pt idx="1354">
                  <c:v>15.4034264152035</c:v>
                </c:pt>
                <c:pt idx="1355">
                  <c:v>15.395259092837801</c:v>
                </c:pt>
                <c:pt idx="1356">
                  <c:v>15.3859316391659</c:v>
                </c:pt>
                <c:pt idx="1357">
                  <c:v>15.377677089100001</c:v>
                </c:pt>
                <c:pt idx="1358">
                  <c:v>15.367572808960199</c:v>
                </c:pt>
                <c:pt idx="1359">
                  <c:v>15.3585913834881</c:v>
                </c:pt>
                <c:pt idx="1360">
                  <c:v>15.349600450989699</c:v>
                </c:pt>
                <c:pt idx="1361">
                  <c:v>15.3379384302118</c:v>
                </c:pt>
                <c:pt idx="1362">
                  <c:v>15.3301603042081</c:v>
                </c:pt>
                <c:pt idx="1363">
                  <c:v>15.3180111209461</c:v>
                </c:pt>
                <c:pt idx="1364">
                  <c:v>15.308955710342699</c:v>
                </c:pt>
                <c:pt idx="1365">
                  <c:v>15.2974945908226</c:v>
                </c:pt>
                <c:pt idx="1366">
                  <c:v>15.2872582018137</c:v>
                </c:pt>
                <c:pt idx="1367">
                  <c:v>15.278199408684401</c:v>
                </c:pt>
                <c:pt idx="1368">
                  <c:v>15.2697223637051</c:v>
                </c:pt>
                <c:pt idx="1369">
                  <c:v>15.260182511756501</c:v>
                </c:pt>
                <c:pt idx="1370">
                  <c:v>15.249053456056201</c:v>
                </c:pt>
                <c:pt idx="1371">
                  <c:v>15.237889425936601</c:v>
                </c:pt>
                <c:pt idx="1372">
                  <c:v>15.2296776591861</c:v>
                </c:pt>
                <c:pt idx="1373">
                  <c:v>15.214956608012001</c:v>
                </c:pt>
                <c:pt idx="1374">
                  <c:v>15.2064953589487</c:v>
                </c:pt>
                <c:pt idx="1375">
                  <c:v>15.194171442797</c:v>
                </c:pt>
                <c:pt idx="1376">
                  <c:v>15.1828389040546</c:v>
                </c:pt>
                <c:pt idx="1377">
                  <c:v>15.171957664813201</c:v>
                </c:pt>
                <c:pt idx="1378">
                  <c:v>15.161205009154701</c:v>
                </c:pt>
                <c:pt idx="1379">
                  <c:v>15.1506875304358</c:v>
                </c:pt>
                <c:pt idx="1380">
                  <c:v>15.1394519982271</c:v>
                </c:pt>
                <c:pt idx="1381">
                  <c:v>15.1284518848058</c:v>
                </c:pt>
                <c:pt idx="1382">
                  <c:v>15.119396819540199</c:v>
                </c:pt>
                <c:pt idx="1383">
                  <c:v>15.107032266232199</c:v>
                </c:pt>
                <c:pt idx="1384">
                  <c:v>15.093423078277199</c:v>
                </c:pt>
                <c:pt idx="1385">
                  <c:v>15.082898051787501</c:v>
                </c:pt>
                <c:pt idx="1386">
                  <c:v>15.0699521023427</c:v>
                </c:pt>
                <c:pt idx="1387">
                  <c:v>15.059448813539801</c:v>
                </c:pt>
                <c:pt idx="1388">
                  <c:v>15.049786878465699</c:v>
                </c:pt>
                <c:pt idx="1389">
                  <c:v>15.038089165492099</c:v>
                </c:pt>
                <c:pt idx="1390">
                  <c:v>15.0258742814201</c:v>
                </c:pt>
                <c:pt idx="1391">
                  <c:v>15.014465049526001</c:v>
                </c:pt>
                <c:pt idx="1392">
                  <c:v>15.002485067550699</c:v>
                </c:pt>
                <c:pt idx="1393">
                  <c:v>14.9897646425676</c:v>
                </c:pt>
                <c:pt idx="1394">
                  <c:v>14.9805925957595</c:v>
                </c:pt>
                <c:pt idx="1395">
                  <c:v>14.9675140591076</c:v>
                </c:pt>
                <c:pt idx="1396">
                  <c:v>14.955027093150701</c:v>
                </c:pt>
                <c:pt idx="1397">
                  <c:v>14.9459126254689</c:v>
                </c:pt>
                <c:pt idx="1398">
                  <c:v>14.932970047125201</c:v>
                </c:pt>
                <c:pt idx="1399">
                  <c:v>14.9211957573704</c:v>
                </c:pt>
                <c:pt idx="1400">
                  <c:v>14.9117751611437</c:v>
                </c:pt>
                <c:pt idx="1401">
                  <c:v>14.9009806240716</c:v>
                </c:pt>
                <c:pt idx="1402">
                  <c:v>14.891088862793501</c:v>
                </c:pt>
                <c:pt idx="1403">
                  <c:v>14.8783936962165</c:v>
                </c:pt>
                <c:pt idx="1404">
                  <c:v>14.867579159755</c:v>
                </c:pt>
                <c:pt idx="1405">
                  <c:v>14.857528920505899</c:v>
                </c:pt>
                <c:pt idx="1406">
                  <c:v>14.846657598989101</c:v>
                </c:pt>
                <c:pt idx="1407">
                  <c:v>14.837103411069601</c:v>
                </c:pt>
                <c:pt idx="1408">
                  <c:v>14.828150248275501</c:v>
                </c:pt>
                <c:pt idx="1409">
                  <c:v>14.8174455677424</c:v>
                </c:pt>
                <c:pt idx="1410">
                  <c:v>14.809270738911</c:v>
                </c:pt>
                <c:pt idx="1411">
                  <c:v>14.7962256765293</c:v>
                </c:pt>
                <c:pt idx="1412">
                  <c:v>14.7883159328614</c:v>
                </c:pt>
                <c:pt idx="1413">
                  <c:v>14.7768303943493</c:v>
                </c:pt>
                <c:pt idx="1414">
                  <c:v>14.76811102736</c:v>
                </c:pt>
                <c:pt idx="1415">
                  <c:v>14.758650522517099</c:v>
                </c:pt>
                <c:pt idx="1416">
                  <c:v>14.749487280005701</c:v>
                </c:pt>
                <c:pt idx="1417">
                  <c:v>14.740506454336799</c:v>
                </c:pt>
                <c:pt idx="1418">
                  <c:v>14.7300834069644</c:v>
                </c:pt>
                <c:pt idx="1419">
                  <c:v>14.722914695914101</c:v>
                </c:pt>
                <c:pt idx="1420">
                  <c:v>14.714278683971701</c:v>
                </c:pt>
                <c:pt idx="1421">
                  <c:v>14.7077425410472</c:v>
                </c:pt>
                <c:pt idx="1422">
                  <c:v>14.698799673770599</c:v>
                </c:pt>
                <c:pt idx="1423">
                  <c:v>14.688895621334501</c:v>
                </c:pt>
                <c:pt idx="1424">
                  <c:v>14.6797944796377</c:v>
                </c:pt>
                <c:pt idx="1425">
                  <c:v>14.6712881164776</c:v>
                </c:pt>
                <c:pt idx="1426">
                  <c:v>14.665591936619</c:v>
                </c:pt>
                <c:pt idx="1427">
                  <c:v>14.655327556314599</c:v>
                </c:pt>
                <c:pt idx="1428">
                  <c:v>14.646862247898</c:v>
                </c:pt>
                <c:pt idx="1429">
                  <c:v>14.6386728383631</c:v>
                </c:pt>
                <c:pt idx="1430">
                  <c:v>14.6335148034953</c:v>
                </c:pt>
                <c:pt idx="1431">
                  <c:v>14.6211411912359</c:v>
                </c:pt>
                <c:pt idx="1432">
                  <c:v>14.614290868050601</c:v>
                </c:pt>
                <c:pt idx="1433">
                  <c:v>14.6095174831375</c:v>
                </c:pt>
                <c:pt idx="1434">
                  <c:v>14.6035381030316</c:v>
                </c:pt>
                <c:pt idx="1435">
                  <c:v>14.592462669458</c:v>
                </c:pt>
                <c:pt idx="1436">
                  <c:v>14.5869600256565</c:v>
                </c:pt>
                <c:pt idx="1437">
                  <c:v>14.579866605434701</c:v>
                </c:pt>
                <c:pt idx="1438">
                  <c:v>14.5692616634991</c:v>
                </c:pt>
                <c:pt idx="1439">
                  <c:v>14.5659712152073</c:v>
                </c:pt>
                <c:pt idx="1440">
                  <c:v>14.555824515293899</c:v>
                </c:pt>
                <c:pt idx="1441">
                  <c:v>14.5494920023747</c:v>
                </c:pt>
                <c:pt idx="1442">
                  <c:v>14.540837413101301</c:v>
                </c:pt>
                <c:pt idx="1443">
                  <c:v>14.533004753140901</c:v>
                </c:pt>
                <c:pt idx="1444">
                  <c:v>14.5255904184465</c:v>
                </c:pt>
                <c:pt idx="1445">
                  <c:v>14.5192095258802</c:v>
                </c:pt>
                <c:pt idx="1446">
                  <c:v>14.5098747903074</c:v>
                </c:pt>
                <c:pt idx="1447">
                  <c:v>14.502192220815999</c:v>
                </c:pt>
                <c:pt idx="1448">
                  <c:v>14.4907840119524</c:v>
                </c:pt>
                <c:pt idx="1449">
                  <c:v>14.4849996839782</c:v>
                </c:pt>
                <c:pt idx="1450">
                  <c:v>14.4780744896052</c:v>
                </c:pt>
                <c:pt idx="1451">
                  <c:v>14.4719091520455</c:v>
                </c:pt>
                <c:pt idx="1452">
                  <c:v>14.4629058730441</c:v>
                </c:pt>
                <c:pt idx="1453">
                  <c:v>14.4559116870855</c:v>
                </c:pt>
                <c:pt idx="1454">
                  <c:v>14.4463374323089</c:v>
                </c:pt>
                <c:pt idx="1455">
                  <c:v>14.439166943591401</c:v>
                </c:pt>
                <c:pt idx="1456">
                  <c:v>14.4317919053038</c:v>
                </c:pt>
                <c:pt idx="1457">
                  <c:v>14.421628736999001</c:v>
                </c:pt>
                <c:pt idx="1458">
                  <c:v>14.4132225654569</c:v>
                </c:pt>
                <c:pt idx="1459">
                  <c:v>14.4057104056713</c:v>
                </c:pt>
                <c:pt idx="1460">
                  <c:v>14.396434265395699</c:v>
                </c:pt>
                <c:pt idx="1461">
                  <c:v>14.387104085429399</c:v>
                </c:pt>
                <c:pt idx="1462">
                  <c:v>14.380882418196499</c:v>
                </c:pt>
                <c:pt idx="1463">
                  <c:v>14.370601584804801</c:v>
                </c:pt>
                <c:pt idx="1464">
                  <c:v>14.3599185826733</c:v>
                </c:pt>
                <c:pt idx="1465">
                  <c:v>14.352882874192201</c:v>
                </c:pt>
                <c:pt idx="1466">
                  <c:v>14.3435508159794</c:v>
                </c:pt>
                <c:pt idx="1467">
                  <c:v>14.333847857705001</c:v>
                </c:pt>
                <c:pt idx="1468">
                  <c:v>14.319618387972501</c:v>
                </c:pt>
                <c:pt idx="1469">
                  <c:v>14.313664705628099</c:v>
                </c:pt>
                <c:pt idx="1470">
                  <c:v>14.304008569139</c:v>
                </c:pt>
                <c:pt idx="1471">
                  <c:v>14.2963746309716</c:v>
                </c:pt>
                <c:pt idx="1472">
                  <c:v>14.285709792118499</c:v>
                </c:pt>
                <c:pt idx="1473">
                  <c:v>14.274476742033499</c:v>
                </c:pt>
                <c:pt idx="1474">
                  <c:v>14.2687380461989</c:v>
                </c:pt>
                <c:pt idx="1475">
                  <c:v>14.257700687415699</c:v>
                </c:pt>
                <c:pt idx="1476">
                  <c:v>14.2477378450759</c:v>
                </c:pt>
                <c:pt idx="1477">
                  <c:v>14.2376653947462</c:v>
                </c:pt>
                <c:pt idx="1478">
                  <c:v>14.2272823569074</c:v>
                </c:pt>
                <c:pt idx="1479">
                  <c:v>14.216927570255301</c:v>
                </c:pt>
                <c:pt idx="1480">
                  <c:v>14.2071353184618</c:v>
                </c:pt>
                <c:pt idx="1481">
                  <c:v>14.198287834790399</c:v>
                </c:pt>
                <c:pt idx="1482">
                  <c:v>14.185882314364999</c:v>
                </c:pt>
                <c:pt idx="1483">
                  <c:v>14.175437705157201</c:v>
                </c:pt>
                <c:pt idx="1484">
                  <c:v>14.1640942662208</c:v>
                </c:pt>
                <c:pt idx="1485">
                  <c:v>14.1548969713115</c:v>
                </c:pt>
                <c:pt idx="1486">
                  <c:v>14.146222488183399</c:v>
                </c:pt>
                <c:pt idx="1487">
                  <c:v>14.1374044220667</c:v>
                </c:pt>
                <c:pt idx="1488">
                  <c:v>14.126000052560499</c:v>
                </c:pt>
                <c:pt idx="1489">
                  <c:v>14.119771305996199</c:v>
                </c:pt>
                <c:pt idx="1490">
                  <c:v>14.109111882366101</c:v>
                </c:pt>
                <c:pt idx="1491">
                  <c:v>14.098070229496299</c:v>
                </c:pt>
                <c:pt idx="1492">
                  <c:v>14.0855529960968</c:v>
                </c:pt>
                <c:pt idx="1493">
                  <c:v>14.078093086452199</c:v>
                </c:pt>
                <c:pt idx="1494">
                  <c:v>14.0679021059916</c:v>
                </c:pt>
                <c:pt idx="1495">
                  <c:v>14.056891357182201</c:v>
                </c:pt>
                <c:pt idx="1496">
                  <c:v>14.048531313844499</c:v>
                </c:pt>
                <c:pt idx="1497">
                  <c:v>14.037645075608999</c:v>
                </c:pt>
                <c:pt idx="1498">
                  <c:v>14.0288593975993</c:v>
                </c:pt>
                <c:pt idx="1499">
                  <c:v>14.020542473920701</c:v>
                </c:pt>
                <c:pt idx="1500">
                  <c:v>14.009684344772699</c:v>
                </c:pt>
                <c:pt idx="1501">
                  <c:v>14.003553468010701</c:v>
                </c:pt>
                <c:pt idx="1502">
                  <c:v>13.994376427721299</c:v>
                </c:pt>
                <c:pt idx="1503">
                  <c:v>13.982716618355999</c:v>
                </c:pt>
                <c:pt idx="1504">
                  <c:v>13.9739628015042</c:v>
                </c:pt>
                <c:pt idx="1505">
                  <c:v>13.9645243186808</c:v>
                </c:pt>
                <c:pt idx="1506">
                  <c:v>13.9569684075962</c:v>
                </c:pt>
                <c:pt idx="1507">
                  <c:v>13.949328022571301</c:v>
                </c:pt>
                <c:pt idx="1508">
                  <c:v>13.940189003665401</c:v>
                </c:pt>
                <c:pt idx="1509">
                  <c:v>13.9308877594933</c:v>
                </c:pt>
                <c:pt idx="1510">
                  <c:v>13.9235095933749</c:v>
                </c:pt>
                <c:pt idx="1511">
                  <c:v>13.916065812303099</c:v>
                </c:pt>
                <c:pt idx="1512">
                  <c:v>13.9077494655981</c:v>
                </c:pt>
                <c:pt idx="1513">
                  <c:v>13.900925876939899</c:v>
                </c:pt>
                <c:pt idx="1514">
                  <c:v>13.890092706819299</c:v>
                </c:pt>
                <c:pt idx="1515">
                  <c:v>13.8849175876071</c:v>
                </c:pt>
                <c:pt idx="1516">
                  <c:v>13.8783684985232</c:v>
                </c:pt>
                <c:pt idx="1517">
                  <c:v>13.868404550376001</c:v>
                </c:pt>
                <c:pt idx="1518">
                  <c:v>13.8624277033515</c:v>
                </c:pt>
                <c:pt idx="1519">
                  <c:v>13.8548230279041</c:v>
                </c:pt>
                <c:pt idx="1520">
                  <c:v>13.8458045471</c:v>
                </c:pt>
                <c:pt idx="1521">
                  <c:v>13.8382726329517</c:v>
                </c:pt>
                <c:pt idx="1522">
                  <c:v>13.8307317509509</c:v>
                </c:pt>
                <c:pt idx="1523">
                  <c:v>13.825052493994599</c:v>
                </c:pt>
                <c:pt idx="1524">
                  <c:v>13.820181834985499</c:v>
                </c:pt>
                <c:pt idx="1525">
                  <c:v>13.8122640805454</c:v>
                </c:pt>
                <c:pt idx="1526">
                  <c:v>13.8043344036726</c:v>
                </c:pt>
                <c:pt idx="1527">
                  <c:v>13.799007836884901</c:v>
                </c:pt>
                <c:pt idx="1528">
                  <c:v>13.7921926572535</c:v>
                </c:pt>
                <c:pt idx="1529">
                  <c:v>13.7854372060114</c:v>
                </c:pt>
                <c:pt idx="1530">
                  <c:v>13.7770758384824</c:v>
                </c:pt>
                <c:pt idx="1531">
                  <c:v>13.769561531398899</c:v>
                </c:pt>
                <c:pt idx="1532">
                  <c:v>13.763912507129101</c:v>
                </c:pt>
                <c:pt idx="1533">
                  <c:v>13.7580937976785</c:v>
                </c:pt>
                <c:pt idx="1534">
                  <c:v>13.7506203069153</c:v>
                </c:pt>
                <c:pt idx="1535">
                  <c:v>13.7445999598922</c:v>
                </c:pt>
                <c:pt idx="1536">
                  <c:v>13.737637266007599</c:v>
                </c:pt>
                <c:pt idx="1537">
                  <c:v>13.7309597961547</c:v>
                </c:pt>
                <c:pt idx="1538">
                  <c:v>13.7255144961595</c:v>
                </c:pt>
                <c:pt idx="1539">
                  <c:v>13.7193402617006</c:v>
                </c:pt>
                <c:pt idx="1540">
                  <c:v>13.711081980988499</c:v>
                </c:pt>
                <c:pt idx="1541">
                  <c:v>13.7056007476376</c:v>
                </c:pt>
                <c:pt idx="1542">
                  <c:v>13.7005238068641</c:v>
                </c:pt>
                <c:pt idx="1543">
                  <c:v>13.6924247700985</c:v>
                </c:pt>
                <c:pt idx="1544">
                  <c:v>13.6858441483374</c:v>
                </c:pt>
                <c:pt idx="1545">
                  <c:v>13.679287882732799</c:v>
                </c:pt>
                <c:pt idx="1546">
                  <c:v>13.672602021578999</c:v>
                </c:pt>
                <c:pt idx="1547">
                  <c:v>13.664539637107699</c:v>
                </c:pt>
                <c:pt idx="1548">
                  <c:v>13.655941791362601</c:v>
                </c:pt>
                <c:pt idx="1549">
                  <c:v>13.649879329297301</c:v>
                </c:pt>
                <c:pt idx="1550">
                  <c:v>13.643784432742001</c:v>
                </c:pt>
                <c:pt idx="1551">
                  <c:v>13.6357445568709</c:v>
                </c:pt>
                <c:pt idx="1552">
                  <c:v>13.628486241533199</c:v>
                </c:pt>
                <c:pt idx="1553">
                  <c:v>13.6202773554202</c:v>
                </c:pt>
                <c:pt idx="1554">
                  <c:v>13.6132095624105</c:v>
                </c:pt>
                <c:pt idx="1555">
                  <c:v>13.6055375437411</c:v>
                </c:pt>
                <c:pt idx="1556">
                  <c:v>13.5970966604563</c:v>
                </c:pt>
                <c:pt idx="1557">
                  <c:v>13.590712526412201</c:v>
                </c:pt>
                <c:pt idx="1558">
                  <c:v>13.5842055942797</c:v>
                </c:pt>
                <c:pt idx="1559">
                  <c:v>13.576120053331399</c:v>
                </c:pt>
                <c:pt idx="1560">
                  <c:v>13.566680233087601</c:v>
                </c:pt>
                <c:pt idx="1561">
                  <c:v>13.5595083980224</c:v>
                </c:pt>
                <c:pt idx="1562">
                  <c:v>13.5524555152335</c:v>
                </c:pt>
                <c:pt idx="1563">
                  <c:v>13.544982053637201</c:v>
                </c:pt>
                <c:pt idx="1564">
                  <c:v>13.536775594689701</c:v>
                </c:pt>
                <c:pt idx="1565">
                  <c:v>13.5265515192129</c:v>
                </c:pt>
                <c:pt idx="1566">
                  <c:v>13.518313760340501</c:v>
                </c:pt>
                <c:pt idx="1567">
                  <c:v>13.510484914622801</c:v>
                </c:pt>
                <c:pt idx="1568">
                  <c:v>13.5003475214743</c:v>
                </c:pt>
                <c:pt idx="1569">
                  <c:v>13.494463235912599</c:v>
                </c:pt>
                <c:pt idx="1570">
                  <c:v>13.486987639761301</c:v>
                </c:pt>
                <c:pt idx="1571">
                  <c:v>13.476666293947</c:v>
                </c:pt>
                <c:pt idx="1572">
                  <c:v>13.4705069916276</c:v>
                </c:pt>
                <c:pt idx="1573">
                  <c:v>13.461687394290401</c:v>
                </c:pt>
                <c:pt idx="1574">
                  <c:v>13.452002948080899</c:v>
                </c:pt>
                <c:pt idx="1575">
                  <c:v>13.442086672502199</c:v>
                </c:pt>
                <c:pt idx="1576">
                  <c:v>13.434925964545</c:v>
                </c:pt>
                <c:pt idx="1577">
                  <c:v>13.422654187701401</c:v>
                </c:pt>
                <c:pt idx="1578">
                  <c:v>13.413643506552001</c:v>
                </c:pt>
                <c:pt idx="1579">
                  <c:v>13.407320243260701</c:v>
                </c:pt>
                <c:pt idx="1580">
                  <c:v>13.399193975373301</c:v>
                </c:pt>
                <c:pt idx="1581">
                  <c:v>13.3879327904843</c:v>
                </c:pt>
                <c:pt idx="1582">
                  <c:v>13.3824888226558</c:v>
                </c:pt>
                <c:pt idx="1583">
                  <c:v>13.371799207150101</c:v>
                </c:pt>
                <c:pt idx="1584">
                  <c:v>13.361772491512401</c:v>
                </c:pt>
                <c:pt idx="1585">
                  <c:v>13.354132465780999</c:v>
                </c:pt>
                <c:pt idx="1586">
                  <c:v>13.3462574484372</c:v>
                </c:pt>
                <c:pt idx="1587">
                  <c:v>13.3367251258886</c:v>
                </c:pt>
                <c:pt idx="1588">
                  <c:v>13.3268465517076</c:v>
                </c:pt>
                <c:pt idx="1589">
                  <c:v>13.3203170776059</c:v>
                </c:pt>
                <c:pt idx="1590">
                  <c:v>13.309767439402099</c:v>
                </c:pt>
                <c:pt idx="1591">
                  <c:v>13.3005941290298</c:v>
                </c:pt>
                <c:pt idx="1592">
                  <c:v>13.2953779526849</c:v>
                </c:pt>
                <c:pt idx="1593">
                  <c:v>13.287303923547</c:v>
                </c:pt>
                <c:pt idx="1594">
                  <c:v>13.276711700229599</c:v>
                </c:pt>
                <c:pt idx="1595">
                  <c:v>13.268230987732601</c:v>
                </c:pt>
                <c:pt idx="1596">
                  <c:v>13.2600111275967</c:v>
                </c:pt>
                <c:pt idx="1597">
                  <c:v>13.251024466287801</c:v>
                </c:pt>
                <c:pt idx="1598">
                  <c:v>13.2435566516929</c:v>
                </c:pt>
                <c:pt idx="1599">
                  <c:v>13.236509718040899</c:v>
                </c:pt>
                <c:pt idx="1600">
                  <c:v>13.2264282482595</c:v>
                </c:pt>
                <c:pt idx="1601">
                  <c:v>13.2200131821703</c:v>
                </c:pt>
                <c:pt idx="1602">
                  <c:v>13.2088202100205</c:v>
                </c:pt>
                <c:pt idx="1603">
                  <c:v>13.203354871917799</c:v>
                </c:pt>
                <c:pt idx="1604">
                  <c:v>13.197628438480701</c:v>
                </c:pt>
                <c:pt idx="1605">
                  <c:v>13.189251583924801</c:v>
                </c:pt>
                <c:pt idx="1606">
                  <c:v>13.1802465358285</c:v>
                </c:pt>
                <c:pt idx="1607">
                  <c:v>13.1726773817353</c:v>
                </c:pt>
                <c:pt idx="1608">
                  <c:v>13.1641195542477</c:v>
                </c:pt>
                <c:pt idx="1609">
                  <c:v>13.157699962108699</c:v>
                </c:pt>
                <c:pt idx="1610">
                  <c:v>13.1513273065744</c:v>
                </c:pt>
                <c:pt idx="1611">
                  <c:v>13.1439713824984</c:v>
                </c:pt>
                <c:pt idx="1612">
                  <c:v>13.136670628675001</c:v>
                </c:pt>
                <c:pt idx="1613">
                  <c:v>13.1286990550472</c:v>
                </c:pt>
                <c:pt idx="1614">
                  <c:v>13.1231619493756</c:v>
                </c:pt>
                <c:pt idx="1615">
                  <c:v>13.117179810031899</c:v>
                </c:pt>
                <c:pt idx="1616">
                  <c:v>13.109467121390701</c:v>
                </c:pt>
                <c:pt idx="1617">
                  <c:v>13.1012159894082</c:v>
                </c:pt>
                <c:pt idx="1618">
                  <c:v>13.093478266159</c:v>
                </c:pt>
                <c:pt idx="1619">
                  <c:v>13.087174055349999</c:v>
                </c:pt>
                <c:pt idx="1620">
                  <c:v>13.0819571555142</c:v>
                </c:pt>
                <c:pt idx="1621">
                  <c:v>13.075081942595601</c:v>
                </c:pt>
                <c:pt idx="1622">
                  <c:v>13.0672195511659</c:v>
                </c:pt>
                <c:pt idx="1623">
                  <c:v>13.063417403375199</c:v>
                </c:pt>
                <c:pt idx="1624">
                  <c:v>13.0550435690061</c:v>
                </c:pt>
                <c:pt idx="1625">
                  <c:v>13.048648954818599</c:v>
                </c:pt>
                <c:pt idx="1626">
                  <c:v>13.042487315653499</c:v>
                </c:pt>
                <c:pt idx="1627">
                  <c:v>13.03491257238</c:v>
                </c:pt>
                <c:pt idx="1628">
                  <c:v>13.032470023423199</c:v>
                </c:pt>
                <c:pt idx="1629">
                  <c:v>13.024889629279</c:v>
                </c:pt>
                <c:pt idx="1630">
                  <c:v>13.018522418320901</c:v>
                </c:pt>
                <c:pt idx="1631">
                  <c:v>13.0104002636853</c:v>
                </c:pt>
                <c:pt idx="1632">
                  <c:v>13.0034032997787</c:v>
                </c:pt>
                <c:pt idx="1633">
                  <c:v>12.999080670174401</c:v>
                </c:pt>
                <c:pt idx="1634">
                  <c:v>12.993979446582101</c:v>
                </c:pt>
                <c:pt idx="1635">
                  <c:v>12.9878956133052</c:v>
                </c:pt>
                <c:pt idx="1636">
                  <c:v>12.9816965340679</c:v>
                </c:pt>
                <c:pt idx="1637">
                  <c:v>12.9730948997345</c:v>
                </c:pt>
                <c:pt idx="1638">
                  <c:v>12.968021575875399</c:v>
                </c:pt>
                <c:pt idx="1639">
                  <c:v>12.9603905871175</c:v>
                </c:pt>
                <c:pt idx="1640">
                  <c:v>12.953952378394799</c:v>
                </c:pt>
                <c:pt idx="1641">
                  <c:v>12.947882193626899</c:v>
                </c:pt>
                <c:pt idx="1642">
                  <c:v>12.940788441609699</c:v>
                </c:pt>
                <c:pt idx="1643">
                  <c:v>12.9338565713308</c:v>
                </c:pt>
                <c:pt idx="1644">
                  <c:v>12.929268747409401</c:v>
                </c:pt>
                <c:pt idx="1645">
                  <c:v>12.921178254020999</c:v>
                </c:pt>
                <c:pt idx="1646">
                  <c:v>12.9164987444169</c:v>
                </c:pt>
                <c:pt idx="1647">
                  <c:v>12.9109105457742</c:v>
                </c:pt>
                <c:pt idx="1648">
                  <c:v>12.9041000705997</c:v>
                </c:pt>
                <c:pt idx="1649">
                  <c:v>12.896021098957</c:v>
                </c:pt>
                <c:pt idx="1650">
                  <c:v>12.889219283876701</c:v>
                </c:pt>
                <c:pt idx="1651">
                  <c:v>12.883569505046699</c:v>
                </c:pt>
                <c:pt idx="1652">
                  <c:v>12.875386181453599</c:v>
                </c:pt>
                <c:pt idx="1653">
                  <c:v>12.871610332588</c:v>
                </c:pt>
                <c:pt idx="1654">
                  <c:v>12.863287180288101</c:v>
                </c:pt>
                <c:pt idx="1655">
                  <c:v>12.8553156521687</c:v>
                </c:pt>
                <c:pt idx="1656">
                  <c:v>12.8484292958795</c:v>
                </c:pt>
                <c:pt idx="1657">
                  <c:v>12.841115984692401</c:v>
                </c:pt>
                <c:pt idx="1658">
                  <c:v>12.834677706588</c:v>
                </c:pt>
                <c:pt idx="1659">
                  <c:v>12.828835601220201</c:v>
                </c:pt>
                <c:pt idx="1660">
                  <c:v>12.818720171977899</c:v>
                </c:pt>
                <c:pt idx="1661">
                  <c:v>12.8122307926744</c:v>
                </c:pt>
                <c:pt idx="1662">
                  <c:v>12.808107275209</c:v>
                </c:pt>
                <c:pt idx="1663">
                  <c:v>12.798546541895099</c:v>
                </c:pt>
                <c:pt idx="1664">
                  <c:v>12.792142553459</c:v>
                </c:pt>
                <c:pt idx="1665">
                  <c:v>12.7841275009288</c:v>
                </c:pt>
                <c:pt idx="1666">
                  <c:v>12.776593360489899</c:v>
                </c:pt>
                <c:pt idx="1667">
                  <c:v>12.770330552175</c:v>
                </c:pt>
                <c:pt idx="1668">
                  <c:v>12.7638766101801</c:v>
                </c:pt>
                <c:pt idx="1669">
                  <c:v>12.755067567483501</c:v>
                </c:pt>
                <c:pt idx="1670">
                  <c:v>12.7480651135259</c:v>
                </c:pt>
                <c:pt idx="1671">
                  <c:v>12.739930141869699</c:v>
                </c:pt>
                <c:pt idx="1672">
                  <c:v>12.7307743518496</c:v>
                </c:pt>
                <c:pt idx="1673">
                  <c:v>12.7227289238223</c:v>
                </c:pt>
                <c:pt idx="1674">
                  <c:v>12.7159670122864</c:v>
                </c:pt>
                <c:pt idx="1675">
                  <c:v>12.710316924147801</c:v>
                </c:pt>
                <c:pt idx="1676">
                  <c:v>12.701933543947399</c:v>
                </c:pt>
                <c:pt idx="1677">
                  <c:v>12.693710001630899</c:v>
                </c:pt>
                <c:pt idx="1678">
                  <c:v>12.687576159335199</c:v>
                </c:pt>
                <c:pt idx="1679">
                  <c:v>12.677950504632401</c:v>
                </c:pt>
                <c:pt idx="1680">
                  <c:v>12.6703375622906</c:v>
                </c:pt>
                <c:pt idx="1681">
                  <c:v>12.6637449448318</c:v>
                </c:pt>
                <c:pt idx="1682">
                  <c:v>12.657144224596699</c:v>
                </c:pt>
                <c:pt idx="1683">
                  <c:v>12.649183891491299</c:v>
                </c:pt>
                <c:pt idx="1684">
                  <c:v>12.643427399192401</c:v>
                </c:pt>
                <c:pt idx="1685">
                  <c:v>12.6349067007682</c:v>
                </c:pt>
                <c:pt idx="1686">
                  <c:v>12.6267597226117</c:v>
                </c:pt>
                <c:pt idx="1687">
                  <c:v>12.6189069108264</c:v>
                </c:pt>
                <c:pt idx="1688">
                  <c:v>12.6113458864483</c:v>
                </c:pt>
                <c:pt idx="1689">
                  <c:v>12.6053681864037</c:v>
                </c:pt>
                <c:pt idx="1690">
                  <c:v>12.5973631669741</c:v>
                </c:pt>
                <c:pt idx="1691">
                  <c:v>12.5907375577784</c:v>
                </c:pt>
                <c:pt idx="1692">
                  <c:v>12.583864302292399</c:v>
                </c:pt>
                <c:pt idx="1693">
                  <c:v>12.5753279669786</c:v>
                </c:pt>
                <c:pt idx="1694">
                  <c:v>12.5700074218836</c:v>
                </c:pt>
                <c:pt idx="1695">
                  <c:v>12.5626978010306</c:v>
                </c:pt>
                <c:pt idx="1696">
                  <c:v>12.5556388823899</c:v>
                </c:pt>
                <c:pt idx="1697">
                  <c:v>12.5473384439056</c:v>
                </c:pt>
                <c:pt idx="1698">
                  <c:v>12.5427132617413</c:v>
                </c:pt>
                <c:pt idx="1699">
                  <c:v>12.5339894487743</c:v>
                </c:pt>
                <c:pt idx="1700">
                  <c:v>12.527584120665001</c:v>
                </c:pt>
                <c:pt idx="1701">
                  <c:v>12.5225087111347</c:v>
                </c:pt>
                <c:pt idx="1702">
                  <c:v>12.5152894666173</c:v>
                </c:pt>
                <c:pt idx="1703">
                  <c:v>12.509314683643799</c:v>
                </c:pt>
                <c:pt idx="1704">
                  <c:v>12.502253435491401</c:v>
                </c:pt>
                <c:pt idx="1705">
                  <c:v>12.497528694151701</c:v>
                </c:pt>
                <c:pt idx="1706">
                  <c:v>12.4884600499292</c:v>
                </c:pt>
                <c:pt idx="1707">
                  <c:v>12.4824267120368</c:v>
                </c:pt>
                <c:pt idx="1708">
                  <c:v>12.4772015988296</c:v>
                </c:pt>
                <c:pt idx="1709">
                  <c:v>12.4691256953683</c:v>
                </c:pt>
                <c:pt idx="1710">
                  <c:v>12.4651189300588</c:v>
                </c:pt>
                <c:pt idx="1711">
                  <c:v>12.4572947635671</c:v>
                </c:pt>
                <c:pt idx="1712">
                  <c:v>12.4525724713765</c:v>
                </c:pt>
                <c:pt idx="1713">
                  <c:v>12.4450250646625</c:v>
                </c:pt>
                <c:pt idx="1714">
                  <c:v>12.435980984735499</c:v>
                </c:pt>
                <c:pt idx="1715">
                  <c:v>12.431248362566601</c:v>
                </c:pt>
                <c:pt idx="1716">
                  <c:v>12.426304883481</c:v>
                </c:pt>
                <c:pt idx="1717">
                  <c:v>12.4191490171451</c:v>
                </c:pt>
                <c:pt idx="1718">
                  <c:v>12.415395836373101</c:v>
                </c:pt>
                <c:pt idx="1719">
                  <c:v>12.4069546881601</c:v>
                </c:pt>
                <c:pt idx="1720">
                  <c:v>12.401800117707401</c:v>
                </c:pt>
                <c:pt idx="1721">
                  <c:v>12.395973695138901</c:v>
                </c:pt>
                <c:pt idx="1722">
                  <c:v>12.389615014408999</c:v>
                </c:pt>
                <c:pt idx="1723">
                  <c:v>12.382061078617101</c:v>
                </c:pt>
                <c:pt idx="1724">
                  <c:v>12.3771272616062</c:v>
                </c:pt>
                <c:pt idx="1725">
                  <c:v>12.3720762415032</c:v>
                </c:pt>
                <c:pt idx="1726">
                  <c:v>12.3663869390982</c:v>
                </c:pt>
                <c:pt idx="1727">
                  <c:v>12.361029329976001</c:v>
                </c:pt>
                <c:pt idx="1728">
                  <c:v>12.354955556049999</c:v>
                </c:pt>
                <c:pt idx="1729">
                  <c:v>12.3515162355203</c:v>
                </c:pt>
                <c:pt idx="1730">
                  <c:v>12.3441111383303</c:v>
                </c:pt>
                <c:pt idx="1731">
                  <c:v>12.3366228108366</c:v>
                </c:pt>
                <c:pt idx="1732">
                  <c:v>12.330968932008799</c:v>
                </c:pt>
                <c:pt idx="1733">
                  <c:v>12.326585059379999</c:v>
                </c:pt>
                <c:pt idx="1734">
                  <c:v>12.3183135493185</c:v>
                </c:pt>
                <c:pt idx="1735">
                  <c:v>12.314972152962399</c:v>
                </c:pt>
                <c:pt idx="1736">
                  <c:v>12.306884059898</c:v>
                </c:pt>
                <c:pt idx="1737">
                  <c:v>12.3015732322889</c:v>
                </c:pt>
                <c:pt idx="1738">
                  <c:v>12.295415187186</c:v>
                </c:pt>
                <c:pt idx="1739">
                  <c:v>12.2893137677288</c:v>
                </c:pt>
                <c:pt idx="1740">
                  <c:v>12.282437464596001</c:v>
                </c:pt>
                <c:pt idx="1741">
                  <c:v>12.277000943407</c:v>
                </c:pt>
                <c:pt idx="1742">
                  <c:v>12.2711290651014</c:v>
                </c:pt>
                <c:pt idx="1743">
                  <c:v>12.2663828276415</c:v>
                </c:pt>
                <c:pt idx="1744">
                  <c:v>12.257933363890499</c:v>
                </c:pt>
                <c:pt idx="1745">
                  <c:v>12.250500291737501</c:v>
                </c:pt>
                <c:pt idx="1746">
                  <c:v>12.2442069486259</c:v>
                </c:pt>
                <c:pt idx="1747">
                  <c:v>12.239792777172299</c:v>
                </c:pt>
                <c:pt idx="1748">
                  <c:v>12.232692945483899</c:v>
                </c:pt>
                <c:pt idx="1749">
                  <c:v>12.2246201851747</c:v>
                </c:pt>
                <c:pt idx="1750">
                  <c:v>12.2200533344033</c:v>
                </c:pt>
                <c:pt idx="1751">
                  <c:v>12.2112237771337</c:v>
                </c:pt>
                <c:pt idx="1752">
                  <c:v>12.204389278445399</c:v>
                </c:pt>
                <c:pt idx="1753">
                  <c:v>12.199046435707499</c:v>
                </c:pt>
                <c:pt idx="1754">
                  <c:v>12.1918352233865</c:v>
                </c:pt>
                <c:pt idx="1755">
                  <c:v>12.1841179848123</c:v>
                </c:pt>
                <c:pt idx="1756">
                  <c:v>12.178732679610899</c:v>
                </c:pt>
                <c:pt idx="1757">
                  <c:v>12.1719729263669</c:v>
                </c:pt>
                <c:pt idx="1758">
                  <c:v>12.1664750185308</c:v>
                </c:pt>
                <c:pt idx="1759">
                  <c:v>12.1611332530175</c:v>
                </c:pt>
                <c:pt idx="1760">
                  <c:v>12.151968168375801</c:v>
                </c:pt>
                <c:pt idx="1761">
                  <c:v>12.145866165885201</c:v>
                </c:pt>
                <c:pt idx="1762">
                  <c:v>12.1383598759672</c:v>
                </c:pt>
                <c:pt idx="1763">
                  <c:v>12.131080925844699</c:v>
                </c:pt>
                <c:pt idx="1764">
                  <c:v>12.1234561642886</c:v>
                </c:pt>
                <c:pt idx="1765">
                  <c:v>12.117723488868</c:v>
                </c:pt>
                <c:pt idx="1766">
                  <c:v>12.1100204817137</c:v>
                </c:pt>
                <c:pt idx="1767">
                  <c:v>12.1017391521672</c:v>
                </c:pt>
                <c:pt idx="1768">
                  <c:v>12.096342881499201</c:v>
                </c:pt>
                <c:pt idx="1769">
                  <c:v>12.087892773566599</c:v>
                </c:pt>
                <c:pt idx="1770">
                  <c:v>12.082228438910199</c:v>
                </c:pt>
                <c:pt idx="1771">
                  <c:v>12.075757299429799</c:v>
                </c:pt>
                <c:pt idx="1772">
                  <c:v>12.067995165334899</c:v>
                </c:pt>
                <c:pt idx="1773">
                  <c:v>12.0612448259037</c:v>
                </c:pt>
                <c:pt idx="1774">
                  <c:v>12.0536176419741</c:v>
                </c:pt>
                <c:pt idx="1775">
                  <c:v>12.046733618920401</c:v>
                </c:pt>
                <c:pt idx="1776">
                  <c:v>12.041524015079901</c:v>
                </c:pt>
                <c:pt idx="1777">
                  <c:v>12.0338593989689</c:v>
                </c:pt>
                <c:pt idx="1778">
                  <c:v>12.026574881404301</c:v>
                </c:pt>
                <c:pt idx="1779">
                  <c:v>12.0196119821351</c:v>
                </c:pt>
                <c:pt idx="1780">
                  <c:v>12.0117869248944</c:v>
                </c:pt>
                <c:pt idx="1781">
                  <c:v>12.0054636472744</c:v>
                </c:pt>
                <c:pt idx="1782">
                  <c:v>12.001523227606</c:v>
                </c:pt>
                <c:pt idx="1783">
                  <c:v>11.9947804286747</c:v>
                </c:pt>
                <c:pt idx="1784">
                  <c:v>11.9869310657065</c:v>
                </c:pt>
                <c:pt idx="1785">
                  <c:v>11.980104067296899</c:v>
                </c:pt>
                <c:pt idx="1786">
                  <c:v>11.974598694709499</c:v>
                </c:pt>
                <c:pt idx="1787">
                  <c:v>11.9673321734494</c:v>
                </c:pt>
                <c:pt idx="1788">
                  <c:v>11.9609224085193</c:v>
                </c:pt>
                <c:pt idx="1789">
                  <c:v>11.9538378225838</c:v>
                </c:pt>
                <c:pt idx="1790">
                  <c:v>11.948946473743099</c:v>
                </c:pt>
                <c:pt idx="1791">
                  <c:v>11.941337144214</c:v>
                </c:pt>
                <c:pt idx="1792">
                  <c:v>11.934140997075099</c:v>
                </c:pt>
                <c:pt idx="1793">
                  <c:v>11.928739805454301</c:v>
                </c:pt>
                <c:pt idx="1794">
                  <c:v>11.921962274856901</c:v>
                </c:pt>
                <c:pt idx="1795">
                  <c:v>11.9153264646064</c:v>
                </c:pt>
                <c:pt idx="1796">
                  <c:v>11.9115414832656</c:v>
                </c:pt>
                <c:pt idx="1797">
                  <c:v>11.9052459470189</c:v>
                </c:pt>
                <c:pt idx="1798">
                  <c:v>11.8977205336205</c:v>
                </c:pt>
                <c:pt idx="1799">
                  <c:v>11.891638243437299</c:v>
                </c:pt>
                <c:pt idx="1800">
                  <c:v>11.886447820816301</c:v>
                </c:pt>
                <c:pt idx="1801">
                  <c:v>11.8796149871678</c:v>
                </c:pt>
                <c:pt idx="1802">
                  <c:v>11.8746936954081</c:v>
                </c:pt>
                <c:pt idx="1803">
                  <c:v>11.867808579649299</c:v>
                </c:pt>
                <c:pt idx="1804">
                  <c:v>11.8622899664164</c:v>
                </c:pt>
                <c:pt idx="1805">
                  <c:v>11.8589650486064</c:v>
                </c:pt>
                <c:pt idx="1806">
                  <c:v>11.8512124615087</c:v>
                </c:pt>
                <c:pt idx="1807">
                  <c:v>11.844469548907799</c:v>
                </c:pt>
                <c:pt idx="1808">
                  <c:v>11.840558826093501</c:v>
                </c:pt>
                <c:pt idx="1809">
                  <c:v>11.8343783168753</c:v>
                </c:pt>
                <c:pt idx="1810">
                  <c:v>11.827379991650099</c:v>
                </c:pt>
                <c:pt idx="1811">
                  <c:v>11.8237695108445</c:v>
                </c:pt>
                <c:pt idx="1812">
                  <c:v>11.8187620942323</c:v>
                </c:pt>
                <c:pt idx="1813">
                  <c:v>11.812859168728901</c:v>
                </c:pt>
                <c:pt idx="1814">
                  <c:v>11.806710262396299</c:v>
                </c:pt>
                <c:pt idx="1815">
                  <c:v>11.801034380931201</c:v>
                </c:pt>
                <c:pt idx="1816">
                  <c:v>11.7961858663413</c:v>
                </c:pt>
                <c:pt idx="1817">
                  <c:v>11.7900468319671</c:v>
                </c:pt>
                <c:pt idx="1818">
                  <c:v>11.783456189950099</c:v>
                </c:pt>
                <c:pt idx="1819">
                  <c:v>11.7805177254064</c:v>
                </c:pt>
                <c:pt idx="1820">
                  <c:v>11.7741043405113</c:v>
                </c:pt>
                <c:pt idx="1821">
                  <c:v>11.7664465442235</c:v>
                </c:pt>
                <c:pt idx="1822">
                  <c:v>11.760293639954</c:v>
                </c:pt>
                <c:pt idx="1823">
                  <c:v>11.7562444392827</c:v>
                </c:pt>
                <c:pt idx="1824">
                  <c:v>11.7518129541302</c:v>
                </c:pt>
                <c:pt idx="1825">
                  <c:v>11.7457915374503</c:v>
                </c:pt>
                <c:pt idx="1826">
                  <c:v>11.7389279163192</c:v>
                </c:pt>
                <c:pt idx="1827">
                  <c:v>11.733832143250901</c:v>
                </c:pt>
                <c:pt idx="1828">
                  <c:v>11.7289295642819</c:v>
                </c:pt>
                <c:pt idx="1829">
                  <c:v>11.725089095864901</c:v>
                </c:pt>
                <c:pt idx="1830">
                  <c:v>11.7172446861304</c:v>
                </c:pt>
                <c:pt idx="1831">
                  <c:v>11.712780349509901</c:v>
                </c:pt>
                <c:pt idx="1832">
                  <c:v>11.706954841894801</c:v>
                </c:pt>
                <c:pt idx="1833">
                  <c:v>11.699395857491901</c:v>
                </c:pt>
                <c:pt idx="1834">
                  <c:v>11.695939874227999</c:v>
                </c:pt>
                <c:pt idx="1835">
                  <c:v>11.686810620349799</c:v>
                </c:pt>
                <c:pt idx="1836">
                  <c:v>11.680686543578201</c:v>
                </c:pt>
                <c:pt idx="1837">
                  <c:v>11.675438968868701</c:v>
                </c:pt>
                <c:pt idx="1838">
                  <c:v>11.669421031909801</c:v>
                </c:pt>
                <c:pt idx="1839">
                  <c:v>11.663585042185</c:v>
                </c:pt>
                <c:pt idx="1840">
                  <c:v>11.6571116730586</c:v>
                </c:pt>
                <c:pt idx="1841">
                  <c:v>11.650393647678399</c:v>
                </c:pt>
                <c:pt idx="1842">
                  <c:v>11.643828696496501</c:v>
                </c:pt>
                <c:pt idx="1843">
                  <c:v>11.641030385219601</c:v>
                </c:pt>
                <c:pt idx="1844">
                  <c:v>11.632959789120701</c:v>
                </c:pt>
                <c:pt idx="1845">
                  <c:v>11.6271172822761</c:v>
                </c:pt>
                <c:pt idx="1846">
                  <c:v>11.620871916688101</c:v>
                </c:pt>
                <c:pt idx="1847">
                  <c:v>11.6153592360128</c:v>
                </c:pt>
                <c:pt idx="1848">
                  <c:v>11.6068819301176</c:v>
                </c:pt>
                <c:pt idx="1849">
                  <c:v>11.600799983597</c:v>
                </c:pt>
                <c:pt idx="1850">
                  <c:v>11.5942647036886</c:v>
                </c:pt>
                <c:pt idx="1851">
                  <c:v>11.586145382551299</c:v>
                </c:pt>
                <c:pt idx="1852">
                  <c:v>11.5795202935365</c:v>
                </c:pt>
                <c:pt idx="1853">
                  <c:v>11.5736064540813</c:v>
                </c:pt>
                <c:pt idx="1854">
                  <c:v>11.5677882176909</c:v>
                </c:pt>
                <c:pt idx="1855">
                  <c:v>11.560998041461399</c:v>
                </c:pt>
                <c:pt idx="1856">
                  <c:v>11.555100197304199</c:v>
                </c:pt>
                <c:pt idx="1857">
                  <c:v>11.548280740903101</c:v>
                </c:pt>
                <c:pt idx="1858">
                  <c:v>11.5410773856996</c:v>
                </c:pt>
                <c:pt idx="1859">
                  <c:v>11.534817840282701</c:v>
                </c:pt>
                <c:pt idx="1860">
                  <c:v>11.529217217038401</c:v>
                </c:pt>
                <c:pt idx="1861">
                  <c:v>11.5204393573876</c:v>
                </c:pt>
                <c:pt idx="1862">
                  <c:v>11.513894157558701</c:v>
                </c:pt>
                <c:pt idx="1863">
                  <c:v>11.5079281144794</c:v>
                </c:pt>
                <c:pt idx="1864">
                  <c:v>11.4994658756374</c:v>
                </c:pt>
                <c:pt idx="1865">
                  <c:v>11.4946164370019</c:v>
                </c:pt>
                <c:pt idx="1866">
                  <c:v>11.4869245725351</c:v>
                </c:pt>
                <c:pt idx="1867">
                  <c:v>11.481726203363801</c:v>
                </c:pt>
                <c:pt idx="1868">
                  <c:v>11.4742196590029</c:v>
                </c:pt>
                <c:pt idx="1869">
                  <c:v>11.469003857043299</c:v>
                </c:pt>
                <c:pt idx="1870">
                  <c:v>11.464412661151901</c:v>
                </c:pt>
                <c:pt idx="1871">
                  <c:v>11.4566182544394</c:v>
                </c:pt>
                <c:pt idx="1872">
                  <c:v>11.450115104679501</c:v>
                </c:pt>
                <c:pt idx="1873">
                  <c:v>11.4441405008054</c:v>
                </c:pt>
                <c:pt idx="1874">
                  <c:v>11.4378747934798</c:v>
                </c:pt>
                <c:pt idx="1875">
                  <c:v>11.4298804825379</c:v>
                </c:pt>
                <c:pt idx="1876">
                  <c:v>11.423198739652999</c:v>
                </c:pt>
                <c:pt idx="1877">
                  <c:v>11.4183429058864</c:v>
                </c:pt>
                <c:pt idx="1878">
                  <c:v>11.412753620137201</c:v>
                </c:pt>
                <c:pt idx="1879">
                  <c:v>11.405902716190999</c:v>
                </c:pt>
                <c:pt idx="1880">
                  <c:v>11.399930069909001</c:v>
                </c:pt>
                <c:pt idx="1881">
                  <c:v>11.393299704924701</c:v>
                </c:pt>
                <c:pt idx="1882">
                  <c:v>11.387987909345901</c:v>
                </c:pt>
                <c:pt idx="1883">
                  <c:v>11.381701562405199</c:v>
                </c:pt>
                <c:pt idx="1884">
                  <c:v>11.3758957082847</c:v>
                </c:pt>
                <c:pt idx="1885">
                  <c:v>11.369029027814101</c:v>
                </c:pt>
                <c:pt idx="1886">
                  <c:v>11.364253467698401</c:v>
                </c:pt>
                <c:pt idx="1887">
                  <c:v>11.358492098891</c:v>
                </c:pt>
                <c:pt idx="1888">
                  <c:v>11.352570021179901</c:v>
                </c:pt>
                <c:pt idx="1889">
                  <c:v>11.3474187382322</c:v>
                </c:pt>
                <c:pt idx="1890">
                  <c:v>11.340571352767901</c:v>
                </c:pt>
                <c:pt idx="1891">
                  <c:v>11.334246311103801</c:v>
                </c:pt>
                <c:pt idx="1892">
                  <c:v>11.3308107358289</c:v>
                </c:pt>
                <c:pt idx="1893">
                  <c:v>11.323194780414701</c:v>
                </c:pt>
                <c:pt idx="1894">
                  <c:v>11.316409239571801</c:v>
                </c:pt>
                <c:pt idx="1895">
                  <c:v>11.312593940367</c:v>
                </c:pt>
                <c:pt idx="1896">
                  <c:v>11.306258549352201</c:v>
                </c:pt>
                <c:pt idx="1897">
                  <c:v>11.3020527285895</c:v>
                </c:pt>
                <c:pt idx="1898">
                  <c:v>11.2940055062569</c:v>
                </c:pt>
                <c:pt idx="1899">
                  <c:v>11.290319472646001</c:v>
                </c:pt>
                <c:pt idx="1900">
                  <c:v>11.2847642488698</c:v>
                </c:pt>
                <c:pt idx="1901">
                  <c:v>11.2786016621478</c:v>
                </c:pt>
                <c:pt idx="1902">
                  <c:v>11.2749599973708</c:v>
                </c:pt>
                <c:pt idx="1903">
                  <c:v>11.267948875533801</c:v>
                </c:pt>
                <c:pt idx="1904">
                  <c:v>11.2637826778363</c:v>
                </c:pt>
                <c:pt idx="1905">
                  <c:v>11.259472265910301</c:v>
                </c:pt>
                <c:pt idx="1906">
                  <c:v>11.2522261293963</c:v>
                </c:pt>
                <c:pt idx="1907">
                  <c:v>11.248153542403699</c:v>
                </c:pt>
                <c:pt idx="1908">
                  <c:v>11.241928256686</c:v>
                </c:pt>
                <c:pt idx="1909">
                  <c:v>11.2368526147926</c:v>
                </c:pt>
                <c:pt idx="1910">
                  <c:v>11.2295928280749</c:v>
                </c:pt>
                <c:pt idx="1911">
                  <c:v>11.225403875056699</c:v>
                </c:pt>
                <c:pt idx="1912">
                  <c:v>11.2207588035364</c:v>
                </c:pt>
                <c:pt idx="1913">
                  <c:v>11.2143444385711</c:v>
                </c:pt>
                <c:pt idx="1914">
                  <c:v>11.2091951266504</c:v>
                </c:pt>
                <c:pt idx="1915">
                  <c:v>11.206228285370001</c:v>
                </c:pt>
                <c:pt idx="1916">
                  <c:v>11.198979745567</c:v>
                </c:pt>
                <c:pt idx="1917">
                  <c:v>11.195165024470599</c:v>
                </c:pt>
                <c:pt idx="1918">
                  <c:v>11.188053465345501</c:v>
                </c:pt>
                <c:pt idx="1919">
                  <c:v>11.1837409755962</c:v>
                </c:pt>
                <c:pt idx="1920">
                  <c:v>11.178902441305601</c:v>
                </c:pt>
                <c:pt idx="1921">
                  <c:v>11.173305717901201</c:v>
                </c:pt>
                <c:pt idx="1922">
                  <c:v>11.1665072845071</c:v>
                </c:pt>
                <c:pt idx="1923">
                  <c:v>11.1609176767476</c:v>
                </c:pt>
                <c:pt idx="1924">
                  <c:v>11.155926591694501</c:v>
                </c:pt>
                <c:pt idx="1925">
                  <c:v>11.1491902453952</c:v>
                </c:pt>
                <c:pt idx="1926">
                  <c:v>11.1444787708876</c:v>
                </c:pt>
                <c:pt idx="1927">
                  <c:v>11.138130063583599</c:v>
                </c:pt>
                <c:pt idx="1928">
                  <c:v>11.1326736088578</c:v>
                </c:pt>
                <c:pt idx="1929">
                  <c:v>11.1269422958555</c:v>
                </c:pt>
                <c:pt idx="1930">
                  <c:v>11.120316104520199</c:v>
                </c:pt>
                <c:pt idx="1931">
                  <c:v>11.1145150895898</c:v>
                </c:pt>
                <c:pt idx="1932">
                  <c:v>11.11004780417</c:v>
                </c:pt>
                <c:pt idx="1933">
                  <c:v>11.1030516269379</c:v>
                </c:pt>
                <c:pt idx="1934">
                  <c:v>11.0963332164786</c:v>
                </c:pt>
                <c:pt idx="1935">
                  <c:v>11.0905125249176</c:v>
                </c:pt>
                <c:pt idx="1936">
                  <c:v>11.0843130763472</c:v>
                </c:pt>
                <c:pt idx="1937">
                  <c:v>11.079190594167301</c:v>
                </c:pt>
                <c:pt idx="1938">
                  <c:v>11.0710184848193</c:v>
                </c:pt>
                <c:pt idx="1939">
                  <c:v>11.06509094163</c:v>
                </c:pt>
                <c:pt idx="1940">
                  <c:v>11.059565533784401</c:v>
                </c:pt>
                <c:pt idx="1941">
                  <c:v>11.0533162728855</c:v>
                </c:pt>
                <c:pt idx="1942">
                  <c:v>11.0454501050757</c:v>
                </c:pt>
                <c:pt idx="1943">
                  <c:v>11.039378837075001</c:v>
                </c:pt>
                <c:pt idx="1944">
                  <c:v>11.0350510378065</c:v>
                </c:pt>
                <c:pt idx="1945">
                  <c:v>11.029163187225199</c:v>
                </c:pt>
                <c:pt idx="1946">
                  <c:v>11.0220126092208</c:v>
                </c:pt>
                <c:pt idx="1947">
                  <c:v>11.015022007723401</c:v>
                </c:pt>
                <c:pt idx="1948">
                  <c:v>11.0098249244837</c:v>
                </c:pt>
                <c:pt idx="1949">
                  <c:v>11.0028959864434</c:v>
                </c:pt>
                <c:pt idx="1950">
                  <c:v>10.9955670899739</c:v>
                </c:pt>
                <c:pt idx="1951">
                  <c:v>10.989646167841601</c:v>
                </c:pt>
                <c:pt idx="1952">
                  <c:v>10.982929639269701</c:v>
                </c:pt>
                <c:pt idx="1953">
                  <c:v>10.975320154075501</c:v>
                </c:pt>
                <c:pt idx="1954">
                  <c:v>10.9704435749782</c:v>
                </c:pt>
                <c:pt idx="1955">
                  <c:v>10.9637301402412</c:v>
                </c:pt>
                <c:pt idx="1956">
                  <c:v>10.9583356194959</c:v>
                </c:pt>
                <c:pt idx="1957">
                  <c:v>10.9512348214705</c:v>
                </c:pt>
                <c:pt idx="1958">
                  <c:v>10.946852798294699</c:v>
                </c:pt>
                <c:pt idx="1959">
                  <c:v>10.9409912336383</c:v>
                </c:pt>
                <c:pt idx="1960">
                  <c:v>10.9315758925356</c:v>
                </c:pt>
                <c:pt idx="1961">
                  <c:v>10.9262191843544</c:v>
                </c:pt>
                <c:pt idx="1962">
                  <c:v>10.9185838247083</c:v>
                </c:pt>
                <c:pt idx="1963">
                  <c:v>10.9130907392464</c:v>
                </c:pt>
                <c:pt idx="1964">
                  <c:v>10.906509932903599</c:v>
                </c:pt>
                <c:pt idx="1965">
                  <c:v>10.9018581184346</c:v>
                </c:pt>
                <c:pt idx="1966">
                  <c:v>10.8947669367021</c:v>
                </c:pt>
                <c:pt idx="1967">
                  <c:v>10.889347075024199</c:v>
                </c:pt>
                <c:pt idx="1968">
                  <c:v>10.8824892859305</c:v>
                </c:pt>
                <c:pt idx="1969">
                  <c:v>10.877339657882199</c:v>
                </c:pt>
                <c:pt idx="1970">
                  <c:v>10.8716691140935</c:v>
                </c:pt>
                <c:pt idx="1971">
                  <c:v>10.865111848618399</c:v>
                </c:pt>
                <c:pt idx="1972">
                  <c:v>10.8580172526702</c:v>
                </c:pt>
                <c:pt idx="1973">
                  <c:v>10.854231784370301</c:v>
                </c:pt>
                <c:pt idx="1974">
                  <c:v>10.846742936218501</c:v>
                </c:pt>
                <c:pt idx="1975">
                  <c:v>10.8407481832907</c:v>
                </c:pt>
                <c:pt idx="1976">
                  <c:v>10.8363024242484</c:v>
                </c:pt>
                <c:pt idx="1977">
                  <c:v>10.8303034466017</c:v>
                </c:pt>
                <c:pt idx="1978">
                  <c:v>10.823632829729799</c:v>
                </c:pt>
                <c:pt idx="1979">
                  <c:v>10.8179670442905</c:v>
                </c:pt>
                <c:pt idx="1980">
                  <c:v>10.8127186128243</c:v>
                </c:pt>
                <c:pt idx="1981">
                  <c:v>10.8071536187032</c:v>
                </c:pt>
                <c:pt idx="1982">
                  <c:v>10.8003618650135</c:v>
                </c:pt>
                <c:pt idx="1983">
                  <c:v>10.796019871924999</c:v>
                </c:pt>
                <c:pt idx="1984">
                  <c:v>10.790589712984501</c:v>
                </c:pt>
                <c:pt idx="1985">
                  <c:v>10.785089006485901</c:v>
                </c:pt>
                <c:pt idx="1986">
                  <c:v>10.780489722502599</c:v>
                </c:pt>
                <c:pt idx="1987">
                  <c:v>10.7738266258132</c:v>
                </c:pt>
                <c:pt idx="1988">
                  <c:v>10.769856210136201</c:v>
                </c:pt>
                <c:pt idx="1989">
                  <c:v>10.7647996514632</c:v>
                </c:pt>
                <c:pt idx="1990">
                  <c:v>10.7603351070467</c:v>
                </c:pt>
                <c:pt idx="1991">
                  <c:v>10.7547943860327</c:v>
                </c:pt>
                <c:pt idx="1992">
                  <c:v>10.7496311881194</c:v>
                </c:pt>
                <c:pt idx="1993">
                  <c:v>10.7426346917562</c:v>
                </c:pt>
                <c:pt idx="1994">
                  <c:v>10.737050238686701</c:v>
                </c:pt>
                <c:pt idx="1995">
                  <c:v>10.7320321853833</c:v>
                </c:pt>
                <c:pt idx="1996">
                  <c:v>10.7274036803373</c:v>
                </c:pt>
                <c:pt idx="1997">
                  <c:v>10.7235916329491</c:v>
                </c:pt>
                <c:pt idx="1998">
                  <c:v>10.716882539657099</c:v>
                </c:pt>
                <c:pt idx="1999">
                  <c:v>10.7132440421427</c:v>
                </c:pt>
                <c:pt idx="2000">
                  <c:v>10.705920632276101</c:v>
                </c:pt>
                <c:pt idx="2001">
                  <c:v>10.7019950028171</c:v>
                </c:pt>
                <c:pt idx="2002">
                  <c:v>10.6982977352429</c:v>
                </c:pt>
                <c:pt idx="2003">
                  <c:v>10.694030031629101</c:v>
                </c:pt>
                <c:pt idx="2004">
                  <c:v>10.6865484394579</c:v>
                </c:pt>
                <c:pt idx="2005">
                  <c:v>10.6809767136275</c:v>
                </c:pt>
                <c:pt idx="2006">
                  <c:v>10.677489354426999</c:v>
                </c:pt>
                <c:pt idx="2007">
                  <c:v>10.6712057856858</c:v>
                </c:pt>
                <c:pt idx="2008">
                  <c:v>10.6674001501449</c:v>
                </c:pt>
                <c:pt idx="2009">
                  <c:v>10.6636935597475</c:v>
                </c:pt>
                <c:pt idx="2010">
                  <c:v>10.658436035813599</c:v>
                </c:pt>
                <c:pt idx="2011">
                  <c:v>10.6515393004517</c:v>
                </c:pt>
                <c:pt idx="2012">
                  <c:v>10.646421165496401</c:v>
                </c:pt>
                <c:pt idx="2013">
                  <c:v>10.6412559673338</c:v>
                </c:pt>
                <c:pt idx="2014">
                  <c:v>10.6371391990298</c:v>
                </c:pt>
                <c:pt idx="2015">
                  <c:v>10.6337899698076</c:v>
                </c:pt>
                <c:pt idx="2016">
                  <c:v>10.627181798623299</c:v>
                </c:pt>
                <c:pt idx="2017">
                  <c:v>10.622084343414899</c:v>
                </c:pt>
                <c:pt idx="2018">
                  <c:v>10.618003685633701</c:v>
                </c:pt>
                <c:pt idx="2019">
                  <c:v>10.613096106878899</c:v>
                </c:pt>
                <c:pt idx="2020">
                  <c:v>10.6062520924892</c:v>
                </c:pt>
                <c:pt idx="2021">
                  <c:v>10.6022983766998</c:v>
                </c:pt>
                <c:pt idx="2022">
                  <c:v>10.5963343574179</c:v>
                </c:pt>
                <c:pt idx="2023">
                  <c:v>10.5884219947097</c:v>
                </c:pt>
                <c:pt idx="2024">
                  <c:v>10.5839745864166</c:v>
                </c:pt>
                <c:pt idx="2025">
                  <c:v>10.5787850551462</c:v>
                </c:pt>
                <c:pt idx="2026">
                  <c:v>10.5739625643849</c:v>
                </c:pt>
                <c:pt idx="2027">
                  <c:v>10.567967383838401</c:v>
                </c:pt>
                <c:pt idx="2028">
                  <c:v>10.561120265984201</c:v>
                </c:pt>
                <c:pt idx="2029">
                  <c:v>10.556128381264401</c:v>
                </c:pt>
                <c:pt idx="2030">
                  <c:v>10.550822191038799</c:v>
                </c:pt>
                <c:pt idx="2031">
                  <c:v>10.5464821307642</c:v>
                </c:pt>
                <c:pt idx="2032">
                  <c:v>10.5402238263899</c:v>
                </c:pt>
                <c:pt idx="2033">
                  <c:v>10.534084802140301</c:v>
                </c:pt>
                <c:pt idx="2034">
                  <c:v>10.5289482841613</c:v>
                </c:pt>
                <c:pt idx="2035">
                  <c:v>10.523765326560399</c:v>
                </c:pt>
                <c:pt idx="2036">
                  <c:v>10.5159576116891</c:v>
                </c:pt>
                <c:pt idx="2037">
                  <c:v>10.5114277830682</c:v>
                </c:pt>
                <c:pt idx="2038">
                  <c:v>10.505266543792199</c:v>
                </c:pt>
                <c:pt idx="2039">
                  <c:v>10.4995578015576</c:v>
                </c:pt>
                <c:pt idx="2040">
                  <c:v>10.4941773568665</c:v>
                </c:pt>
                <c:pt idx="2041">
                  <c:v>10.487339759475701</c:v>
                </c:pt>
                <c:pt idx="2042">
                  <c:v>10.4817629919322</c:v>
                </c:pt>
                <c:pt idx="2043">
                  <c:v>10.4758467242325</c:v>
                </c:pt>
                <c:pt idx="2044">
                  <c:v>10.470993286894499</c:v>
                </c:pt>
                <c:pt idx="2045">
                  <c:v>10.464079840096201</c:v>
                </c:pt>
                <c:pt idx="2046">
                  <c:v>10.459883985264</c:v>
                </c:pt>
                <c:pt idx="2047">
                  <c:v>10.4526976089308</c:v>
                </c:pt>
                <c:pt idx="2048">
                  <c:v>10.4464312284562</c:v>
                </c:pt>
                <c:pt idx="2049">
                  <c:v>10.4404699599535</c:v>
                </c:pt>
                <c:pt idx="2050">
                  <c:v>10.4352591863003</c:v>
                </c:pt>
                <c:pt idx="2051">
                  <c:v>10.4310173124704</c:v>
                </c:pt>
                <c:pt idx="2052">
                  <c:v>10.424007190582801</c:v>
                </c:pt>
                <c:pt idx="2053">
                  <c:v>10.4192519534477</c:v>
                </c:pt>
                <c:pt idx="2054">
                  <c:v>10.413915769277599</c:v>
                </c:pt>
                <c:pt idx="2055">
                  <c:v>10.406733930141099</c:v>
                </c:pt>
                <c:pt idx="2056">
                  <c:v>10.402084710630399</c:v>
                </c:pt>
                <c:pt idx="2057">
                  <c:v>10.3969456178801</c:v>
                </c:pt>
                <c:pt idx="2058">
                  <c:v>10.391588057476399</c:v>
                </c:pt>
                <c:pt idx="2059">
                  <c:v>10.3855562910184</c:v>
                </c:pt>
                <c:pt idx="2060">
                  <c:v>10.3791027106382</c:v>
                </c:pt>
                <c:pt idx="2061">
                  <c:v>10.3741931700065</c:v>
                </c:pt>
                <c:pt idx="2062">
                  <c:v>10.3690648502175</c:v>
                </c:pt>
                <c:pt idx="2063">
                  <c:v>10.3645637810164</c:v>
                </c:pt>
                <c:pt idx="2064">
                  <c:v>10.3573295829655</c:v>
                </c:pt>
                <c:pt idx="2065">
                  <c:v>10.352110508797001</c:v>
                </c:pt>
                <c:pt idx="2066">
                  <c:v>10.3476836531114</c:v>
                </c:pt>
                <c:pt idx="2067">
                  <c:v>10.342707222141</c:v>
                </c:pt>
                <c:pt idx="2068">
                  <c:v>10.336318563314</c:v>
                </c:pt>
                <c:pt idx="2069">
                  <c:v>10.3315493834415</c:v>
                </c:pt>
                <c:pt idx="2070">
                  <c:v>10.325623889872899</c:v>
                </c:pt>
                <c:pt idx="2071">
                  <c:v>10.3201704457055</c:v>
                </c:pt>
                <c:pt idx="2072">
                  <c:v>10.315464798823999</c:v>
                </c:pt>
                <c:pt idx="2073">
                  <c:v>10.310359797944001</c:v>
                </c:pt>
                <c:pt idx="2074">
                  <c:v>10.305899380480501</c:v>
                </c:pt>
                <c:pt idx="2075">
                  <c:v>10.298784352246599</c:v>
                </c:pt>
                <c:pt idx="2076">
                  <c:v>10.296037996872901</c:v>
                </c:pt>
                <c:pt idx="2077">
                  <c:v>10.290094757206401</c:v>
                </c:pt>
                <c:pt idx="2078">
                  <c:v>10.284594192807701</c:v>
                </c:pt>
                <c:pt idx="2079">
                  <c:v>10.2777803614678</c:v>
                </c:pt>
                <c:pt idx="2080">
                  <c:v>10.273985897569901</c:v>
                </c:pt>
                <c:pt idx="2081">
                  <c:v>10.2698784111483</c:v>
                </c:pt>
                <c:pt idx="2082">
                  <c:v>10.263893732360501</c:v>
                </c:pt>
                <c:pt idx="2083">
                  <c:v>10.260847319320501</c:v>
                </c:pt>
                <c:pt idx="2084">
                  <c:v>10.2541820271005</c:v>
                </c:pt>
                <c:pt idx="2085">
                  <c:v>10.2506502596089</c:v>
                </c:pt>
                <c:pt idx="2086">
                  <c:v>10.2434627500364</c:v>
                </c:pt>
                <c:pt idx="2087">
                  <c:v>10.238791613133101</c:v>
                </c:pt>
                <c:pt idx="2088">
                  <c:v>10.234865675181799</c:v>
                </c:pt>
                <c:pt idx="2089">
                  <c:v>10.2311770120732</c:v>
                </c:pt>
                <c:pt idx="2090">
                  <c:v>10.227217194909899</c:v>
                </c:pt>
                <c:pt idx="2091">
                  <c:v>10.220598650757699</c:v>
                </c:pt>
                <c:pt idx="2092">
                  <c:v>10.2162494058934</c:v>
                </c:pt>
                <c:pt idx="2093">
                  <c:v>10.210634340032</c:v>
                </c:pt>
                <c:pt idx="2094">
                  <c:v>10.2075897862302</c:v>
                </c:pt>
                <c:pt idx="2095">
                  <c:v>10.202752031114001</c:v>
                </c:pt>
                <c:pt idx="2096">
                  <c:v>10.197901758336901</c:v>
                </c:pt>
                <c:pt idx="2097">
                  <c:v>10.192553994637301</c:v>
                </c:pt>
                <c:pt idx="2098">
                  <c:v>10.18755955013</c:v>
                </c:pt>
                <c:pt idx="2099">
                  <c:v>10.1813728266045</c:v>
                </c:pt>
                <c:pt idx="2100">
                  <c:v>10.177370181535199</c:v>
                </c:pt>
                <c:pt idx="2101">
                  <c:v>10.172023856608201</c:v>
                </c:pt>
                <c:pt idx="2102">
                  <c:v>10.168261242213401</c:v>
                </c:pt>
                <c:pt idx="2103">
                  <c:v>10.1630368114759</c:v>
                </c:pt>
                <c:pt idx="2104">
                  <c:v>10.158952780503199</c:v>
                </c:pt>
                <c:pt idx="2105">
                  <c:v>10.1545344853879</c:v>
                </c:pt>
                <c:pt idx="2106">
                  <c:v>10.1478485003349</c:v>
                </c:pt>
                <c:pt idx="2107">
                  <c:v>10.1443749519446</c:v>
                </c:pt>
                <c:pt idx="2108">
                  <c:v>10.138232797735601</c:v>
                </c:pt>
                <c:pt idx="2109">
                  <c:v>10.133197622184101</c:v>
                </c:pt>
                <c:pt idx="2110">
                  <c:v>10.1277897140686</c:v>
                </c:pt>
                <c:pt idx="2111">
                  <c:v>10.1224855784839</c:v>
                </c:pt>
                <c:pt idx="2112">
                  <c:v>10.117297132733899</c:v>
                </c:pt>
                <c:pt idx="2113">
                  <c:v>10.1122721172704</c:v>
                </c:pt>
                <c:pt idx="2114">
                  <c:v>10.108026942621599</c:v>
                </c:pt>
                <c:pt idx="2115">
                  <c:v>10.103853896918601</c:v>
                </c:pt>
                <c:pt idx="2116">
                  <c:v>10.0990240851451</c:v>
                </c:pt>
                <c:pt idx="2117">
                  <c:v>10.093767945411299</c:v>
                </c:pt>
                <c:pt idx="2118">
                  <c:v>10.0882294215315</c:v>
                </c:pt>
                <c:pt idx="2119">
                  <c:v>10.0819951010683</c:v>
                </c:pt>
                <c:pt idx="2120">
                  <c:v>10.0772255709934</c:v>
                </c:pt>
                <c:pt idx="2121">
                  <c:v>10.0731154166455</c:v>
                </c:pt>
                <c:pt idx="2122">
                  <c:v>10.067350714352401</c:v>
                </c:pt>
                <c:pt idx="2123">
                  <c:v>10.063097875301001</c:v>
                </c:pt>
                <c:pt idx="2124">
                  <c:v>10.058917747070399</c:v>
                </c:pt>
                <c:pt idx="2125">
                  <c:v>10.052056368775499</c:v>
                </c:pt>
                <c:pt idx="2126">
                  <c:v>10.0474331791472</c:v>
                </c:pt>
                <c:pt idx="2127">
                  <c:v>10.0430947212206</c:v>
                </c:pt>
                <c:pt idx="2128">
                  <c:v>10.0371343658648</c:v>
                </c:pt>
                <c:pt idx="2129">
                  <c:v>10.032885792144</c:v>
                </c:pt>
                <c:pt idx="2130">
                  <c:v>10.026790490386601</c:v>
                </c:pt>
                <c:pt idx="2131">
                  <c:v>10.022384868246</c:v>
                </c:pt>
                <c:pt idx="2132">
                  <c:v>10.0172192612525</c:v>
                </c:pt>
                <c:pt idx="2133">
                  <c:v>10.011904802236501</c:v>
                </c:pt>
                <c:pt idx="2134">
                  <c:v>10.005571460214799</c:v>
                </c:pt>
                <c:pt idx="2135">
                  <c:v>10.0004046440785</c:v>
                </c:pt>
                <c:pt idx="2136">
                  <c:v>9.9957213604916006</c:v>
                </c:pt>
                <c:pt idx="2137">
                  <c:v>9.9907015803920096</c:v>
                </c:pt>
                <c:pt idx="2138">
                  <c:v>9.9854698763995007</c:v>
                </c:pt>
                <c:pt idx="2139">
                  <c:v>9.9811073299163802</c:v>
                </c:pt>
                <c:pt idx="2140">
                  <c:v>9.9757781588221608</c:v>
                </c:pt>
                <c:pt idx="2141">
                  <c:v>9.9715134223579796</c:v>
                </c:pt>
                <c:pt idx="2142">
                  <c:v>9.9658336944624804</c:v>
                </c:pt>
                <c:pt idx="2143">
                  <c:v>9.9627853420088694</c:v>
                </c:pt>
                <c:pt idx="2144">
                  <c:v>9.9552199738476208</c:v>
                </c:pt>
                <c:pt idx="2145">
                  <c:v>9.9536227737669591</c:v>
                </c:pt>
                <c:pt idx="2146">
                  <c:v>9.9480597548332508</c:v>
                </c:pt>
                <c:pt idx="2147">
                  <c:v>9.9418088420641109</c:v>
                </c:pt>
                <c:pt idx="2148">
                  <c:v>9.9370946277194108</c:v>
                </c:pt>
                <c:pt idx="2149">
                  <c:v>9.9327715757370498</c:v>
                </c:pt>
                <c:pt idx="2150">
                  <c:v>9.9270706887281008</c:v>
                </c:pt>
                <c:pt idx="2151">
                  <c:v>9.9218747184020799</c:v>
                </c:pt>
                <c:pt idx="2152">
                  <c:v>9.9191812494333291</c:v>
                </c:pt>
                <c:pt idx="2153">
                  <c:v>9.91352423937502</c:v>
                </c:pt>
                <c:pt idx="2154">
                  <c:v>9.9099674256008807</c:v>
                </c:pt>
                <c:pt idx="2155">
                  <c:v>9.9056248078792706</c:v>
                </c:pt>
                <c:pt idx="2156">
                  <c:v>9.8994185534807801</c:v>
                </c:pt>
                <c:pt idx="2157">
                  <c:v>9.8970745887167304</c:v>
                </c:pt>
                <c:pt idx="2158">
                  <c:v>9.8931427718490603</c:v>
                </c:pt>
                <c:pt idx="2159">
                  <c:v>9.8873150910079399</c:v>
                </c:pt>
                <c:pt idx="2160">
                  <c:v>9.8832843164907</c:v>
                </c:pt>
                <c:pt idx="2161">
                  <c:v>9.8811550976245606</c:v>
                </c:pt>
                <c:pt idx="2162">
                  <c:v>9.8749745411729304</c:v>
                </c:pt>
                <c:pt idx="2163">
                  <c:v>9.8710313433779202</c:v>
                </c:pt>
                <c:pt idx="2164">
                  <c:v>9.86551044410575</c:v>
                </c:pt>
                <c:pt idx="2165">
                  <c:v>9.8628549577317504</c:v>
                </c:pt>
                <c:pt idx="2166">
                  <c:v>9.8574631635018992</c:v>
                </c:pt>
                <c:pt idx="2167">
                  <c:v>9.8535683613878007</c:v>
                </c:pt>
                <c:pt idx="2168">
                  <c:v>9.8516341170349708</c:v>
                </c:pt>
                <c:pt idx="2169">
                  <c:v>9.8450293103693003</c:v>
                </c:pt>
                <c:pt idx="2170">
                  <c:v>9.84172388897845</c:v>
                </c:pt>
                <c:pt idx="2171">
                  <c:v>9.8383260193564297</c:v>
                </c:pt>
                <c:pt idx="2172">
                  <c:v>9.8341665235682001</c:v>
                </c:pt>
                <c:pt idx="2173">
                  <c:v>9.8294786320466905</c:v>
                </c:pt>
                <c:pt idx="2174">
                  <c:v>9.82702572372148</c:v>
                </c:pt>
                <c:pt idx="2175">
                  <c:v>9.8225003572126202</c:v>
                </c:pt>
                <c:pt idx="2176">
                  <c:v>9.8181753377996603</c:v>
                </c:pt>
                <c:pt idx="2177">
                  <c:v>9.8138568851985806</c:v>
                </c:pt>
                <c:pt idx="2178">
                  <c:v>9.8093173889184602</c:v>
                </c:pt>
                <c:pt idx="2179">
                  <c:v>9.8060427452919594</c:v>
                </c:pt>
                <c:pt idx="2180">
                  <c:v>9.8006408515241095</c:v>
                </c:pt>
                <c:pt idx="2181">
                  <c:v>9.7965614572164395</c:v>
                </c:pt>
                <c:pt idx="2182">
                  <c:v>9.7921520325683193</c:v>
                </c:pt>
                <c:pt idx="2183">
                  <c:v>9.7906094078907095</c:v>
                </c:pt>
                <c:pt idx="2184">
                  <c:v>9.7858795498115896</c:v>
                </c:pt>
                <c:pt idx="2185">
                  <c:v>9.7795241944466706</c:v>
                </c:pt>
                <c:pt idx="2186">
                  <c:v>9.7765945716873794</c:v>
                </c:pt>
                <c:pt idx="2187">
                  <c:v>9.7733625072204795</c:v>
                </c:pt>
                <c:pt idx="2188">
                  <c:v>9.7689491576321803</c:v>
                </c:pt>
                <c:pt idx="2189">
                  <c:v>9.7653781844424206</c:v>
                </c:pt>
                <c:pt idx="2190">
                  <c:v>9.7617988815276693</c:v>
                </c:pt>
                <c:pt idx="2191">
                  <c:v>9.7560040648315702</c:v>
                </c:pt>
                <c:pt idx="2192">
                  <c:v>9.7527688832321697</c:v>
                </c:pt>
                <c:pt idx="2193">
                  <c:v>9.7490190017332203</c:v>
                </c:pt>
                <c:pt idx="2194">
                  <c:v>9.7439098708654992</c:v>
                </c:pt>
                <c:pt idx="2195">
                  <c:v>9.7404208471369493</c:v>
                </c:pt>
                <c:pt idx="2196">
                  <c:v>9.7350299142360992</c:v>
                </c:pt>
                <c:pt idx="2197">
                  <c:v>9.7314574484337495</c:v>
                </c:pt>
                <c:pt idx="2198">
                  <c:v>9.7269279624818807</c:v>
                </c:pt>
                <c:pt idx="2199">
                  <c:v>9.7235783537657205</c:v>
                </c:pt>
                <c:pt idx="2200">
                  <c:v>9.7183840564718302</c:v>
                </c:pt>
                <c:pt idx="2201">
                  <c:v>9.7164060370198602</c:v>
                </c:pt>
                <c:pt idx="2202">
                  <c:v>9.7105935072445906</c:v>
                </c:pt>
                <c:pt idx="2203">
                  <c:v>9.7066965541436705</c:v>
                </c:pt>
                <c:pt idx="2204">
                  <c:v>9.7015658799659406</c:v>
                </c:pt>
                <c:pt idx="2205">
                  <c:v>9.6983630369748806</c:v>
                </c:pt>
                <c:pt idx="2206">
                  <c:v>9.6939752744319794</c:v>
                </c:pt>
                <c:pt idx="2207">
                  <c:v>9.6888197672621299</c:v>
                </c:pt>
                <c:pt idx="2208">
                  <c:v>9.6855454553823002</c:v>
                </c:pt>
                <c:pt idx="2209">
                  <c:v>9.6817479325542202</c:v>
                </c:pt>
                <c:pt idx="2210">
                  <c:v>9.6786464522125506</c:v>
                </c:pt>
                <c:pt idx="2211">
                  <c:v>9.6730795477974105</c:v>
                </c:pt>
                <c:pt idx="2212">
                  <c:v>9.6704028370232802</c:v>
                </c:pt>
                <c:pt idx="2213">
                  <c:v>9.6636860555420601</c:v>
                </c:pt>
                <c:pt idx="2214">
                  <c:v>9.6590288768220098</c:v>
                </c:pt>
                <c:pt idx="2215">
                  <c:v>9.6545925067320209</c:v>
                </c:pt>
                <c:pt idx="2216">
                  <c:v>9.65113330919284</c:v>
                </c:pt>
                <c:pt idx="2217">
                  <c:v>9.6468990868941304</c:v>
                </c:pt>
                <c:pt idx="2218">
                  <c:v>9.6426566978414705</c:v>
                </c:pt>
                <c:pt idx="2219">
                  <c:v>9.6380428837080103</c:v>
                </c:pt>
                <c:pt idx="2220">
                  <c:v>9.6346639405149794</c:v>
                </c:pt>
                <c:pt idx="2221">
                  <c:v>9.6295109951870703</c:v>
                </c:pt>
                <c:pt idx="2222">
                  <c:v>9.6249368573434708</c:v>
                </c:pt>
                <c:pt idx="2223">
                  <c:v>9.6214795328234999</c:v>
                </c:pt>
                <c:pt idx="2224">
                  <c:v>9.6164215268142001</c:v>
                </c:pt>
                <c:pt idx="2225">
                  <c:v>9.6113100888008898</c:v>
                </c:pt>
                <c:pt idx="2226">
                  <c:v>9.6070754353892394</c:v>
                </c:pt>
                <c:pt idx="2227">
                  <c:v>9.6032149718623803</c:v>
                </c:pt>
                <c:pt idx="2228">
                  <c:v>9.5982162250660608</c:v>
                </c:pt>
                <c:pt idx="2229">
                  <c:v>9.5942595133144497</c:v>
                </c:pt>
                <c:pt idx="2230">
                  <c:v>9.5906796253253894</c:v>
                </c:pt>
                <c:pt idx="2231">
                  <c:v>9.5869965761019493</c:v>
                </c:pt>
                <c:pt idx="2232">
                  <c:v>9.5816945706901802</c:v>
                </c:pt>
                <c:pt idx="2233">
                  <c:v>9.5790436513353896</c:v>
                </c:pt>
                <c:pt idx="2234">
                  <c:v>9.5735654728220307</c:v>
                </c:pt>
                <c:pt idx="2235">
                  <c:v>9.5706172445195907</c:v>
                </c:pt>
                <c:pt idx="2236">
                  <c:v>9.56739497295675</c:v>
                </c:pt>
                <c:pt idx="2237">
                  <c:v>9.56293521518616</c:v>
                </c:pt>
                <c:pt idx="2238">
                  <c:v>9.5587110234515507</c:v>
                </c:pt>
                <c:pt idx="2239">
                  <c:v>9.5552784641120798</c:v>
                </c:pt>
                <c:pt idx="2240">
                  <c:v>9.5505025551627991</c:v>
                </c:pt>
                <c:pt idx="2241">
                  <c:v>9.5483560499706694</c:v>
                </c:pt>
                <c:pt idx="2242">
                  <c:v>9.5442012716393592</c:v>
                </c:pt>
                <c:pt idx="2243">
                  <c:v>9.5415466081852394</c:v>
                </c:pt>
                <c:pt idx="2244">
                  <c:v>9.5369653999146404</c:v>
                </c:pt>
                <c:pt idx="2245">
                  <c:v>9.5345396369108695</c:v>
                </c:pt>
                <c:pt idx="2246">
                  <c:v>9.5297979511106892</c:v>
                </c:pt>
                <c:pt idx="2247">
                  <c:v>9.52570667092977</c:v>
                </c:pt>
                <c:pt idx="2248">
                  <c:v>9.5238298174759102</c:v>
                </c:pt>
                <c:pt idx="2249">
                  <c:v>9.5185905104846196</c:v>
                </c:pt>
                <c:pt idx="2250">
                  <c:v>9.5161482301341298</c:v>
                </c:pt>
                <c:pt idx="2251">
                  <c:v>9.5131512211710199</c:v>
                </c:pt>
                <c:pt idx="2252">
                  <c:v>9.5080337738113503</c:v>
                </c:pt>
                <c:pt idx="2253">
                  <c:v>9.5065807359978205</c:v>
                </c:pt>
                <c:pt idx="2254">
                  <c:v>9.5006342188709603</c:v>
                </c:pt>
                <c:pt idx="2255">
                  <c:v>9.4977076568493803</c:v>
                </c:pt>
                <c:pt idx="2256">
                  <c:v>9.4959528089071696</c:v>
                </c:pt>
                <c:pt idx="2257">
                  <c:v>9.4920109704238094</c:v>
                </c:pt>
                <c:pt idx="2258">
                  <c:v>9.4886574822587804</c:v>
                </c:pt>
                <c:pt idx="2259">
                  <c:v>9.48539223202242</c:v>
                </c:pt>
                <c:pt idx="2260">
                  <c:v>9.4818133379660292</c:v>
                </c:pt>
                <c:pt idx="2261">
                  <c:v>9.4779211739426099</c:v>
                </c:pt>
                <c:pt idx="2262">
                  <c:v>9.4758946411319993</c:v>
                </c:pt>
                <c:pt idx="2263">
                  <c:v>9.4708879339116496</c:v>
                </c:pt>
                <c:pt idx="2264">
                  <c:v>9.4680924069891805</c:v>
                </c:pt>
                <c:pt idx="2265">
                  <c:v>9.4643646070962308</c:v>
                </c:pt>
                <c:pt idx="2266">
                  <c:v>9.4604658349850492</c:v>
                </c:pt>
                <c:pt idx="2267">
                  <c:v>9.4579821655269996</c:v>
                </c:pt>
                <c:pt idx="2268">
                  <c:v>9.4543979182362001</c:v>
                </c:pt>
                <c:pt idx="2269">
                  <c:v>9.4522777724664095</c:v>
                </c:pt>
                <c:pt idx="2270">
                  <c:v>9.4468983765046399</c:v>
                </c:pt>
                <c:pt idx="2271">
                  <c:v>9.4434171526111594</c:v>
                </c:pt>
                <c:pt idx="2272">
                  <c:v>9.4401738269631803</c:v>
                </c:pt>
                <c:pt idx="2273">
                  <c:v>9.4377874832089201</c:v>
                </c:pt>
                <c:pt idx="2274">
                  <c:v>9.4367618817299395</c:v>
                </c:pt>
                <c:pt idx="2275">
                  <c:v>9.4317070238637104</c:v>
                </c:pt>
                <c:pt idx="2276">
                  <c:v>9.4285393947733294</c:v>
                </c:pt>
                <c:pt idx="2277">
                  <c:v>9.4251067803596094</c:v>
                </c:pt>
                <c:pt idx="2278">
                  <c:v>9.4212237413119109</c:v>
                </c:pt>
                <c:pt idx="2279">
                  <c:v>9.4185888850313102</c:v>
                </c:pt>
                <c:pt idx="2280">
                  <c:v>9.4149970571587307</c:v>
                </c:pt>
                <c:pt idx="2281">
                  <c:v>9.4103767302093004</c:v>
                </c:pt>
                <c:pt idx="2282">
                  <c:v>9.4054798430459492</c:v>
                </c:pt>
                <c:pt idx="2283">
                  <c:v>9.4037819811442098</c:v>
                </c:pt>
                <c:pt idx="2284">
                  <c:v>9.3992674940085994</c:v>
                </c:pt>
                <c:pt idx="2285">
                  <c:v>9.3971737353062199</c:v>
                </c:pt>
                <c:pt idx="2286">
                  <c:v>9.3927820929247599</c:v>
                </c:pt>
                <c:pt idx="2287">
                  <c:v>9.3889385506970893</c:v>
                </c:pt>
                <c:pt idx="2288">
                  <c:v>9.3843953647325193</c:v>
                </c:pt>
                <c:pt idx="2289">
                  <c:v>9.3830120663245307</c:v>
                </c:pt>
                <c:pt idx="2290">
                  <c:v>9.3762506188479708</c:v>
                </c:pt>
                <c:pt idx="2291">
                  <c:v>9.3738634952915998</c:v>
                </c:pt>
                <c:pt idx="2292">
                  <c:v>9.3697544461680202</c:v>
                </c:pt>
                <c:pt idx="2293">
                  <c:v>9.3658482572362995</c:v>
                </c:pt>
                <c:pt idx="2294">
                  <c:v>9.3625648576463405</c:v>
                </c:pt>
                <c:pt idx="2295">
                  <c:v>9.35814723002653</c:v>
                </c:pt>
                <c:pt idx="2296">
                  <c:v>9.3535468077051895</c:v>
                </c:pt>
                <c:pt idx="2297">
                  <c:v>9.3504924462239796</c:v>
                </c:pt>
                <c:pt idx="2298">
                  <c:v>9.3466347535589893</c:v>
                </c:pt>
                <c:pt idx="2299">
                  <c:v>9.3426002122760394</c:v>
                </c:pt>
                <c:pt idx="2300">
                  <c:v>9.3405587770517702</c:v>
                </c:pt>
                <c:pt idx="2301">
                  <c:v>9.3353788707784506</c:v>
                </c:pt>
                <c:pt idx="2302">
                  <c:v>9.3297656153396993</c:v>
                </c:pt>
                <c:pt idx="2303">
                  <c:v>9.3269056498281095</c:v>
                </c:pt>
                <c:pt idx="2304">
                  <c:v>9.3209383382408699</c:v>
                </c:pt>
                <c:pt idx="2305">
                  <c:v>9.3183146366137706</c:v>
                </c:pt>
                <c:pt idx="2306">
                  <c:v>9.3150977199406295</c:v>
                </c:pt>
                <c:pt idx="2307">
                  <c:v>9.3109040226071809</c:v>
                </c:pt>
                <c:pt idx="2308">
                  <c:v>9.3073666804125992</c:v>
                </c:pt>
                <c:pt idx="2309">
                  <c:v>9.3029542482479801</c:v>
                </c:pt>
                <c:pt idx="2310">
                  <c:v>9.3004173767249902</c:v>
                </c:pt>
                <c:pt idx="2311">
                  <c:v>9.2951785629679904</c:v>
                </c:pt>
                <c:pt idx="2312">
                  <c:v>9.2914362803441897</c:v>
                </c:pt>
                <c:pt idx="2313">
                  <c:v>9.28623018222663</c:v>
                </c:pt>
                <c:pt idx="2314">
                  <c:v>9.2837685971916208</c:v>
                </c:pt>
                <c:pt idx="2315">
                  <c:v>9.27872917340604</c:v>
                </c:pt>
                <c:pt idx="2316">
                  <c:v>9.2758725661970107</c:v>
                </c:pt>
                <c:pt idx="2317">
                  <c:v>9.2716998636173003</c:v>
                </c:pt>
                <c:pt idx="2318">
                  <c:v>9.2683731629949797</c:v>
                </c:pt>
                <c:pt idx="2319">
                  <c:v>9.2641040686864198</c:v>
                </c:pt>
                <c:pt idx="2320">
                  <c:v>9.2608521191100994</c:v>
                </c:pt>
                <c:pt idx="2321">
                  <c:v>9.2566018596634994</c:v>
                </c:pt>
                <c:pt idx="2322">
                  <c:v>9.2523459861817798</c:v>
                </c:pt>
                <c:pt idx="2323">
                  <c:v>9.2506171697933102</c:v>
                </c:pt>
                <c:pt idx="2324">
                  <c:v>9.2456308991990799</c:v>
                </c:pt>
                <c:pt idx="2325">
                  <c:v>9.2414802327041397</c:v>
                </c:pt>
                <c:pt idx="2326">
                  <c:v>9.2384556759552208</c:v>
                </c:pt>
                <c:pt idx="2327">
                  <c:v>9.2346908217214292</c:v>
                </c:pt>
                <c:pt idx="2328">
                  <c:v>9.2309189581524098</c:v>
                </c:pt>
                <c:pt idx="2329">
                  <c:v>9.2272454064615008</c:v>
                </c:pt>
                <c:pt idx="2330">
                  <c:v>9.2254334589087907</c:v>
                </c:pt>
                <c:pt idx="2331">
                  <c:v>9.2218038730657206</c:v>
                </c:pt>
                <c:pt idx="2332">
                  <c:v>9.2196464002153107</c:v>
                </c:pt>
                <c:pt idx="2333">
                  <c:v>9.2149554553216095</c:v>
                </c:pt>
                <c:pt idx="2334">
                  <c:v>9.2116004516399101</c:v>
                </c:pt>
                <c:pt idx="2335">
                  <c:v>9.2088800895099396</c:v>
                </c:pt>
                <c:pt idx="2336">
                  <c:v>9.2062129330233606</c:v>
                </c:pt>
                <c:pt idx="2337">
                  <c:v>9.20078653334431</c:v>
                </c:pt>
                <c:pt idx="2338">
                  <c:v>9.1986523285949495</c:v>
                </c:pt>
                <c:pt idx="2339">
                  <c:v>9.1963501834741095</c:v>
                </c:pt>
                <c:pt idx="2340">
                  <c:v>9.1982209890087692</c:v>
                </c:pt>
                <c:pt idx="2341">
                  <c:v>9.1941522295898306</c:v>
                </c:pt>
                <c:pt idx="2342">
                  <c:v>9.1910792746180707</c:v>
                </c:pt>
                <c:pt idx="2343">
                  <c:v>9.1886099341806293</c:v>
                </c:pt>
                <c:pt idx="2344">
                  <c:v>9.1848372104018097</c:v>
                </c:pt>
                <c:pt idx="2345">
                  <c:v>9.18177559580589</c:v>
                </c:pt>
                <c:pt idx="2346">
                  <c:v>9.17796182481678</c:v>
                </c:pt>
                <c:pt idx="2347">
                  <c:v>9.1763327378851294</c:v>
                </c:pt>
                <c:pt idx="2348">
                  <c:v>9.1733842782540602</c:v>
                </c:pt>
                <c:pt idx="2349">
                  <c:v>9.1692230158732198</c:v>
                </c:pt>
                <c:pt idx="2350">
                  <c:v>9.1672390807749498</c:v>
                </c:pt>
                <c:pt idx="2351">
                  <c:v>9.1649529466548199</c:v>
                </c:pt>
                <c:pt idx="2352">
                  <c:v>9.1625622000376197</c:v>
                </c:pt>
                <c:pt idx="2353">
                  <c:v>9.1585527020061797</c:v>
                </c:pt>
                <c:pt idx="2354">
                  <c:v>9.1562579096941192</c:v>
                </c:pt>
                <c:pt idx="2355">
                  <c:v>9.1529739307059508</c:v>
                </c:pt>
                <c:pt idx="2356">
                  <c:v>9.1494238154844592</c:v>
                </c:pt>
                <c:pt idx="2357">
                  <c:v>9.1460737376668195</c:v>
                </c:pt>
                <c:pt idx="2358">
                  <c:v>9.1435566516466693</c:v>
                </c:pt>
                <c:pt idx="2359">
                  <c:v>9.1418482803514003</c:v>
                </c:pt>
                <c:pt idx="2360">
                  <c:v>9.1385685489722892</c:v>
                </c:pt>
                <c:pt idx="2361">
                  <c:v>9.1350875716287607</c:v>
                </c:pt>
                <c:pt idx="2362">
                  <c:v>9.1313789511534509</c:v>
                </c:pt>
                <c:pt idx="2363">
                  <c:v>9.1293864611820297</c:v>
                </c:pt>
                <c:pt idx="2364">
                  <c:v>9.1252641897334392</c:v>
                </c:pt>
                <c:pt idx="2365">
                  <c:v>9.1232781564542407</c:v>
                </c:pt>
                <c:pt idx="2366">
                  <c:v>9.1204183262704799</c:v>
                </c:pt>
                <c:pt idx="2367">
                  <c:v>9.11612440115114</c:v>
                </c:pt>
                <c:pt idx="2368">
                  <c:v>9.1133278029251805</c:v>
                </c:pt>
                <c:pt idx="2369">
                  <c:v>9.1100928505106893</c:v>
                </c:pt>
                <c:pt idx="2370">
                  <c:v>9.1078259471615901</c:v>
                </c:pt>
                <c:pt idx="2371">
                  <c:v>9.1042574804019498</c:v>
                </c:pt>
                <c:pt idx="2372">
                  <c:v>9.1008318117020099</c:v>
                </c:pt>
                <c:pt idx="2373">
                  <c:v>9.0970677969397808</c:v>
                </c:pt>
                <c:pt idx="2374">
                  <c:v>9.0935467871946098</c:v>
                </c:pt>
                <c:pt idx="2375">
                  <c:v>9.0899373647791499</c:v>
                </c:pt>
                <c:pt idx="2376">
                  <c:v>9.0867974752511707</c:v>
                </c:pt>
                <c:pt idx="2377">
                  <c:v>9.0831998466409996</c:v>
                </c:pt>
                <c:pt idx="2378">
                  <c:v>9.0806541571951804</c:v>
                </c:pt>
                <c:pt idx="2379">
                  <c:v>9.0764542820963499</c:v>
                </c:pt>
                <c:pt idx="2380">
                  <c:v>9.0712986943157805</c:v>
                </c:pt>
                <c:pt idx="2381">
                  <c:v>9.0688889347901007</c:v>
                </c:pt>
                <c:pt idx="2382">
                  <c:v>9.0655502110548003</c:v>
                </c:pt>
                <c:pt idx="2383">
                  <c:v>9.0604448639989599</c:v>
                </c:pt>
                <c:pt idx="2384">
                  <c:v>9.0571221755982005</c:v>
                </c:pt>
                <c:pt idx="2385">
                  <c:v>9.0534645970492402</c:v>
                </c:pt>
                <c:pt idx="2386">
                  <c:v>9.0495349849557805</c:v>
                </c:pt>
                <c:pt idx="2387">
                  <c:v>9.0458168918576707</c:v>
                </c:pt>
                <c:pt idx="2388">
                  <c:v>9.0410522098202204</c:v>
                </c:pt>
                <c:pt idx="2389">
                  <c:v>9.0375333859776497</c:v>
                </c:pt>
                <c:pt idx="2390">
                  <c:v>9.0328971504492497</c:v>
                </c:pt>
                <c:pt idx="2391">
                  <c:v>9.0287765369871007</c:v>
                </c:pt>
                <c:pt idx="2392">
                  <c:v>9.0263761242939697</c:v>
                </c:pt>
                <c:pt idx="2393">
                  <c:v>9.0211368078738108</c:v>
                </c:pt>
                <c:pt idx="2394">
                  <c:v>9.0184980011361304</c:v>
                </c:pt>
                <c:pt idx="2395">
                  <c:v>9.0138710797458206</c:v>
                </c:pt>
                <c:pt idx="2396">
                  <c:v>9.0098916683980796</c:v>
                </c:pt>
                <c:pt idx="2397">
                  <c:v>9.00569048240102</c:v>
                </c:pt>
                <c:pt idx="2398">
                  <c:v>8.9999411791319606</c:v>
                </c:pt>
                <c:pt idx="2399">
                  <c:v>8.9965255205556005</c:v>
                </c:pt>
                <c:pt idx="2400">
                  <c:v>8.9934426927779096</c:v>
                </c:pt>
                <c:pt idx="2401">
                  <c:v>8.9890853702158697</c:v>
                </c:pt>
                <c:pt idx="2402">
                  <c:v>8.9840361993877007</c:v>
                </c:pt>
                <c:pt idx="2403">
                  <c:v>8.9812780017903595</c:v>
                </c:pt>
                <c:pt idx="2404">
                  <c:v>8.9766329896665091</c:v>
                </c:pt>
                <c:pt idx="2405">
                  <c:v>8.9725872931660593</c:v>
                </c:pt>
                <c:pt idx="2406">
                  <c:v>8.9678978161292804</c:v>
                </c:pt>
                <c:pt idx="2407">
                  <c:v>8.96388965562784</c:v>
                </c:pt>
                <c:pt idx="2408">
                  <c:v>8.9590646775676994</c:v>
                </c:pt>
                <c:pt idx="2409">
                  <c:v>8.9564559102839407</c:v>
                </c:pt>
                <c:pt idx="2410">
                  <c:v>8.9518643519350203</c:v>
                </c:pt>
                <c:pt idx="2411">
                  <c:v>8.9483572395799094</c:v>
                </c:pt>
                <c:pt idx="2412">
                  <c:v>8.9438872670906306</c:v>
                </c:pt>
                <c:pt idx="2413">
                  <c:v>8.9408699521024904</c:v>
                </c:pt>
                <c:pt idx="2414">
                  <c:v>8.9382616858823507</c:v>
                </c:pt>
                <c:pt idx="2415">
                  <c:v>8.9336705205745393</c:v>
                </c:pt>
                <c:pt idx="2416">
                  <c:v>8.9300733648057502</c:v>
                </c:pt>
                <c:pt idx="2417">
                  <c:v>8.9270976898653505</c:v>
                </c:pt>
                <c:pt idx="2418">
                  <c:v>8.9218252877259108</c:v>
                </c:pt>
                <c:pt idx="2419">
                  <c:v>8.9188889990465299</c:v>
                </c:pt>
                <c:pt idx="2420">
                  <c:v>8.9148283320652695</c:v>
                </c:pt>
                <c:pt idx="2421">
                  <c:v>8.9109037094672701</c:v>
                </c:pt>
                <c:pt idx="2422">
                  <c:v>8.9085176351408002</c:v>
                </c:pt>
                <c:pt idx="2423">
                  <c:v>8.9064152750904206</c:v>
                </c:pt>
                <c:pt idx="2424">
                  <c:v>8.9007438099496792</c:v>
                </c:pt>
                <c:pt idx="2425">
                  <c:v>8.8975461831452893</c:v>
                </c:pt>
                <c:pt idx="2426">
                  <c:v>8.8958018931995504</c:v>
                </c:pt>
                <c:pt idx="2427">
                  <c:v>8.8930600973496805</c:v>
                </c:pt>
                <c:pt idx="2428">
                  <c:v>8.8892754336142197</c:v>
                </c:pt>
                <c:pt idx="2429">
                  <c:v>8.8858621653553307</c:v>
                </c:pt>
                <c:pt idx="2430">
                  <c:v>8.8828893236060509</c:v>
                </c:pt>
                <c:pt idx="2431">
                  <c:v>8.8799914385970506</c:v>
                </c:pt>
                <c:pt idx="2432">
                  <c:v>8.8761886603944902</c:v>
                </c:pt>
                <c:pt idx="2433">
                  <c:v>8.8738191656268199</c:v>
                </c:pt>
                <c:pt idx="2434">
                  <c:v>8.8707597145989201</c:v>
                </c:pt>
                <c:pt idx="2435">
                  <c:v>8.8673826807437397</c:v>
                </c:pt>
                <c:pt idx="2436">
                  <c:v>8.8656468875097492</c:v>
                </c:pt>
                <c:pt idx="2437">
                  <c:v>8.8612752926207499</c:v>
                </c:pt>
                <c:pt idx="2438">
                  <c:v>8.8594861074676992</c:v>
                </c:pt>
                <c:pt idx="2439">
                  <c:v>8.8560782727923897</c:v>
                </c:pt>
                <c:pt idx="2440">
                  <c:v>8.8547199132991707</c:v>
                </c:pt>
                <c:pt idx="2441">
                  <c:v>8.8521215159268891</c:v>
                </c:pt>
                <c:pt idx="2442">
                  <c:v>8.8489302492245692</c:v>
                </c:pt>
                <c:pt idx="2443">
                  <c:v>8.8471305179045991</c:v>
                </c:pt>
                <c:pt idx="2444">
                  <c:v>8.8432679285854601</c:v>
                </c:pt>
                <c:pt idx="2445">
                  <c:v>8.8408147818465608</c:v>
                </c:pt>
                <c:pt idx="2446">
                  <c:v>8.8394885478532199</c:v>
                </c:pt>
                <c:pt idx="2447">
                  <c:v>8.8351542340893801</c:v>
                </c:pt>
                <c:pt idx="2448">
                  <c:v>8.8326872761406907</c:v>
                </c:pt>
                <c:pt idx="2449">
                  <c:v>8.83107026180034</c:v>
                </c:pt>
                <c:pt idx="2450">
                  <c:v>8.8287827535906498</c:v>
                </c:pt>
                <c:pt idx="2451">
                  <c:v>8.8250552679615293</c:v>
                </c:pt>
                <c:pt idx="2452">
                  <c:v>8.8231157882441806</c:v>
                </c:pt>
                <c:pt idx="2453">
                  <c:v>8.8207680789641802</c:v>
                </c:pt>
                <c:pt idx="2454">
                  <c:v>8.8165976457879207</c:v>
                </c:pt>
                <c:pt idx="2455">
                  <c:v>8.8147214074533302</c:v>
                </c:pt>
                <c:pt idx="2456">
                  <c:v>8.8133083714243501</c:v>
                </c:pt>
                <c:pt idx="2457">
                  <c:v>8.8081190877737399</c:v>
                </c:pt>
                <c:pt idx="2458">
                  <c:v>8.8067891845965605</c:v>
                </c:pt>
                <c:pt idx="2459">
                  <c:v>8.8037903489518001</c:v>
                </c:pt>
                <c:pt idx="2460">
                  <c:v>8.80054631817878</c:v>
                </c:pt>
                <c:pt idx="2461">
                  <c:v>8.7982537607940792</c:v>
                </c:pt>
                <c:pt idx="2462">
                  <c:v>8.7948836809962998</c:v>
                </c:pt>
                <c:pt idx="2463">
                  <c:v>8.7912231822256004</c:v>
                </c:pt>
                <c:pt idx="2464">
                  <c:v>8.7891449457847397</c:v>
                </c:pt>
                <c:pt idx="2465">
                  <c:v>8.7868363623121297</c:v>
                </c:pt>
                <c:pt idx="2466">
                  <c:v>8.7831082415446602</c:v>
                </c:pt>
                <c:pt idx="2467">
                  <c:v>8.7800376216140901</c:v>
                </c:pt>
                <c:pt idx="2468">
                  <c:v>8.77755728628801</c:v>
                </c:pt>
                <c:pt idx="2469">
                  <c:v>8.7744887397939006</c:v>
                </c:pt>
                <c:pt idx="2470">
                  <c:v>8.7714153720155803</c:v>
                </c:pt>
                <c:pt idx="2471">
                  <c:v>8.7663965381621693</c:v>
                </c:pt>
                <c:pt idx="2472">
                  <c:v>8.7642248618265306</c:v>
                </c:pt>
                <c:pt idx="2473">
                  <c:v>8.7607080374705895</c:v>
                </c:pt>
                <c:pt idx="2474">
                  <c:v>8.7580350781241805</c:v>
                </c:pt>
                <c:pt idx="2475">
                  <c:v>8.7528399773429708</c:v>
                </c:pt>
                <c:pt idx="2476">
                  <c:v>8.7511844745702891</c:v>
                </c:pt>
                <c:pt idx="2477">
                  <c:v>8.7480375029748991</c:v>
                </c:pt>
                <c:pt idx="2478">
                  <c:v>8.7431105199377495</c:v>
                </c:pt>
                <c:pt idx="2479">
                  <c:v>8.7404006491170207</c:v>
                </c:pt>
                <c:pt idx="2480">
                  <c:v>8.7355666369030907</c:v>
                </c:pt>
                <c:pt idx="2481">
                  <c:v>8.7322057138982707</c:v>
                </c:pt>
                <c:pt idx="2482">
                  <c:v>8.7293166026211892</c:v>
                </c:pt>
                <c:pt idx="2483">
                  <c:v>8.7250126975494595</c:v>
                </c:pt>
                <c:pt idx="2484">
                  <c:v>8.71993818021223</c:v>
                </c:pt>
                <c:pt idx="2485">
                  <c:v>8.7159152993785796</c:v>
                </c:pt>
                <c:pt idx="2486">
                  <c:v>8.7145556179563304</c:v>
                </c:pt>
                <c:pt idx="2487">
                  <c:v>8.7093809084024798</c:v>
                </c:pt>
                <c:pt idx="2488">
                  <c:v>8.7064061597004407</c:v>
                </c:pt>
                <c:pt idx="2489">
                  <c:v>8.7033184940645203</c:v>
                </c:pt>
                <c:pt idx="2490">
                  <c:v>8.6980514098691692</c:v>
                </c:pt>
                <c:pt idx="2491">
                  <c:v>8.6945643945901594</c:v>
                </c:pt>
                <c:pt idx="2492">
                  <c:v>8.6919769214984406</c:v>
                </c:pt>
                <c:pt idx="2493">
                  <c:v>8.6868253400771103</c:v>
                </c:pt>
                <c:pt idx="2494">
                  <c:v>8.6826383923403707</c:v>
                </c:pt>
                <c:pt idx="2495">
                  <c:v>8.6798981262522403</c:v>
                </c:pt>
                <c:pt idx="2496">
                  <c:v>8.6754404834229693</c:v>
                </c:pt>
                <c:pt idx="2497">
                  <c:v>8.6719404042714601</c:v>
                </c:pt>
                <c:pt idx="2498">
                  <c:v>8.6671115104186995</c:v>
                </c:pt>
                <c:pt idx="2499">
                  <c:v>8.6628525335909501</c:v>
                </c:pt>
                <c:pt idx="2500">
                  <c:v>8.6590772720725493</c:v>
                </c:pt>
                <c:pt idx="2501">
                  <c:v>8.6541002363318498</c:v>
                </c:pt>
                <c:pt idx="2502">
                  <c:v>8.6522360910006793</c:v>
                </c:pt>
                <c:pt idx="2503">
                  <c:v>8.6476852066115804</c:v>
                </c:pt>
                <c:pt idx="2504">
                  <c:v>8.6439946088821404</c:v>
                </c:pt>
                <c:pt idx="2505">
                  <c:v>8.6391438221290997</c:v>
                </c:pt>
                <c:pt idx="2506">
                  <c:v>8.6369241388048206</c:v>
                </c:pt>
                <c:pt idx="2507">
                  <c:v>8.6326862941940607</c:v>
                </c:pt>
                <c:pt idx="2508">
                  <c:v>8.6283267160533406</c:v>
                </c:pt>
                <c:pt idx="2509">
                  <c:v>8.6257823029987009</c:v>
                </c:pt>
                <c:pt idx="2510">
                  <c:v>8.6223887206925305</c:v>
                </c:pt>
                <c:pt idx="2511">
                  <c:v>8.6188762152421408</c:v>
                </c:pt>
                <c:pt idx="2512">
                  <c:v>8.6147340014700102</c:v>
                </c:pt>
                <c:pt idx="2513">
                  <c:v>8.6116524684884208</c:v>
                </c:pt>
                <c:pt idx="2514">
                  <c:v>8.60791922078519</c:v>
                </c:pt>
                <c:pt idx="2515">
                  <c:v>8.6050686605655695</c:v>
                </c:pt>
                <c:pt idx="2516">
                  <c:v>8.6001901115327595</c:v>
                </c:pt>
                <c:pt idx="2517">
                  <c:v>8.5977016430771407</c:v>
                </c:pt>
                <c:pt idx="2518">
                  <c:v>8.5938430753249104</c:v>
                </c:pt>
                <c:pt idx="2519">
                  <c:v>8.5923677278122508</c:v>
                </c:pt>
                <c:pt idx="2520">
                  <c:v>8.5885552958059392</c:v>
                </c:pt>
                <c:pt idx="2521">
                  <c:v>8.5853514625453098</c:v>
                </c:pt>
                <c:pt idx="2522">
                  <c:v>8.5812376751464008</c:v>
                </c:pt>
                <c:pt idx="2523">
                  <c:v>8.5791356853281506</c:v>
                </c:pt>
                <c:pt idx="2524">
                  <c:v>8.5766812403940094</c:v>
                </c:pt>
                <c:pt idx="2525">
                  <c:v>8.57331906363118</c:v>
                </c:pt>
                <c:pt idx="2526">
                  <c:v>8.5694941748560893</c:v>
                </c:pt>
                <c:pt idx="2527">
                  <c:v>8.5687856484902003</c:v>
                </c:pt>
                <c:pt idx="2528">
                  <c:v>8.5641375046283894</c:v>
                </c:pt>
                <c:pt idx="2529">
                  <c:v>8.5616499057805608</c:v>
                </c:pt>
                <c:pt idx="2530">
                  <c:v>8.5599303588565103</c:v>
                </c:pt>
                <c:pt idx="2531">
                  <c:v>8.5570907129306395</c:v>
                </c:pt>
                <c:pt idx="2532">
                  <c:v>8.55395914683948</c:v>
                </c:pt>
                <c:pt idx="2533">
                  <c:v>8.5501499763681696</c:v>
                </c:pt>
                <c:pt idx="2534">
                  <c:v>8.5487575408010592</c:v>
                </c:pt>
                <c:pt idx="2535">
                  <c:v>8.5461483370128501</c:v>
                </c:pt>
                <c:pt idx="2536">
                  <c:v>8.5428003840146793</c:v>
                </c:pt>
                <c:pt idx="2537">
                  <c:v>8.5400067478292208</c:v>
                </c:pt>
                <c:pt idx="2538">
                  <c:v>8.5369823831029308</c:v>
                </c:pt>
                <c:pt idx="2539">
                  <c:v>8.5353284610142008</c:v>
                </c:pt>
                <c:pt idx="2540">
                  <c:v>8.5318772515225199</c:v>
                </c:pt>
                <c:pt idx="2541">
                  <c:v>8.5287981732907294</c:v>
                </c:pt>
                <c:pt idx="2542">
                  <c:v>8.5274078738334396</c:v>
                </c:pt>
                <c:pt idx="2543">
                  <c:v>8.5245030807401108</c:v>
                </c:pt>
                <c:pt idx="2544">
                  <c:v>8.52181986487318</c:v>
                </c:pt>
                <c:pt idx="2545">
                  <c:v>8.5193302786779199</c:v>
                </c:pt>
                <c:pt idx="2546">
                  <c:v>8.5164350978605494</c:v>
                </c:pt>
                <c:pt idx="2547">
                  <c:v>8.5140321635501408</c:v>
                </c:pt>
                <c:pt idx="2548">
                  <c:v>8.5115600980785402</c:v>
                </c:pt>
                <c:pt idx="2549">
                  <c:v>8.5093340104481605</c:v>
                </c:pt>
                <c:pt idx="2550">
                  <c:v>8.5058378136006496</c:v>
                </c:pt>
                <c:pt idx="2551">
                  <c:v>8.5046513540625703</c:v>
                </c:pt>
                <c:pt idx="2552">
                  <c:v>8.5021312273188006</c:v>
                </c:pt>
                <c:pt idx="2553">
                  <c:v>8.4984075942732193</c:v>
                </c:pt>
                <c:pt idx="2554">
                  <c:v>8.4950881401454605</c:v>
                </c:pt>
                <c:pt idx="2555">
                  <c:v>8.4916717050454498</c:v>
                </c:pt>
                <c:pt idx="2556">
                  <c:v>8.4908253054889204</c:v>
                </c:pt>
                <c:pt idx="2557">
                  <c:v>8.4885029954733504</c:v>
                </c:pt>
                <c:pt idx="2558">
                  <c:v>8.4834841397107503</c:v>
                </c:pt>
                <c:pt idx="2559">
                  <c:v>8.4813744041388208</c:v>
                </c:pt>
                <c:pt idx="2560">
                  <c:v>8.4783856080436699</c:v>
                </c:pt>
                <c:pt idx="2561">
                  <c:v>8.4746408694346194</c:v>
                </c:pt>
                <c:pt idx="2562">
                  <c:v>8.4721239407853197</c:v>
                </c:pt>
                <c:pt idx="2563">
                  <c:v>8.4686422511103299</c:v>
                </c:pt>
                <c:pt idx="2564">
                  <c:v>8.4657329457279697</c:v>
                </c:pt>
                <c:pt idx="2565">
                  <c:v>8.4623054895025405</c:v>
                </c:pt>
                <c:pt idx="2566">
                  <c:v>8.4603856499626708</c:v>
                </c:pt>
                <c:pt idx="2567">
                  <c:v>8.4566758403706501</c:v>
                </c:pt>
                <c:pt idx="2568">
                  <c:v>8.4532717450901806</c:v>
                </c:pt>
                <c:pt idx="2569">
                  <c:v>8.4502857231172506</c:v>
                </c:pt>
                <c:pt idx="2570">
                  <c:v>8.4454511310305609</c:v>
                </c:pt>
                <c:pt idx="2571">
                  <c:v>8.4439269714929797</c:v>
                </c:pt>
                <c:pt idx="2572">
                  <c:v>8.4396397756469508</c:v>
                </c:pt>
                <c:pt idx="2573">
                  <c:v>8.4370672185132705</c:v>
                </c:pt>
                <c:pt idx="2574">
                  <c:v>8.4327763732528194</c:v>
                </c:pt>
                <c:pt idx="2575">
                  <c:v>8.43040303422198</c:v>
                </c:pt>
                <c:pt idx="2576">
                  <c:v>8.4262077166845408</c:v>
                </c:pt>
                <c:pt idx="2577">
                  <c:v>8.4220586849948997</c:v>
                </c:pt>
                <c:pt idx="2578">
                  <c:v>8.4194523209539103</c:v>
                </c:pt>
                <c:pt idx="2579">
                  <c:v>8.4159553043193096</c:v>
                </c:pt>
                <c:pt idx="2580">
                  <c:v>8.4124153858992905</c:v>
                </c:pt>
                <c:pt idx="2581">
                  <c:v>8.4079796674313592</c:v>
                </c:pt>
                <c:pt idx="2582">
                  <c:v>8.4038878591819</c:v>
                </c:pt>
                <c:pt idx="2583">
                  <c:v>8.4010042787546109</c:v>
                </c:pt>
                <c:pt idx="2584">
                  <c:v>8.3975098349557395</c:v>
                </c:pt>
                <c:pt idx="2585">
                  <c:v>8.3944505784671204</c:v>
                </c:pt>
                <c:pt idx="2586">
                  <c:v>8.3893405048252294</c:v>
                </c:pt>
                <c:pt idx="2587">
                  <c:v>8.3855123140045702</c:v>
                </c:pt>
                <c:pt idx="2588">
                  <c:v>8.3832557188602301</c:v>
                </c:pt>
                <c:pt idx="2589">
                  <c:v>8.3785544552977207</c:v>
                </c:pt>
                <c:pt idx="2590">
                  <c:v>8.3747885543660203</c:v>
                </c:pt>
                <c:pt idx="2591">
                  <c:v>8.3716150834652208</c:v>
                </c:pt>
                <c:pt idx="2592">
                  <c:v>8.3681588393878101</c:v>
                </c:pt>
                <c:pt idx="2593">
                  <c:v>8.3638388611505103</c:v>
                </c:pt>
                <c:pt idx="2594">
                  <c:v>8.3598349278844299</c:v>
                </c:pt>
                <c:pt idx="2595">
                  <c:v>8.3552278417872898</c:v>
                </c:pt>
                <c:pt idx="2596">
                  <c:v>8.3524434556862701</c:v>
                </c:pt>
                <c:pt idx="2597">
                  <c:v>8.3490250106236701</c:v>
                </c:pt>
                <c:pt idx="2598">
                  <c:v>8.3453739442775792</c:v>
                </c:pt>
                <c:pt idx="2599">
                  <c:v>8.3423385016342504</c:v>
                </c:pt>
                <c:pt idx="2600">
                  <c:v>8.33900826074664</c:v>
                </c:pt>
                <c:pt idx="2601">
                  <c:v>8.3342276696106197</c:v>
                </c:pt>
                <c:pt idx="2602">
                  <c:v>8.3330127663235007</c:v>
                </c:pt>
                <c:pt idx="2603">
                  <c:v>8.3281114823316909</c:v>
                </c:pt>
                <c:pt idx="2604">
                  <c:v>8.3251847318809098</c:v>
                </c:pt>
                <c:pt idx="2605">
                  <c:v>8.3223969149436297</c:v>
                </c:pt>
                <c:pt idx="2606">
                  <c:v>8.3183536768182798</c:v>
                </c:pt>
                <c:pt idx="2607">
                  <c:v>8.3148818694794606</c:v>
                </c:pt>
                <c:pt idx="2608">
                  <c:v>8.31141662447199</c:v>
                </c:pt>
                <c:pt idx="2609">
                  <c:v>8.3074089851767496</c:v>
                </c:pt>
                <c:pt idx="2610">
                  <c:v>8.3042381823640401</c:v>
                </c:pt>
                <c:pt idx="2611">
                  <c:v>8.3024029758705407</c:v>
                </c:pt>
                <c:pt idx="2612">
                  <c:v>8.2984658406641607</c:v>
                </c:pt>
                <c:pt idx="2613">
                  <c:v>8.2953321460298</c:v>
                </c:pt>
                <c:pt idx="2614">
                  <c:v>8.29222074856653</c:v>
                </c:pt>
                <c:pt idx="2615">
                  <c:v>8.2900030865044307</c:v>
                </c:pt>
                <c:pt idx="2616">
                  <c:v>8.2864462109289896</c:v>
                </c:pt>
                <c:pt idx="2617">
                  <c:v>8.2826609642830302</c:v>
                </c:pt>
                <c:pt idx="2618">
                  <c:v>8.2811080782455502</c:v>
                </c:pt>
                <c:pt idx="2619">
                  <c:v>8.2783514954556399</c:v>
                </c:pt>
                <c:pt idx="2620">
                  <c:v>8.2749095886132302</c:v>
                </c:pt>
                <c:pt idx="2621">
                  <c:v>8.2706808133315803</c:v>
                </c:pt>
                <c:pt idx="2622">
                  <c:v>8.2694387439266404</c:v>
                </c:pt>
                <c:pt idx="2623">
                  <c:v>8.2671812723289104</c:v>
                </c:pt>
                <c:pt idx="2624">
                  <c:v>8.2656085848172491</c:v>
                </c:pt>
                <c:pt idx="2625">
                  <c:v>8.2616202072224798</c:v>
                </c:pt>
                <c:pt idx="2626">
                  <c:v>8.2580767129986103</c:v>
                </c:pt>
                <c:pt idx="2627">
                  <c:v>8.2564098742012408</c:v>
                </c:pt>
                <c:pt idx="2628">
                  <c:v>8.2539176220861492</c:v>
                </c:pt>
                <c:pt idx="2629">
                  <c:v>8.2520377312151396</c:v>
                </c:pt>
                <c:pt idx="2630">
                  <c:v>8.2494396431292003</c:v>
                </c:pt>
                <c:pt idx="2631">
                  <c:v>8.2478870172420606</c:v>
                </c:pt>
                <c:pt idx="2632">
                  <c:v>8.2445610661180204</c:v>
                </c:pt>
                <c:pt idx="2633">
                  <c:v>8.2418665073546098</c:v>
                </c:pt>
                <c:pt idx="2634">
                  <c:v>8.2388137437798896</c:v>
                </c:pt>
                <c:pt idx="2635">
                  <c:v>8.2360876760779202</c:v>
                </c:pt>
                <c:pt idx="2636">
                  <c:v>8.2338366563343808</c:v>
                </c:pt>
                <c:pt idx="2637">
                  <c:v>8.2319638051141606</c:v>
                </c:pt>
                <c:pt idx="2638">
                  <c:v>8.2291755508253299</c:v>
                </c:pt>
                <c:pt idx="2639">
                  <c:v>8.22553023323165</c:v>
                </c:pt>
                <c:pt idx="2640">
                  <c:v>8.2235209392881199</c:v>
                </c:pt>
                <c:pt idx="2641">
                  <c:v>8.2214857310769602</c:v>
                </c:pt>
                <c:pt idx="2642">
                  <c:v>8.2196124353831497</c:v>
                </c:pt>
                <c:pt idx="2643">
                  <c:v>8.2176296767674994</c:v>
                </c:pt>
                <c:pt idx="2644">
                  <c:v>8.2146592506507403</c:v>
                </c:pt>
                <c:pt idx="2645">
                  <c:v>8.21189207304284</c:v>
                </c:pt>
                <c:pt idx="2646">
                  <c:v>8.2081558829310204</c:v>
                </c:pt>
                <c:pt idx="2647">
                  <c:v>8.2064073343311197</c:v>
                </c:pt>
                <c:pt idx="2648">
                  <c:v>8.2022522466638694</c:v>
                </c:pt>
                <c:pt idx="2649">
                  <c:v>8.20035412804015</c:v>
                </c:pt>
                <c:pt idx="2650">
                  <c:v>8.1982667894882404</c:v>
                </c:pt>
                <c:pt idx="2651">
                  <c:v>8.19522305033062</c:v>
                </c:pt>
                <c:pt idx="2652">
                  <c:v>8.1927182911925502</c:v>
                </c:pt>
                <c:pt idx="2653">
                  <c:v>8.1899177240465306</c:v>
                </c:pt>
                <c:pt idx="2654">
                  <c:v>8.1868779878790807</c:v>
                </c:pt>
                <c:pt idx="2655">
                  <c:v>8.1827778042178405</c:v>
                </c:pt>
                <c:pt idx="2656">
                  <c:v>8.1807360847342494</c:v>
                </c:pt>
                <c:pt idx="2657">
                  <c:v>8.1786029339817592</c:v>
                </c:pt>
                <c:pt idx="2658">
                  <c:v>8.1741563608306702</c:v>
                </c:pt>
                <c:pt idx="2659">
                  <c:v>8.1720132184389005</c:v>
                </c:pt>
                <c:pt idx="2660">
                  <c:v>8.1695083010077205</c:v>
                </c:pt>
                <c:pt idx="2661">
                  <c:v>8.1652844082328002</c:v>
                </c:pt>
                <c:pt idx="2662">
                  <c:v>8.1628136702252494</c:v>
                </c:pt>
                <c:pt idx="2663">
                  <c:v>8.1597317054185101</c:v>
                </c:pt>
                <c:pt idx="2664">
                  <c:v>8.1568030769257103</c:v>
                </c:pt>
                <c:pt idx="2665">
                  <c:v>8.1525227997310594</c:v>
                </c:pt>
                <c:pt idx="2666">
                  <c:v>8.1495541577979402</c:v>
                </c:pt>
                <c:pt idx="2667">
                  <c:v>8.1460822845050291</c:v>
                </c:pt>
                <c:pt idx="2668">
                  <c:v>8.1428565321813409</c:v>
                </c:pt>
                <c:pt idx="2669">
                  <c:v>8.1389284901655703</c:v>
                </c:pt>
                <c:pt idx="2670">
                  <c:v>8.1351295767540694</c:v>
                </c:pt>
                <c:pt idx="2671">
                  <c:v>8.1315844902979304</c:v>
                </c:pt>
                <c:pt idx="2672">
                  <c:v>8.1292121489837594</c:v>
                </c:pt>
                <c:pt idx="2673">
                  <c:v>8.1251713106977803</c:v>
                </c:pt>
                <c:pt idx="2674">
                  <c:v>8.1210221106005296</c:v>
                </c:pt>
                <c:pt idx="2675">
                  <c:v>8.1176537415085406</c:v>
                </c:pt>
                <c:pt idx="2676">
                  <c:v>8.1144432677978795</c:v>
                </c:pt>
                <c:pt idx="2677">
                  <c:v>8.1112748548405804</c:v>
                </c:pt>
                <c:pt idx="2678">
                  <c:v>8.1070160520064505</c:v>
                </c:pt>
                <c:pt idx="2679">
                  <c:v>8.1040560416423109</c:v>
                </c:pt>
                <c:pt idx="2680">
                  <c:v>8.0988453794866793</c:v>
                </c:pt>
                <c:pt idx="2681">
                  <c:v>8.0943812479792996</c:v>
                </c:pt>
                <c:pt idx="2682">
                  <c:v>8.0921114005423807</c:v>
                </c:pt>
                <c:pt idx="2683">
                  <c:v>8.08818004181059</c:v>
                </c:pt>
                <c:pt idx="2684">
                  <c:v>8.0833417745401004</c:v>
                </c:pt>
                <c:pt idx="2685">
                  <c:v>8.0809247185043809</c:v>
                </c:pt>
                <c:pt idx="2686">
                  <c:v>8.0768130072057094</c:v>
                </c:pt>
                <c:pt idx="2687">
                  <c:v>8.0734966935229302</c:v>
                </c:pt>
                <c:pt idx="2688">
                  <c:v>8.0701553678614104</c:v>
                </c:pt>
                <c:pt idx="2689">
                  <c:v>8.0652182523399691</c:v>
                </c:pt>
                <c:pt idx="2690">
                  <c:v>8.0629591328494907</c:v>
                </c:pt>
                <c:pt idx="2691">
                  <c:v>8.05910506955553</c:v>
                </c:pt>
                <c:pt idx="2692">
                  <c:v>8.0555376688500893</c:v>
                </c:pt>
                <c:pt idx="2693">
                  <c:v>8.0511135721372895</c:v>
                </c:pt>
                <c:pt idx="2694">
                  <c:v>8.0474816551809401</c:v>
                </c:pt>
                <c:pt idx="2695">
                  <c:v>8.0444352418182596</c:v>
                </c:pt>
                <c:pt idx="2696">
                  <c:v>8.0408287202305608</c:v>
                </c:pt>
                <c:pt idx="2697">
                  <c:v>8.0377119788920197</c:v>
                </c:pt>
                <c:pt idx="2698">
                  <c:v>8.0335954025366103</c:v>
                </c:pt>
                <c:pt idx="2699">
                  <c:v>8.0294505242322494</c:v>
                </c:pt>
                <c:pt idx="2700">
                  <c:v>8.0261988193629996</c:v>
                </c:pt>
                <c:pt idx="2701">
                  <c:v>8.0231902607348697</c:v>
                </c:pt>
                <c:pt idx="2702">
                  <c:v>8.0193574778594101</c:v>
                </c:pt>
                <c:pt idx="2703">
                  <c:v>8.0171371773074203</c:v>
                </c:pt>
                <c:pt idx="2704">
                  <c:v>8.0147141170882801</c:v>
                </c:pt>
                <c:pt idx="2705">
                  <c:v>8.0114375720400108</c:v>
                </c:pt>
                <c:pt idx="2706">
                  <c:v>8.0071126991345292</c:v>
                </c:pt>
                <c:pt idx="2707">
                  <c:v>8.0038812151095993</c:v>
                </c:pt>
                <c:pt idx="2708">
                  <c:v>8.0014769542914994</c:v>
                </c:pt>
                <c:pt idx="2709">
                  <c:v>7.9977824482402502</c:v>
                </c:pt>
                <c:pt idx="2710">
                  <c:v>7.9963123617987302</c:v>
                </c:pt>
                <c:pt idx="2711">
                  <c:v>7.9929836054782699</c:v>
                </c:pt>
                <c:pt idx="2712">
                  <c:v>7.9905250645067296</c:v>
                </c:pt>
                <c:pt idx="2713">
                  <c:v>7.9879790270471398</c:v>
                </c:pt>
                <c:pt idx="2714">
                  <c:v>7.9856894893278803</c:v>
                </c:pt>
                <c:pt idx="2715">
                  <c:v>7.9822857495641699</c:v>
                </c:pt>
                <c:pt idx="2716">
                  <c:v>7.9797642504926101</c:v>
                </c:pt>
                <c:pt idx="2717">
                  <c:v>7.9769339376362502</c:v>
                </c:pt>
                <c:pt idx="2718">
                  <c:v>7.9736947861562397</c:v>
                </c:pt>
                <c:pt idx="2719">
                  <c:v>7.9718283230937796</c:v>
                </c:pt>
                <c:pt idx="2720">
                  <c:v>7.96881730797638</c:v>
                </c:pt>
                <c:pt idx="2721">
                  <c:v>7.9664238256493602</c:v>
                </c:pt>
                <c:pt idx="2722">
                  <c:v>7.9631971933193499</c:v>
                </c:pt>
                <c:pt idx="2723">
                  <c:v>7.9608584847918298</c:v>
                </c:pt>
                <c:pt idx="2724">
                  <c:v>7.9594123212725396</c:v>
                </c:pt>
                <c:pt idx="2725">
                  <c:v>7.9563680247036901</c:v>
                </c:pt>
                <c:pt idx="2726">
                  <c:v>7.9532427719582497</c:v>
                </c:pt>
                <c:pt idx="2727">
                  <c:v>7.9518947389511503</c:v>
                </c:pt>
                <c:pt idx="2728">
                  <c:v>7.94793680355669</c:v>
                </c:pt>
                <c:pt idx="2729">
                  <c:v>7.94743280579039</c:v>
                </c:pt>
                <c:pt idx="2730">
                  <c:v>7.9442434606495498</c:v>
                </c:pt>
                <c:pt idx="2731">
                  <c:v>7.9426247232655003</c:v>
                </c:pt>
                <c:pt idx="2732">
                  <c:v>7.9394742121749804</c:v>
                </c:pt>
                <c:pt idx="2733">
                  <c:v>7.9369157925359701</c:v>
                </c:pt>
                <c:pt idx="2734">
                  <c:v>7.9345717476452204</c:v>
                </c:pt>
                <c:pt idx="2735">
                  <c:v>7.93190259266831</c:v>
                </c:pt>
                <c:pt idx="2736">
                  <c:v>7.9300764019383196</c:v>
                </c:pt>
                <c:pt idx="2737">
                  <c:v>7.9270663232103198</c:v>
                </c:pt>
                <c:pt idx="2738">
                  <c:v>7.92533649161886</c:v>
                </c:pt>
                <c:pt idx="2739">
                  <c:v>7.9229502604661599</c:v>
                </c:pt>
                <c:pt idx="2740">
                  <c:v>7.9201769664303203</c:v>
                </c:pt>
                <c:pt idx="2741">
                  <c:v>7.9177611562538104</c:v>
                </c:pt>
                <c:pt idx="2742">
                  <c:v>7.9155964479782197</c:v>
                </c:pt>
                <c:pt idx="2743">
                  <c:v>7.91353819448506</c:v>
                </c:pt>
                <c:pt idx="2744">
                  <c:v>7.9103693354359201</c:v>
                </c:pt>
                <c:pt idx="2745">
                  <c:v>7.9075218495036204</c:v>
                </c:pt>
                <c:pt idx="2746">
                  <c:v>7.9048432641886102</c:v>
                </c:pt>
                <c:pt idx="2747">
                  <c:v>7.9023272252908097</c:v>
                </c:pt>
                <c:pt idx="2748">
                  <c:v>7.8996415481457003</c:v>
                </c:pt>
                <c:pt idx="2749">
                  <c:v>7.8973328767484698</c:v>
                </c:pt>
                <c:pt idx="2750">
                  <c:v>7.8941033674957897</c:v>
                </c:pt>
                <c:pt idx="2751">
                  <c:v>7.89180502010535</c:v>
                </c:pt>
                <c:pt idx="2752">
                  <c:v>7.8885302917250204</c:v>
                </c:pt>
                <c:pt idx="2753">
                  <c:v>7.8851600972879003</c:v>
                </c:pt>
                <c:pt idx="2754">
                  <c:v>7.8825089631968099</c:v>
                </c:pt>
                <c:pt idx="2755">
                  <c:v>7.8799599757411798</c:v>
                </c:pt>
                <c:pt idx="2756">
                  <c:v>7.8766675320708597</c:v>
                </c:pt>
                <c:pt idx="2757">
                  <c:v>7.8736373962552904</c:v>
                </c:pt>
                <c:pt idx="2758">
                  <c:v>7.8694365841526501</c:v>
                </c:pt>
                <c:pt idx="2759">
                  <c:v>7.8674784781377598</c:v>
                </c:pt>
                <c:pt idx="2760">
                  <c:v>7.8638687427357299</c:v>
                </c:pt>
                <c:pt idx="2761">
                  <c:v>7.8612411258016701</c:v>
                </c:pt>
                <c:pt idx="2762">
                  <c:v>7.8572682264585296</c:v>
                </c:pt>
                <c:pt idx="2763">
                  <c:v>7.8534327563548203</c:v>
                </c:pt>
                <c:pt idx="2764">
                  <c:v>7.8504127391016398</c:v>
                </c:pt>
                <c:pt idx="2765">
                  <c:v>7.84697279786233</c:v>
                </c:pt>
                <c:pt idx="2766">
                  <c:v>7.8432651855116404</c:v>
                </c:pt>
                <c:pt idx="2767">
                  <c:v>7.8403862409356302</c:v>
                </c:pt>
                <c:pt idx="2768">
                  <c:v>7.8365587282100799</c:v>
                </c:pt>
                <c:pt idx="2769">
                  <c:v>7.8337380772699996</c:v>
                </c:pt>
                <c:pt idx="2770">
                  <c:v>7.8298148048224201</c:v>
                </c:pt>
                <c:pt idx="2771">
                  <c:v>7.8278208764666797</c:v>
                </c:pt>
                <c:pt idx="2772">
                  <c:v>7.8233846776567804</c:v>
                </c:pt>
                <c:pt idx="2773">
                  <c:v>7.8195053504274199</c:v>
                </c:pt>
                <c:pt idx="2774">
                  <c:v>7.8161774003882902</c:v>
                </c:pt>
                <c:pt idx="2775">
                  <c:v>7.8131385543109104</c:v>
                </c:pt>
                <c:pt idx="2776">
                  <c:v>7.8083867115941397</c:v>
                </c:pt>
                <c:pt idx="2777">
                  <c:v>7.8066773754209597</c:v>
                </c:pt>
                <c:pt idx="2778">
                  <c:v>7.8029425790582501</c:v>
                </c:pt>
                <c:pt idx="2779">
                  <c:v>7.7991986157781099</c:v>
                </c:pt>
                <c:pt idx="2780">
                  <c:v>7.7954316380447697</c:v>
                </c:pt>
                <c:pt idx="2781">
                  <c:v>7.7916891993396904</c:v>
                </c:pt>
                <c:pt idx="2782">
                  <c:v>7.7888418881012296</c:v>
                </c:pt>
                <c:pt idx="2783">
                  <c:v>7.7858271225352897</c:v>
                </c:pt>
                <c:pt idx="2784">
                  <c:v>7.7815253941912097</c:v>
                </c:pt>
                <c:pt idx="2785">
                  <c:v>7.7781916912845803</c:v>
                </c:pt>
                <c:pt idx="2786">
                  <c:v>7.7752382679845002</c:v>
                </c:pt>
                <c:pt idx="2787">
                  <c:v>7.7719987678605902</c:v>
                </c:pt>
                <c:pt idx="2788">
                  <c:v>7.7677237125154903</c:v>
                </c:pt>
                <c:pt idx="2789">
                  <c:v>7.7658229796433602</c:v>
                </c:pt>
                <c:pt idx="2790">
                  <c:v>7.76135971545588</c:v>
                </c:pt>
                <c:pt idx="2791">
                  <c:v>7.7588134651836196</c:v>
                </c:pt>
                <c:pt idx="2792">
                  <c:v>7.7554305878398599</c:v>
                </c:pt>
                <c:pt idx="2793">
                  <c:v>7.7521423825348501</c:v>
                </c:pt>
                <c:pt idx="2794">
                  <c:v>7.7481780713020303</c:v>
                </c:pt>
                <c:pt idx="2795">
                  <c:v>7.7472030981255298</c:v>
                </c:pt>
                <c:pt idx="2796">
                  <c:v>7.7453612937354004</c:v>
                </c:pt>
                <c:pt idx="2797">
                  <c:v>7.74083769924174</c:v>
                </c:pt>
                <c:pt idx="2798">
                  <c:v>7.7370428345656297</c:v>
                </c:pt>
                <c:pt idx="2799">
                  <c:v>7.7344336090635597</c:v>
                </c:pt>
                <c:pt idx="2800">
                  <c:v>7.7325937900153603</c:v>
                </c:pt>
                <c:pt idx="2801">
                  <c:v>7.7293608658203903</c:v>
                </c:pt>
                <c:pt idx="2802">
                  <c:v>7.7274056889462797</c:v>
                </c:pt>
                <c:pt idx="2803">
                  <c:v>7.7255913806385701</c:v>
                </c:pt>
                <c:pt idx="2804">
                  <c:v>7.7222185799999297</c:v>
                </c:pt>
                <c:pt idx="2805">
                  <c:v>7.7192262868369603</c:v>
                </c:pt>
                <c:pt idx="2806">
                  <c:v>7.7174167824083204</c:v>
                </c:pt>
                <c:pt idx="2807">
                  <c:v>7.7144630044334201</c:v>
                </c:pt>
                <c:pt idx="2808">
                  <c:v>7.7116374752480397</c:v>
                </c:pt>
                <c:pt idx="2809">
                  <c:v>7.70911412397089</c:v>
                </c:pt>
                <c:pt idx="2810">
                  <c:v>7.7071966393550104</c:v>
                </c:pt>
                <c:pt idx="2811">
                  <c:v>7.7043773813466903</c:v>
                </c:pt>
                <c:pt idx="2812">
                  <c:v>7.7027336891117404</c:v>
                </c:pt>
                <c:pt idx="2813">
                  <c:v>7.7008409125087196</c:v>
                </c:pt>
                <c:pt idx="2814">
                  <c:v>7.6980087571991502</c:v>
                </c:pt>
                <c:pt idx="2815">
                  <c:v>7.6959120411059798</c:v>
                </c:pt>
                <c:pt idx="2816">
                  <c:v>7.6953250033977501</c:v>
                </c:pt>
                <c:pt idx="2817">
                  <c:v>7.6923179336372698</c:v>
                </c:pt>
                <c:pt idx="2818">
                  <c:v>7.6886810047115697</c:v>
                </c:pt>
                <c:pt idx="2819">
                  <c:v>7.68806953371723</c:v>
                </c:pt>
                <c:pt idx="2820">
                  <c:v>7.68577509388507</c:v>
                </c:pt>
                <c:pt idx="2821">
                  <c:v>7.6826192546819998</c:v>
                </c:pt>
                <c:pt idx="2822">
                  <c:v>7.6810891142806801</c:v>
                </c:pt>
                <c:pt idx="2823">
                  <c:v>7.6787688813515897</c:v>
                </c:pt>
                <c:pt idx="2824">
                  <c:v>7.6769447860813598</c:v>
                </c:pt>
                <c:pt idx="2825">
                  <c:v>7.67507537585018</c:v>
                </c:pt>
                <c:pt idx="2826">
                  <c:v>7.6730761824167599</c:v>
                </c:pt>
                <c:pt idx="2827">
                  <c:v>7.6703780522637501</c:v>
                </c:pt>
                <c:pt idx="2828">
                  <c:v>7.6679538091247998</c:v>
                </c:pt>
                <c:pt idx="2829">
                  <c:v>7.6662787075843202</c:v>
                </c:pt>
                <c:pt idx="2830">
                  <c:v>7.6632672922671397</c:v>
                </c:pt>
                <c:pt idx="2831">
                  <c:v>7.6610515042658101</c:v>
                </c:pt>
                <c:pt idx="2832">
                  <c:v>7.6589399898294896</c:v>
                </c:pt>
                <c:pt idx="2833">
                  <c:v>7.6561491628857397</c:v>
                </c:pt>
                <c:pt idx="2834">
                  <c:v>7.6546901272921799</c:v>
                </c:pt>
                <c:pt idx="2835">
                  <c:v>7.65246177181848</c:v>
                </c:pt>
                <c:pt idx="2836">
                  <c:v>7.6493985210313999</c:v>
                </c:pt>
                <c:pt idx="2837">
                  <c:v>7.6456266140491502</c:v>
                </c:pt>
                <c:pt idx="2838">
                  <c:v>7.6435701263727998</c:v>
                </c:pt>
                <c:pt idx="2839">
                  <c:v>7.64105835370259</c:v>
                </c:pt>
                <c:pt idx="2840">
                  <c:v>7.6389668163309397</c:v>
                </c:pt>
                <c:pt idx="2841">
                  <c:v>7.6347913005021804</c:v>
                </c:pt>
                <c:pt idx="2842">
                  <c:v>7.6331922410954602</c:v>
                </c:pt>
                <c:pt idx="2843">
                  <c:v>7.6304644574740603</c:v>
                </c:pt>
                <c:pt idx="2844">
                  <c:v>7.6277543044557996</c:v>
                </c:pt>
                <c:pt idx="2845">
                  <c:v>7.6251940020025799</c:v>
                </c:pt>
                <c:pt idx="2846">
                  <c:v>7.6213541573564996</c:v>
                </c:pt>
                <c:pt idx="2847">
                  <c:v>7.6186036415726104</c:v>
                </c:pt>
                <c:pt idx="2848">
                  <c:v>7.6148521721665299</c:v>
                </c:pt>
                <c:pt idx="2849">
                  <c:v>7.6114003949007802</c:v>
                </c:pt>
                <c:pt idx="2850">
                  <c:v>7.6086631568677197</c:v>
                </c:pt>
                <c:pt idx="2851">
                  <c:v>7.6050668514384903</c:v>
                </c:pt>
                <c:pt idx="2852">
                  <c:v>7.6026852228147401</c:v>
                </c:pt>
                <c:pt idx="2853">
                  <c:v>7.5986793482629098</c:v>
                </c:pt>
                <c:pt idx="2854">
                  <c:v>7.5945511268246397</c:v>
                </c:pt>
                <c:pt idx="2855">
                  <c:v>7.5910531396252203</c:v>
                </c:pt>
                <c:pt idx="2856">
                  <c:v>7.5881573351823697</c:v>
                </c:pt>
                <c:pt idx="2857">
                  <c:v>7.5845624733292096</c:v>
                </c:pt>
                <c:pt idx="2858">
                  <c:v>7.5816642256760201</c:v>
                </c:pt>
                <c:pt idx="2859">
                  <c:v>7.57845808847848</c:v>
                </c:pt>
                <c:pt idx="2860">
                  <c:v>7.5729169905213096</c:v>
                </c:pt>
                <c:pt idx="2861">
                  <c:v>7.5695662664032097</c:v>
                </c:pt>
                <c:pt idx="2862">
                  <c:v>7.5650499950635597</c:v>
                </c:pt>
                <c:pt idx="2863">
                  <c:v>7.5627151294432204</c:v>
                </c:pt>
                <c:pt idx="2864">
                  <c:v>7.5601418620351097</c:v>
                </c:pt>
                <c:pt idx="2865">
                  <c:v>7.5541621866811202</c:v>
                </c:pt>
                <c:pt idx="2866">
                  <c:v>7.55110989718818</c:v>
                </c:pt>
                <c:pt idx="2867">
                  <c:v>7.5467298622950096</c:v>
                </c:pt>
                <c:pt idx="2868">
                  <c:v>7.5438816991396296</c:v>
                </c:pt>
                <c:pt idx="2869">
                  <c:v>7.5397361111038403</c:v>
                </c:pt>
                <c:pt idx="2870">
                  <c:v>7.5358158529639701</c:v>
                </c:pt>
                <c:pt idx="2871">
                  <c:v>7.5321889986633304</c:v>
                </c:pt>
                <c:pt idx="2872">
                  <c:v>7.5281636349706398</c:v>
                </c:pt>
                <c:pt idx="2873">
                  <c:v>7.5245667637086298</c:v>
                </c:pt>
                <c:pt idx="2874">
                  <c:v>7.5206452568191002</c:v>
                </c:pt>
                <c:pt idx="2875">
                  <c:v>7.5166521745218304</c:v>
                </c:pt>
                <c:pt idx="2876">
                  <c:v>7.5130191128186796</c:v>
                </c:pt>
                <c:pt idx="2877">
                  <c:v>7.5095712936324697</c:v>
                </c:pt>
                <c:pt idx="2878">
                  <c:v>7.50571570370602</c:v>
                </c:pt>
                <c:pt idx="2879">
                  <c:v>7.5023989129162896</c:v>
                </c:pt>
                <c:pt idx="2880">
                  <c:v>7.4982615063159699</c:v>
                </c:pt>
                <c:pt idx="2881">
                  <c:v>7.4952760503172904</c:v>
                </c:pt>
                <c:pt idx="2882">
                  <c:v>7.4917236289141798</c:v>
                </c:pt>
                <c:pt idx="2883">
                  <c:v>7.4880205365686097</c:v>
                </c:pt>
                <c:pt idx="2884">
                  <c:v>7.4845990930716804</c:v>
                </c:pt>
                <c:pt idx="2885">
                  <c:v>7.4815721781171298</c:v>
                </c:pt>
                <c:pt idx="2886">
                  <c:v>7.4784774888106904</c:v>
                </c:pt>
                <c:pt idx="2887">
                  <c:v>7.4738378966461596</c:v>
                </c:pt>
                <c:pt idx="2888">
                  <c:v>7.4723160248967204</c:v>
                </c:pt>
                <c:pt idx="2889">
                  <c:v>7.4682020889245004</c:v>
                </c:pt>
                <c:pt idx="2890">
                  <c:v>7.4655603661464403</c:v>
                </c:pt>
                <c:pt idx="2891">
                  <c:v>7.4623056172657298</c:v>
                </c:pt>
                <c:pt idx="2892">
                  <c:v>7.4590913524995699</c:v>
                </c:pt>
                <c:pt idx="2893">
                  <c:v>7.4569826065244902</c:v>
                </c:pt>
                <c:pt idx="2894">
                  <c:v>7.4531136502411801</c:v>
                </c:pt>
                <c:pt idx="2895">
                  <c:v>7.4504398280515503</c:v>
                </c:pt>
                <c:pt idx="2896">
                  <c:v>7.4474135370951799</c:v>
                </c:pt>
                <c:pt idx="2897">
                  <c:v>7.4451558498911004</c:v>
                </c:pt>
                <c:pt idx="2898">
                  <c:v>7.4420405386198896</c:v>
                </c:pt>
                <c:pt idx="2899">
                  <c:v>7.4389764957725104</c:v>
                </c:pt>
                <c:pt idx="2900">
                  <c:v>7.4380430547202101</c:v>
                </c:pt>
                <c:pt idx="2901">
                  <c:v>7.4363607337730704</c:v>
                </c:pt>
                <c:pt idx="2902">
                  <c:v>7.4331808302910201</c:v>
                </c:pt>
                <c:pt idx="2903">
                  <c:v>7.4313069707385697</c:v>
                </c:pt>
                <c:pt idx="2904">
                  <c:v>7.4295762244330401</c:v>
                </c:pt>
                <c:pt idx="2905">
                  <c:v>7.4259403309957097</c:v>
                </c:pt>
                <c:pt idx="2906">
                  <c:v>7.42222413370206</c:v>
                </c:pt>
                <c:pt idx="2907">
                  <c:v>7.4222137251467899</c:v>
                </c:pt>
                <c:pt idx="2908">
                  <c:v>7.4188387140903096</c:v>
                </c:pt>
                <c:pt idx="2909">
                  <c:v>7.41763313834372</c:v>
                </c:pt>
                <c:pt idx="2910">
                  <c:v>7.4145484208794796</c:v>
                </c:pt>
                <c:pt idx="2911">
                  <c:v>7.4122202307285896</c:v>
                </c:pt>
                <c:pt idx="2912">
                  <c:v>7.4100042762200102</c:v>
                </c:pt>
                <c:pt idx="2913">
                  <c:v>7.40841617344498</c:v>
                </c:pt>
                <c:pt idx="2914">
                  <c:v>7.4067837688907998</c:v>
                </c:pt>
                <c:pt idx="2915">
                  <c:v>7.4043205187063297</c:v>
                </c:pt>
                <c:pt idx="2916">
                  <c:v>7.40241200437291</c:v>
                </c:pt>
                <c:pt idx="2917">
                  <c:v>7.4003224231898397</c:v>
                </c:pt>
                <c:pt idx="2918">
                  <c:v>7.3985313267111401</c:v>
                </c:pt>
                <c:pt idx="2919">
                  <c:v>7.3957877773004697</c:v>
                </c:pt>
                <c:pt idx="2920">
                  <c:v>7.3938958057927797</c:v>
                </c:pt>
                <c:pt idx="2921">
                  <c:v>7.3910741562250903</c:v>
                </c:pt>
                <c:pt idx="2922">
                  <c:v>7.3886533190479504</c:v>
                </c:pt>
                <c:pt idx="2923">
                  <c:v>7.3882759245499301</c:v>
                </c:pt>
                <c:pt idx="2924">
                  <c:v>7.3850100005932902</c:v>
                </c:pt>
                <c:pt idx="2925">
                  <c:v>7.38218452318681</c:v>
                </c:pt>
                <c:pt idx="2926">
                  <c:v>7.3813662175997496</c:v>
                </c:pt>
                <c:pt idx="2927">
                  <c:v>7.3786934579022896</c:v>
                </c:pt>
                <c:pt idx="2928">
                  <c:v>7.3757773401637197</c:v>
                </c:pt>
                <c:pt idx="2929">
                  <c:v>7.3728057861653502</c:v>
                </c:pt>
                <c:pt idx="2930">
                  <c:v>7.3706515011653098</c:v>
                </c:pt>
                <c:pt idx="2931">
                  <c:v>7.3681003032333203</c:v>
                </c:pt>
                <c:pt idx="2932">
                  <c:v>7.3644910643701298</c:v>
                </c:pt>
                <c:pt idx="2933">
                  <c:v>7.36256545047085</c:v>
                </c:pt>
                <c:pt idx="2934">
                  <c:v>7.3609098883917703</c:v>
                </c:pt>
                <c:pt idx="2935">
                  <c:v>7.3586275997523796</c:v>
                </c:pt>
                <c:pt idx="2936">
                  <c:v>7.3560059537543596</c:v>
                </c:pt>
                <c:pt idx="2937">
                  <c:v>7.3518140262496896</c:v>
                </c:pt>
                <c:pt idx="2938">
                  <c:v>7.3485870959286599</c:v>
                </c:pt>
                <c:pt idx="2939">
                  <c:v>7.3452650356670697</c:v>
                </c:pt>
                <c:pt idx="2940">
                  <c:v>7.3428538064525597</c:v>
                </c:pt>
                <c:pt idx="2941">
                  <c:v>7.3389513051941897</c:v>
                </c:pt>
                <c:pt idx="2942">
                  <c:v>7.3366485769034799</c:v>
                </c:pt>
                <c:pt idx="2943">
                  <c:v>7.3328863481322104</c:v>
                </c:pt>
                <c:pt idx="2944">
                  <c:v>7.3292179159854696</c:v>
                </c:pt>
                <c:pt idx="2945">
                  <c:v>7.3261265427243103</c:v>
                </c:pt>
                <c:pt idx="2946">
                  <c:v>7.3231573034098796</c:v>
                </c:pt>
                <c:pt idx="2947">
                  <c:v>7.3195082783988399</c:v>
                </c:pt>
                <c:pt idx="2948">
                  <c:v>7.31612731869531</c:v>
                </c:pt>
                <c:pt idx="2949">
                  <c:v>7.3125846476545497</c:v>
                </c:pt>
                <c:pt idx="2950">
                  <c:v>7.3098648176756598</c:v>
                </c:pt>
                <c:pt idx="2951">
                  <c:v>7.3046115591262097</c:v>
                </c:pt>
                <c:pt idx="2952">
                  <c:v>7.3022508882905202</c:v>
                </c:pt>
                <c:pt idx="2953">
                  <c:v>7.2975511334705203</c:v>
                </c:pt>
                <c:pt idx="2954">
                  <c:v>7.2949957339135096</c:v>
                </c:pt>
                <c:pt idx="2955">
                  <c:v>7.2910644820923602</c:v>
                </c:pt>
                <c:pt idx="2956">
                  <c:v>7.2868060613812604</c:v>
                </c:pt>
                <c:pt idx="2957">
                  <c:v>7.28293680435167</c:v>
                </c:pt>
                <c:pt idx="2958">
                  <c:v>7.2784011674861002</c:v>
                </c:pt>
                <c:pt idx="2959">
                  <c:v>7.2745498631928598</c:v>
                </c:pt>
                <c:pt idx="2960">
                  <c:v>7.27141673108191</c:v>
                </c:pt>
                <c:pt idx="2961">
                  <c:v>7.2674692564407204</c:v>
                </c:pt>
                <c:pt idx="2962">
                  <c:v>7.2628318729065198</c:v>
                </c:pt>
                <c:pt idx="2963">
                  <c:v>7.2586611790438296</c:v>
                </c:pt>
                <c:pt idx="2964">
                  <c:v>7.2560914058432697</c:v>
                </c:pt>
                <c:pt idx="2965">
                  <c:v>7.2523794205156502</c:v>
                </c:pt>
                <c:pt idx="2966">
                  <c:v>7.2485277210766101</c:v>
                </c:pt>
                <c:pt idx="2967">
                  <c:v>7.2451113530857896</c:v>
                </c:pt>
                <c:pt idx="2968">
                  <c:v>7.2402855157665797</c:v>
                </c:pt>
                <c:pt idx="2969">
                  <c:v>7.2363566159059696</c:v>
                </c:pt>
                <c:pt idx="2970">
                  <c:v>7.2342790568498803</c:v>
                </c:pt>
                <c:pt idx="2971">
                  <c:v>7.2292909197711204</c:v>
                </c:pt>
                <c:pt idx="2972">
                  <c:v>7.2260189804025101</c:v>
                </c:pt>
                <c:pt idx="2973">
                  <c:v>7.2220212433680997</c:v>
                </c:pt>
                <c:pt idx="2974">
                  <c:v>7.2192009459306696</c:v>
                </c:pt>
                <c:pt idx="2975">
                  <c:v>7.2148504609290303</c:v>
                </c:pt>
                <c:pt idx="2976">
                  <c:v>7.2116505988089701</c:v>
                </c:pt>
                <c:pt idx="2977">
                  <c:v>7.2089560205090999</c:v>
                </c:pt>
                <c:pt idx="2978">
                  <c:v>7.2054638252775396</c:v>
                </c:pt>
                <c:pt idx="2979">
                  <c:v>7.2017346879404496</c:v>
                </c:pt>
                <c:pt idx="2980">
                  <c:v>7.1988427315249304</c:v>
                </c:pt>
                <c:pt idx="2981">
                  <c:v>7.1946744148494197</c:v>
                </c:pt>
                <c:pt idx="2982">
                  <c:v>7.1927560022663801</c:v>
                </c:pt>
                <c:pt idx="2983">
                  <c:v>7.18866357685949</c:v>
                </c:pt>
                <c:pt idx="2984">
                  <c:v>7.1863088476775001</c:v>
                </c:pt>
                <c:pt idx="2985">
                  <c:v>7.1825546621162299</c:v>
                </c:pt>
                <c:pt idx="2986">
                  <c:v>7.1801532305479103</c:v>
                </c:pt>
                <c:pt idx="2987">
                  <c:v>7.1765400188368202</c:v>
                </c:pt>
                <c:pt idx="2988">
                  <c:v>7.1746615304822701</c:v>
                </c:pt>
                <c:pt idx="2989">
                  <c:v>7.1726566746420204</c:v>
                </c:pt>
                <c:pt idx="2990">
                  <c:v>7.1707725014193802</c:v>
                </c:pt>
                <c:pt idx="2991">
                  <c:v>7.1664997843283604</c:v>
                </c:pt>
                <c:pt idx="2992">
                  <c:v>7.1642459931957498</c:v>
                </c:pt>
                <c:pt idx="2993">
                  <c:v>7.1619639833772704</c:v>
                </c:pt>
                <c:pt idx="2994">
                  <c:v>7.1604642106151903</c:v>
                </c:pt>
                <c:pt idx="2995">
                  <c:v>7.1573706471544396</c:v>
                </c:pt>
                <c:pt idx="2996">
                  <c:v>7.1552449279922596</c:v>
                </c:pt>
                <c:pt idx="2997">
                  <c:v>7.1535947840358496</c:v>
                </c:pt>
                <c:pt idx="2998">
                  <c:v>7.1512078577106397</c:v>
                </c:pt>
                <c:pt idx="2999">
                  <c:v>7.1476873622766499</c:v>
                </c:pt>
                <c:pt idx="3000">
                  <c:v>7.1471282170167001</c:v>
                </c:pt>
                <c:pt idx="3001">
                  <c:v>7.1442478486828103</c:v>
                </c:pt>
                <c:pt idx="3002">
                  <c:v>7.1422496442088796</c:v>
                </c:pt>
                <c:pt idx="3003">
                  <c:v>7.1403436100986504</c:v>
                </c:pt>
                <c:pt idx="3004">
                  <c:v>7.1383128811627898</c:v>
                </c:pt>
                <c:pt idx="3005">
                  <c:v>7.1368814089211403</c:v>
                </c:pt>
                <c:pt idx="3006">
                  <c:v>7.1345855219703003</c:v>
                </c:pt>
                <c:pt idx="3007">
                  <c:v>7.1329905209672697</c:v>
                </c:pt>
                <c:pt idx="3008">
                  <c:v>7.1305103392778797</c:v>
                </c:pt>
                <c:pt idx="3009">
                  <c:v>7.1290015954205703</c:v>
                </c:pt>
                <c:pt idx="3010">
                  <c:v>7.1257216264711101</c:v>
                </c:pt>
                <c:pt idx="3011">
                  <c:v>7.1237598319399504</c:v>
                </c:pt>
                <c:pt idx="3012">
                  <c:v>7.12219522492253</c:v>
                </c:pt>
                <c:pt idx="3013">
                  <c:v>7.11969519959937</c:v>
                </c:pt>
                <c:pt idx="3014">
                  <c:v>7.1181709147036099</c:v>
                </c:pt>
                <c:pt idx="3015">
                  <c:v>7.1152699975624696</c:v>
                </c:pt>
                <c:pt idx="3016">
                  <c:v>7.1143125874473103</c:v>
                </c:pt>
                <c:pt idx="3017">
                  <c:v>7.1126141444236497</c:v>
                </c:pt>
                <c:pt idx="3018">
                  <c:v>7.1095138402180602</c:v>
                </c:pt>
                <c:pt idx="3019">
                  <c:v>7.1075739796315203</c:v>
                </c:pt>
                <c:pt idx="3020">
                  <c:v>7.1037923715237801</c:v>
                </c:pt>
                <c:pt idx="3021">
                  <c:v>7.10251094510825</c:v>
                </c:pt>
                <c:pt idx="3022">
                  <c:v>7.09938327658557</c:v>
                </c:pt>
                <c:pt idx="3023">
                  <c:v>7.0981724768135601</c:v>
                </c:pt>
                <c:pt idx="3024">
                  <c:v>7.09563306235186</c:v>
                </c:pt>
                <c:pt idx="3025">
                  <c:v>7.0926244896854698</c:v>
                </c:pt>
                <c:pt idx="3026">
                  <c:v>7.0898136468039397</c:v>
                </c:pt>
                <c:pt idx="3027">
                  <c:v>7.0871252994846898</c:v>
                </c:pt>
                <c:pt idx="3028">
                  <c:v>7.0848708296585601</c:v>
                </c:pt>
                <c:pt idx="3029">
                  <c:v>7.0814895291661397</c:v>
                </c:pt>
                <c:pt idx="3030">
                  <c:v>7.0794915609109204</c:v>
                </c:pt>
                <c:pt idx="3031">
                  <c:v>7.0761109378325999</c:v>
                </c:pt>
                <c:pt idx="3032">
                  <c:v>7.0739991612618303</c:v>
                </c:pt>
                <c:pt idx="3033">
                  <c:v>7.0711252389705797</c:v>
                </c:pt>
                <c:pt idx="3034">
                  <c:v>7.0673885877376899</c:v>
                </c:pt>
                <c:pt idx="3035">
                  <c:v>7.0636089428081199</c:v>
                </c:pt>
                <c:pt idx="3036">
                  <c:v>7.06035232216494</c:v>
                </c:pt>
                <c:pt idx="3037">
                  <c:v>7.0574568777020996</c:v>
                </c:pt>
                <c:pt idx="3038">
                  <c:v>7.0533088401973796</c:v>
                </c:pt>
                <c:pt idx="3039">
                  <c:v>7.0501114279666899</c:v>
                </c:pt>
                <c:pt idx="3040">
                  <c:v>7.0463833406260497</c:v>
                </c:pt>
                <c:pt idx="3041">
                  <c:v>7.04341154116534</c:v>
                </c:pt>
                <c:pt idx="3042">
                  <c:v>7.0408272597157904</c:v>
                </c:pt>
                <c:pt idx="3043">
                  <c:v>7.0369241884080997</c:v>
                </c:pt>
                <c:pt idx="3044">
                  <c:v>7.0324991680901299</c:v>
                </c:pt>
                <c:pt idx="3045">
                  <c:v>7.0287650209125703</c:v>
                </c:pt>
                <c:pt idx="3046">
                  <c:v>7.0251154054515998</c:v>
                </c:pt>
                <c:pt idx="3047">
                  <c:v>7.0209293675791304</c:v>
                </c:pt>
                <c:pt idx="3048">
                  <c:v>7.0181613197933697</c:v>
                </c:pt>
                <c:pt idx="3049">
                  <c:v>7.0151914974790897</c:v>
                </c:pt>
                <c:pt idx="3050">
                  <c:v>7.0101454783635999</c:v>
                </c:pt>
                <c:pt idx="3051">
                  <c:v>7.0070606558907897</c:v>
                </c:pt>
                <c:pt idx="3052">
                  <c:v>7.0032634893791403</c:v>
                </c:pt>
                <c:pt idx="3053">
                  <c:v>6.9989155368051801</c:v>
                </c:pt>
                <c:pt idx="3054">
                  <c:v>6.9961199805582002</c:v>
                </c:pt>
                <c:pt idx="3055">
                  <c:v>6.9916228178641697</c:v>
                </c:pt>
                <c:pt idx="3056">
                  <c:v>6.98834871269288</c:v>
                </c:pt>
                <c:pt idx="3057">
                  <c:v>6.98365719985431</c:v>
                </c:pt>
                <c:pt idx="3058">
                  <c:v>6.9798403450529998</c:v>
                </c:pt>
                <c:pt idx="3059">
                  <c:v>6.9770466005207696</c:v>
                </c:pt>
                <c:pt idx="3060">
                  <c:v>6.9722705988164497</c:v>
                </c:pt>
                <c:pt idx="3061">
                  <c:v>6.9705712191287699</c:v>
                </c:pt>
                <c:pt idx="3062">
                  <c:v>6.9664695914042696</c:v>
                </c:pt>
                <c:pt idx="3063">
                  <c:v>6.9610627155917797</c:v>
                </c:pt>
                <c:pt idx="3064">
                  <c:v>6.9591809181635602</c:v>
                </c:pt>
                <c:pt idx="3065">
                  <c:v>6.9554278701583998</c:v>
                </c:pt>
                <c:pt idx="3066">
                  <c:v>6.9517521774023798</c:v>
                </c:pt>
                <c:pt idx="3067">
                  <c:v>6.9488578583934402</c:v>
                </c:pt>
                <c:pt idx="3068">
                  <c:v>6.9446882889770203</c:v>
                </c:pt>
                <c:pt idx="3069">
                  <c:v>6.9415691273452298</c:v>
                </c:pt>
                <c:pt idx="3070">
                  <c:v>6.9382472863368596</c:v>
                </c:pt>
                <c:pt idx="3071">
                  <c:v>6.9348254209354199</c:v>
                </c:pt>
                <c:pt idx="3072">
                  <c:v>6.9318341556149701</c:v>
                </c:pt>
                <c:pt idx="3073">
                  <c:v>6.9296566326466804</c:v>
                </c:pt>
                <c:pt idx="3074">
                  <c:v>6.9265030425665897</c:v>
                </c:pt>
                <c:pt idx="3075">
                  <c:v>6.9232934880268902</c:v>
                </c:pt>
                <c:pt idx="3076">
                  <c:v>6.9186687886613703</c:v>
                </c:pt>
                <c:pt idx="3077">
                  <c:v>6.9175474070225098</c:v>
                </c:pt>
                <c:pt idx="3078">
                  <c:v>6.9152772581137301</c:v>
                </c:pt>
                <c:pt idx="3079">
                  <c:v>6.9124607855575402</c:v>
                </c:pt>
                <c:pt idx="3080">
                  <c:v>6.9092623049505804</c:v>
                </c:pt>
                <c:pt idx="3081">
                  <c:v>6.90701529793298</c:v>
                </c:pt>
                <c:pt idx="3082">
                  <c:v>6.9052080726131502</c:v>
                </c:pt>
                <c:pt idx="3083">
                  <c:v>6.9023818231284402</c:v>
                </c:pt>
                <c:pt idx="3084">
                  <c:v>6.8993935103550799</c:v>
                </c:pt>
                <c:pt idx="3085">
                  <c:v>6.89755072944609</c:v>
                </c:pt>
                <c:pt idx="3086">
                  <c:v>6.8950237242322903</c:v>
                </c:pt>
                <c:pt idx="3087">
                  <c:v>6.8924474151753197</c:v>
                </c:pt>
                <c:pt idx="3088">
                  <c:v>6.8908490542723904</c:v>
                </c:pt>
                <c:pt idx="3089">
                  <c:v>6.8886238876405699</c:v>
                </c:pt>
                <c:pt idx="3090">
                  <c:v>6.8873357842657903</c:v>
                </c:pt>
                <c:pt idx="3091">
                  <c:v>6.8855479944831499</c:v>
                </c:pt>
                <c:pt idx="3092">
                  <c:v>6.8832577953111498</c:v>
                </c:pt>
                <c:pt idx="3093">
                  <c:v>6.8815183080904401</c:v>
                </c:pt>
                <c:pt idx="3094">
                  <c:v>6.8795346590946602</c:v>
                </c:pt>
                <c:pt idx="3095">
                  <c:v>6.8771959370241804</c:v>
                </c:pt>
                <c:pt idx="3096">
                  <c:v>6.8759039857781596</c:v>
                </c:pt>
                <c:pt idx="3097">
                  <c:v>6.8749455488253002</c:v>
                </c:pt>
                <c:pt idx="3098">
                  <c:v>6.8719800210467703</c:v>
                </c:pt>
                <c:pt idx="3099">
                  <c:v>6.8702672349733804</c:v>
                </c:pt>
                <c:pt idx="3100">
                  <c:v>6.8689903831695602</c:v>
                </c:pt>
                <c:pt idx="3101">
                  <c:v>6.8674987850368403</c:v>
                </c:pt>
                <c:pt idx="3102">
                  <c:v>6.86539447814671</c:v>
                </c:pt>
                <c:pt idx="3103">
                  <c:v>6.8646002649444302</c:v>
                </c:pt>
                <c:pt idx="3104">
                  <c:v>6.8618897161041303</c:v>
                </c:pt>
                <c:pt idx="3105">
                  <c:v>6.8586128531221098</c:v>
                </c:pt>
                <c:pt idx="3106">
                  <c:v>6.8575995948630197</c:v>
                </c:pt>
                <c:pt idx="3107">
                  <c:v>6.8568303480230499</c:v>
                </c:pt>
                <c:pt idx="3108">
                  <c:v>6.8560240621973101</c:v>
                </c:pt>
                <c:pt idx="3109">
                  <c:v>6.8527811573922897</c:v>
                </c:pt>
                <c:pt idx="3110">
                  <c:v>6.8506924662608997</c:v>
                </c:pt>
                <c:pt idx="3111">
                  <c:v>6.8491574642178099</c:v>
                </c:pt>
                <c:pt idx="3112">
                  <c:v>6.8468345408359701</c:v>
                </c:pt>
                <c:pt idx="3113">
                  <c:v>6.8452608810400397</c:v>
                </c:pt>
                <c:pt idx="3114">
                  <c:v>6.8442319853439004</c:v>
                </c:pt>
                <c:pt idx="3115">
                  <c:v>6.8407201623634801</c:v>
                </c:pt>
                <c:pt idx="3116">
                  <c:v>6.8382882508907104</c:v>
                </c:pt>
                <c:pt idx="3117">
                  <c:v>6.8360174842774803</c:v>
                </c:pt>
                <c:pt idx="3118">
                  <c:v>6.8346026725649303</c:v>
                </c:pt>
                <c:pt idx="3119">
                  <c:v>6.8319979466288796</c:v>
                </c:pt>
                <c:pt idx="3120">
                  <c:v>6.8294033380073502</c:v>
                </c:pt>
                <c:pt idx="3121">
                  <c:v>6.82743617771012</c:v>
                </c:pt>
                <c:pt idx="3122">
                  <c:v>6.8235835458213101</c:v>
                </c:pt>
                <c:pt idx="3123">
                  <c:v>6.8213196987868603</c:v>
                </c:pt>
                <c:pt idx="3124">
                  <c:v>6.8188266663264301</c:v>
                </c:pt>
                <c:pt idx="3125">
                  <c:v>6.8150849875731403</c:v>
                </c:pt>
                <c:pt idx="3126">
                  <c:v>6.8120354334512498</c:v>
                </c:pt>
                <c:pt idx="3127">
                  <c:v>6.8099211364154897</c:v>
                </c:pt>
                <c:pt idx="3128">
                  <c:v>6.8060830139481796</c:v>
                </c:pt>
                <c:pt idx="3129">
                  <c:v>6.8039928556555198</c:v>
                </c:pt>
                <c:pt idx="3130">
                  <c:v>6.8004740195643496</c:v>
                </c:pt>
                <c:pt idx="3131">
                  <c:v>6.7967285529639296</c:v>
                </c:pt>
                <c:pt idx="3132">
                  <c:v>6.7946228472221701</c:v>
                </c:pt>
                <c:pt idx="3133">
                  <c:v>6.7916640574265896</c:v>
                </c:pt>
                <c:pt idx="3134">
                  <c:v>6.7877665319138698</c:v>
                </c:pt>
                <c:pt idx="3135">
                  <c:v>6.7842676936192001</c:v>
                </c:pt>
                <c:pt idx="3136">
                  <c:v>6.7795333796268098</c:v>
                </c:pt>
                <c:pt idx="3137">
                  <c:v>6.7762417199395397</c:v>
                </c:pt>
                <c:pt idx="3138">
                  <c:v>6.7712588563432199</c:v>
                </c:pt>
                <c:pt idx="3139">
                  <c:v>6.77645338008187</c:v>
                </c:pt>
                <c:pt idx="3140">
                  <c:v>6.7722784858617899</c:v>
                </c:pt>
                <c:pt idx="3141">
                  <c:v>6.7690894589294404</c:v>
                </c:pt>
                <c:pt idx="3142">
                  <c:v>6.7658091198397896</c:v>
                </c:pt>
                <c:pt idx="3143">
                  <c:v>6.7616192657529304</c:v>
                </c:pt>
                <c:pt idx="3144">
                  <c:v>6.7579686122879901</c:v>
                </c:pt>
                <c:pt idx="3145">
                  <c:v>6.7545693221624497</c:v>
                </c:pt>
                <c:pt idx="3146">
                  <c:v>6.7501329948891904</c:v>
                </c:pt>
                <c:pt idx="3147">
                  <c:v>6.7455329789386198</c:v>
                </c:pt>
                <c:pt idx="3148">
                  <c:v>6.7421209164207996</c:v>
                </c:pt>
                <c:pt idx="3149">
                  <c:v>6.7381736733566502</c:v>
                </c:pt>
                <c:pt idx="3150">
                  <c:v>6.73403376261163</c:v>
                </c:pt>
                <c:pt idx="3151">
                  <c:v>6.7308067875682198</c:v>
                </c:pt>
                <c:pt idx="3152">
                  <c:v>6.7273682219083399</c:v>
                </c:pt>
                <c:pt idx="3153">
                  <c:v>6.7225720487726299</c:v>
                </c:pt>
                <c:pt idx="3154">
                  <c:v>6.7194938410239997</c:v>
                </c:pt>
                <c:pt idx="3155">
                  <c:v>6.7162521569112101</c:v>
                </c:pt>
                <c:pt idx="3156">
                  <c:v>6.7122046897735697</c:v>
                </c:pt>
                <c:pt idx="3157">
                  <c:v>6.7073394032189402</c:v>
                </c:pt>
                <c:pt idx="3158">
                  <c:v>6.7055899842319997</c:v>
                </c:pt>
                <c:pt idx="3159">
                  <c:v>6.70183476495043</c:v>
                </c:pt>
                <c:pt idx="3160">
                  <c:v>6.6978108043927804</c:v>
                </c:pt>
                <c:pt idx="3161">
                  <c:v>6.6934982459132604</c:v>
                </c:pt>
                <c:pt idx="3162">
                  <c:v>6.6897539920715197</c:v>
                </c:pt>
                <c:pt idx="3163">
                  <c:v>6.6877257278434996</c:v>
                </c:pt>
                <c:pt idx="3164">
                  <c:v>6.6837196372006504</c:v>
                </c:pt>
                <c:pt idx="3165">
                  <c:v>6.6800999960259198</c:v>
                </c:pt>
                <c:pt idx="3166">
                  <c:v>6.6776384048828303</c:v>
                </c:pt>
                <c:pt idx="3167">
                  <c:v>6.6759824664105798</c:v>
                </c:pt>
                <c:pt idx="3168">
                  <c:v>6.6718929694015401</c:v>
                </c:pt>
                <c:pt idx="3169">
                  <c:v>6.6688380408964099</c:v>
                </c:pt>
                <c:pt idx="3170">
                  <c:v>6.6663041480948202</c:v>
                </c:pt>
                <c:pt idx="3171">
                  <c:v>6.6632597458331499</c:v>
                </c:pt>
                <c:pt idx="3172">
                  <c:v>6.6602617448170998</c:v>
                </c:pt>
                <c:pt idx="3173">
                  <c:v>6.6585043545222602</c:v>
                </c:pt>
                <c:pt idx="3174">
                  <c:v>6.6564551600130297</c:v>
                </c:pt>
                <c:pt idx="3175">
                  <c:v>6.6530362640083602</c:v>
                </c:pt>
                <c:pt idx="3176">
                  <c:v>6.6507726914943497</c:v>
                </c:pt>
                <c:pt idx="3177">
                  <c:v>6.6492476773748201</c:v>
                </c:pt>
                <c:pt idx="3178">
                  <c:v>6.64682816751729</c:v>
                </c:pt>
                <c:pt idx="3179">
                  <c:v>6.6445610725408697</c:v>
                </c:pt>
                <c:pt idx="3180">
                  <c:v>6.6425709061943099</c:v>
                </c:pt>
                <c:pt idx="3181">
                  <c:v>6.6410419566875696</c:v>
                </c:pt>
                <c:pt idx="3182">
                  <c:v>6.6382414739098898</c:v>
                </c:pt>
                <c:pt idx="3183">
                  <c:v>6.6367149249044504</c:v>
                </c:pt>
                <c:pt idx="3184">
                  <c:v>6.6355912427719401</c:v>
                </c:pt>
                <c:pt idx="3185">
                  <c:v>6.6329822400017697</c:v>
                </c:pt>
                <c:pt idx="3186">
                  <c:v>6.6305380549489099</c:v>
                </c:pt>
                <c:pt idx="3187">
                  <c:v>6.6282720598059601</c:v>
                </c:pt>
                <c:pt idx="3188">
                  <c:v>6.62696015172701</c:v>
                </c:pt>
                <c:pt idx="3189">
                  <c:v>6.6250152519028802</c:v>
                </c:pt>
                <c:pt idx="3190">
                  <c:v>6.6231892703589201</c:v>
                </c:pt>
                <c:pt idx="3191">
                  <c:v>6.6210729957829297</c:v>
                </c:pt>
                <c:pt idx="3192">
                  <c:v>6.61829861023213</c:v>
                </c:pt>
                <c:pt idx="3193">
                  <c:v>6.6180683544454801</c:v>
                </c:pt>
                <c:pt idx="3194">
                  <c:v>6.6162015900031399</c:v>
                </c:pt>
                <c:pt idx="3195">
                  <c:v>6.6141533312143999</c:v>
                </c:pt>
                <c:pt idx="3196">
                  <c:v>6.6119861051751698</c:v>
                </c:pt>
                <c:pt idx="3197">
                  <c:v>6.6108229387942403</c:v>
                </c:pt>
                <c:pt idx="3198">
                  <c:v>6.60870310258204</c:v>
                </c:pt>
                <c:pt idx="3199">
                  <c:v>6.6065136792247099</c:v>
                </c:pt>
                <c:pt idx="3200">
                  <c:v>6.60454672931853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348928"/>
        <c:axId val="50898048"/>
      </c:lineChart>
      <c:catAx>
        <c:axId val="4234892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altLang="zh-CN" sz="1200"/>
                  <a:t>frequency</a:t>
                </a:r>
                <a:endParaRPr lang="zh-CN" altLang="en-US" sz="1200"/>
              </a:p>
            </c:rich>
          </c:tx>
          <c:layout/>
          <c:overlay val="0"/>
        </c:title>
        <c:numFmt formatCode="#,##0.00_);[Red]\(#,##0.00\)" sourceLinked="0"/>
        <c:majorTickMark val="out"/>
        <c:minorTickMark val="none"/>
        <c:tickLblPos val="nextTo"/>
        <c:crossAx val="50898048"/>
        <c:crosses val="autoZero"/>
        <c:auto val="1"/>
        <c:lblAlgn val="ctr"/>
        <c:lblOffset val="100"/>
        <c:tickLblSkip val="200"/>
        <c:tickMarkSkip val="200"/>
        <c:noMultiLvlLbl val="0"/>
      </c:catAx>
      <c:valAx>
        <c:axId val="50898048"/>
        <c:scaling>
          <c:orientation val="minMax"/>
          <c:max val="80"/>
          <c:min val="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crossAx val="42348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zh-CN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16BEB-DE14-47AB-8E72-DBB8D058ADC7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4AB12-D6E0-4328-BD0C-0B728555013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8187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4AB12-D6E0-4328-BD0C-0B7285550132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162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3684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747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575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9781" y="1193649"/>
            <a:ext cx="3950537" cy="506269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9409" y="1169350"/>
            <a:ext cx="3881359" cy="50680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1826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46" y="124881"/>
            <a:ext cx="8078299" cy="794994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646" y="1063416"/>
            <a:ext cx="398445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645" y="1783219"/>
            <a:ext cx="3984452" cy="46230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48876" y="1063416"/>
            <a:ext cx="397106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8876" y="1783219"/>
            <a:ext cx="3971069" cy="462305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34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594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55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50" y="1148933"/>
            <a:ext cx="2491354" cy="75742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319488" y="1879448"/>
            <a:ext cx="2474855" cy="443922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56909" y="1148932"/>
            <a:ext cx="2482371" cy="73051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048995" y="1906356"/>
            <a:ext cx="2491293" cy="441231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764912" y="1148932"/>
            <a:ext cx="2478881" cy="73051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764912" y="1906356"/>
            <a:ext cx="2478881" cy="441231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921441" y="2285999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666379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63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0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442722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9781" y="196633"/>
            <a:ext cx="7950986" cy="7998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624" y="1141408"/>
            <a:ext cx="7950143" cy="510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765428" y="1922312"/>
            <a:ext cx="1685924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2017/7/14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355245" y="3606724"/>
            <a:ext cx="5054751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8442722" y="295730"/>
            <a:ext cx="500741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4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43798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21.pn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66216" y="1447800"/>
            <a:ext cx="7738232" cy="3329581"/>
          </a:xfrm>
        </p:spPr>
        <p:txBody>
          <a:bodyPr/>
          <a:lstStyle/>
          <a:p>
            <a:r>
              <a:rPr lang="en-US" altLang="zh-CN" sz="4000" dirty="0" smtClean="0"/>
              <a:t>CEPC 650MHz Cavity HOM Absorber </a:t>
            </a:r>
            <a:r>
              <a:rPr lang="en-US" altLang="zh-CN" sz="4000" dirty="0"/>
              <a:t>R</a:t>
            </a:r>
            <a:r>
              <a:rPr lang="en-US" altLang="zh-CN" sz="4000" dirty="0" smtClean="0"/>
              <a:t>esearch</a:t>
            </a:r>
            <a:br>
              <a:rPr lang="en-US" altLang="zh-CN" sz="4000" dirty="0" smtClean="0"/>
            </a:br>
            <a:r>
              <a:rPr lang="en-US" altLang="zh-CN" sz="4000" dirty="0" smtClean="0"/>
              <a:t/>
            </a:r>
            <a:br>
              <a:rPr lang="en-US" altLang="zh-CN" sz="4000" dirty="0" smtClean="0"/>
            </a:b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30312" y="4509120"/>
            <a:ext cx="6730120" cy="1296144"/>
          </a:xfrm>
        </p:spPr>
        <p:txBody>
          <a:bodyPr>
            <a:noAutofit/>
          </a:bodyPr>
          <a:lstStyle/>
          <a:p>
            <a:pPr algn="r"/>
            <a:r>
              <a:rPr lang="en-US" altLang="zh-CN" sz="1800" cap="none" dirty="0" err="1" smtClean="0"/>
              <a:t>Fanbo</a:t>
            </a:r>
            <a:r>
              <a:rPr lang="en-US" altLang="zh-CN" sz="1800" cap="none" dirty="0" smtClean="0"/>
              <a:t> </a:t>
            </a:r>
            <a:r>
              <a:rPr lang="en-US" altLang="zh-CN" sz="1800" cap="none" dirty="0" err="1" smtClean="0"/>
              <a:t>Meng</a:t>
            </a:r>
            <a:endParaRPr lang="en-US" altLang="zh-CN" sz="1800" cap="none" dirty="0" smtClean="0"/>
          </a:p>
          <a:p>
            <a:pPr algn="r"/>
            <a:r>
              <a:rPr lang="en-US" altLang="zh-CN" sz="1800" cap="none" dirty="0" smtClean="0"/>
              <a:t>Accelerator Center, IHEP</a:t>
            </a:r>
          </a:p>
          <a:p>
            <a:pPr algn="r"/>
            <a:r>
              <a:rPr lang="en-US" altLang="zh-CN" sz="1800" cap="none" dirty="0" smtClean="0"/>
              <a:t>2017. 04. 19</a:t>
            </a:r>
          </a:p>
          <a:p>
            <a:pPr algn="r"/>
            <a:r>
              <a:rPr lang="en-US" altLang="zh-CN" sz="1800" cap="none" dirty="0" smtClean="0"/>
              <a:t>CEPC workshop, CCNU, Wuhan</a:t>
            </a:r>
            <a:endParaRPr lang="zh-CN" altLang="en-US" sz="1800" cap="none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7" r="15014"/>
          <a:stretch/>
        </p:blipFill>
        <p:spPr>
          <a:xfrm>
            <a:off x="23346" y="25062"/>
            <a:ext cx="1164278" cy="648000"/>
          </a:xfrm>
          <a:prstGeom prst="rect">
            <a:avLst/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8206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985" y="6630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12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4409" y="836712"/>
            <a:ext cx="6625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Data change before and after brazing experiment: </a:t>
            </a:r>
            <a:endParaRPr lang="zh-CN" alt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71600" y="5048016"/>
            <a:ext cx="71803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u” is more important for microwave absorptivity.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The u” change before and after brazing experiment is less than 5% ( including the test error between two test 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FF00"/>
                </a:solidFill>
              </a:rPr>
              <a:t>The brazing process does not change the performance of </a:t>
            </a:r>
            <a:r>
              <a:rPr lang="en-US" altLang="zh-CN" dirty="0" smtClean="0">
                <a:solidFill>
                  <a:srgbClr val="FFFF00"/>
                </a:solidFill>
              </a:rPr>
              <a:t> ferrite </a:t>
            </a:r>
            <a:r>
              <a:rPr lang="en-US" altLang="zh-CN" dirty="0" smtClean="0">
                <a:solidFill>
                  <a:srgbClr val="FFFF00"/>
                </a:solidFill>
              </a:rPr>
              <a:t>obviously.</a:t>
            </a:r>
            <a:endParaRPr lang="zh-CN" alt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303" y="116632"/>
            <a:ext cx="3028393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Brazing experiment</a:t>
            </a:r>
            <a:endParaRPr lang="en-US" altLang="zh-CN" sz="2400" dirty="0"/>
          </a:p>
        </p:txBody>
      </p: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2040354"/>
              </p:ext>
            </p:extLst>
          </p:nvPr>
        </p:nvGraphicFramePr>
        <p:xfrm>
          <a:off x="601776" y="1412776"/>
          <a:ext cx="8290704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015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03" y="116632"/>
            <a:ext cx="3028393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Brazing experiment</a:t>
            </a:r>
            <a:endParaRPr lang="en-US" altLang="zh-C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8776" y="980728"/>
            <a:ext cx="815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2nd</a:t>
            </a:r>
            <a:r>
              <a:rPr lang="en-US" altLang="zh-CN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experiment</a:t>
            </a:r>
            <a:r>
              <a:rPr lang="en-US" altLang="zh-CN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Braze ferrite on the copper plate</a:t>
            </a:r>
            <a:endParaRPr lang="zh-CN" altLang="en-US" dirty="0">
              <a:solidFill>
                <a:srgbClr val="FFFF00"/>
              </a:solidFill>
            </a:endParaRPr>
          </a:p>
        </p:txBody>
      </p:sp>
      <p:grpSp>
        <p:nvGrpSpPr>
          <p:cNvPr id="26" name="组合 25"/>
          <p:cNvGrpSpPr>
            <a:grpSpLocks noChangeAspect="1"/>
          </p:cNvGrpSpPr>
          <p:nvPr/>
        </p:nvGrpSpPr>
        <p:grpSpPr>
          <a:xfrm>
            <a:off x="709786" y="2615915"/>
            <a:ext cx="3723749" cy="3201236"/>
            <a:chOff x="16690308" y="15216761"/>
            <a:chExt cx="5017666" cy="4313592"/>
          </a:xfrm>
        </p:grpSpPr>
        <p:grpSp>
          <p:nvGrpSpPr>
            <p:cNvPr id="27" name="组合 26"/>
            <p:cNvGrpSpPr/>
            <p:nvPr/>
          </p:nvGrpSpPr>
          <p:grpSpPr>
            <a:xfrm>
              <a:off x="16690308" y="15216761"/>
              <a:ext cx="5017666" cy="3775189"/>
              <a:chOff x="17786864" y="15602118"/>
              <a:chExt cx="3200400" cy="3481385"/>
            </a:xfrm>
          </p:grpSpPr>
          <p:pic>
            <p:nvPicPr>
              <p:cNvPr id="29" name="Picture 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6864" y="17372580"/>
                <a:ext cx="3200400" cy="1710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86864" y="15602118"/>
                <a:ext cx="3200400" cy="17177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28" name="TextBox 27"/>
            <p:cNvSpPr txBox="1"/>
            <p:nvPr/>
          </p:nvSpPr>
          <p:spPr>
            <a:xfrm>
              <a:off x="17858870" y="18908270"/>
              <a:ext cx="2767404" cy="622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Failing brazing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30"/>
          <p:cNvGrpSpPr>
            <a:grpSpLocks noChangeAspect="1"/>
          </p:cNvGrpSpPr>
          <p:nvPr/>
        </p:nvGrpSpPr>
        <p:grpSpPr>
          <a:xfrm>
            <a:off x="4651089" y="2483661"/>
            <a:ext cx="3737335" cy="3333490"/>
            <a:chOff x="23252386" y="15038550"/>
            <a:chExt cx="5035972" cy="4491802"/>
          </a:xfrm>
        </p:grpSpPr>
        <p:grpSp>
          <p:nvGrpSpPr>
            <p:cNvPr id="32" name="组合 31"/>
            <p:cNvGrpSpPr/>
            <p:nvPr/>
          </p:nvGrpSpPr>
          <p:grpSpPr>
            <a:xfrm>
              <a:off x="23252386" y="15038550"/>
              <a:ext cx="5035972" cy="3896250"/>
              <a:chOff x="23595286" y="15156230"/>
              <a:chExt cx="5035972" cy="3896250"/>
            </a:xfrm>
          </p:grpSpPr>
          <p:pic>
            <p:nvPicPr>
              <p:cNvPr id="34" name="Picture 5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584"/>
              <a:stretch/>
            </p:blipFill>
            <p:spPr bwMode="auto">
              <a:xfrm>
                <a:off x="23595286" y="17011005"/>
                <a:ext cx="5035972" cy="20414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5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18486" y="15156230"/>
                <a:ext cx="4989573" cy="18105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33" name="TextBox 32"/>
            <p:cNvSpPr txBox="1"/>
            <p:nvPr/>
          </p:nvSpPr>
          <p:spPr>
            <a:xfrm>
              <a:off x="24132744" y="18908269"/>
              <a:ext cx="3367886" cy="622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Successful brazing</a:t>
              </a:r>
              <a:endPara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5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90" y="3397542"/>
            <a:ext cx="8693252" cy="3397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973300C-797F-D148-A78D-320196FBAF04}" type="slidenum">
              <a:rPr lang="en-US" smtClean="0"/>
              <a:pPr/>
              <a:t>12</a:t>
            </a:fld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960698"/>
                  </p:ext>
                </p:extLst>
              </p:nvPr>
            </p:nvGraphicFramePr>
            <p:xfrm>
              <a:off x="464192" y="2259712"/>
              <a:ext cx="3814193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5944"/>
                    <a:gridCol w="1132514"/>
                    <a:gridCol w="1115735"/>
                  </a:tblGrid>
                  <a:tr h="362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rgbClr val="FFFF00"/>
                              </a:solidFill>
                            </a:rPr>
                            <a:t>频率 （</a:t>
                          </a:r>
                          <a:r>
                            <a:rPr lang="en-US" altLang="zh-CN" dirty="0" smtClean="0">
                              <a:solidFill>
                                <a:srgbClr val="FFFF00"/>
                              </a:solidFill>
                            </a:rPr>
                            <a:t>GHz</a:t>
                          </a:r>
                          <a:r>
                            <a:rPr lang="zh-CN" altLang="en-US" dirty="0" smtClean="0">
                              <a:solidFill>
                                <a:srgbClr val="FFFF00"/>
                              </a:solidFill>
                            </a:rPr>
                            <a:t>）</a:t>
                          </a:r>
                          <a:endParaRPr lang="zh-CN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altLang="zh-CN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zh-CN" altLang="en-US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𝜀</m:t>
                                    </m:r>
                                  </m:e>
                                  <m:sup>
                                    <m:r>
                                      <a:rPr lang="en-US" altLang="zh-CN" b="0" i="1" smtClean="0">
                                        <a:solidFill>
                                          <a:srgbClr val="FFFF00"/>
                                        </a:solidFill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lang="en-US" altLang="zh-CN" b="0" i="1" smtClean="0">
                                    <a:solidFill>
                                      <a:srgbClr val="FFFF00"/>
                                    </a:solidFill>
                                    <a:latin typeface="Cambria Math"/>
                                  </a:rPr>
                                  <m:t>′</m:t>
                                </m:r>
                              </m:oMath>
                            </m:oMathPara>
                          </a14:m>
                          <a:endParaRPr lang="zh-CN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</a:tr>
                  <a:tr h="362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8.5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3.75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6204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11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3.75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52960698"/>
                  </p:ext>
                </p:extLst>
              </p:nvPr>
            </p:nvGraphicFramePr>
            <p:xfrm>
              <a:off x="464192" y="2259712"/>
              <a:ext cx="3814193" cy="1097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65944"/>
                    <a:gridCol w="1132514"/>
                    <a:gridCol w="1115735"/>
                  </a:tblGrid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zh-CN" altLang="en-US" dirty="0" smtClean="0">
                              <a:solidFill>
                                <a:srgbClr val="FFFF00"/>
                              </a:solidFill>
                            </a:rPr>
                            <a:t>频率 （</a:t>
                          </a:r>
                          <a:r>
                            <a:rPr lang="en-US" altLang="zh-CN" dirty="0" smtClean="0">
                              <a:solidFill>
                                <a:srgbClr val="FFFF00"/>
                              </a:solidFill>
                            </a:rPr>
                            <a:t>GHz</a:t>
                          </a:r>
                          <a:r>
                            <a:rPr lang="zh-CN" altLang="en-US" dirty="0" smtClean="0">
                              <a:solidFill>
                                <a:srgbClr val="FFFF00"/>
                              </a:solidFill>
                            </a:rPr>
                            <a:t>）</a:t>
                          </a:r>
                          <a:endParaRPr lang="zh-CN" altLang="en-US" dirty="0">
                            <a:solidFill>
                              <a:srgbClr val="FFFF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38172" t="-11667" r="-98387" b="-22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42077" t="-11667" b="-226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8.5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3.75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11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15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CN" dirty="0" smtClean="0">
                              <a:solidFill>
                                <a:schemeClr val="bg1"/>
                              </a:solidFill>
                            </a:rPr>
                            <a:t>3.75</a:t>
                          </a:r>
                          <a:endParaRPr lang="zh-CN" altLang="en-US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t="13498" r="30137" b="16172"/>
          <a:stretch/>
        </p:blipFill>
        <p:spPr bwMode="auto">
          <a:xfrm>
            <a:off x="497748" y="764704"/>
            <a:ext cx="3059184" cy="146265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286155" y="404664"/>
                <a:ext cx="3204019" cy="8996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CN" sz="20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𝑙𝑜𝑠𝑠</m:t>
                          </m:r>
                        </m:sub>
                      </m:sSub>
                      <m:r>
                        <a:rPr lang="en-US" altLang="zh-CN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20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0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zh-CN" altLang="en-US" sz="2000" b="0" i="1" smtClean="0">
                          <a:latin typeface="Cambria Math"/>
                        </a:rPr>
                        <m:t>𝜔</m:t>
                      </m:r>
                      <m:sSub>
                        <m:sSub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zh-CN" altLang="en-US" sz="2000" b="0" i="1" smtClean="0">
                              <a:latin typeface="Cambria Math"/>
                            </a:rPr>
                            <m:t>𝜀</m:t>
                          </m:r>
                        </m:e>
                        <m:sub>
                          <m:r>
                            <a:rPr lang="en-US" altLang="zh-CN" sz="2000" b="0" i="1" smtClean="0">
                              <a:latin typeface="Cambria Math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zh-CN" altLang="en-US" sz="2000" b="0" i="1" smtClean="0">
                              <a:latin typeface="Cambria Math"/>
                            </a:rPr>
                            <m:t>𝜀</m:t>
                          </m:r>
                        </m:e>
                        <m:sup>
                          <m:r>
                            <a:rPr lang="en-US" altLang="zh-CN" sz="2000" b="0" i="1" smtClean="0">
                              <a:latin typeface="Cambria Math"/>
                            </a:rPr>
                            <m:t>′′</m:t>
                          </m:r>
                        </m:sup>
                      </m:sSup>
                      <m:nary>
                        <m:naryPr>
                          <m:chr m:val="∭"/>
                          <m:limLoc m:val="undOvr"/>
                          <m:subHide m:val="on"/>
                          <m:supHide m:val="on"/>
                          <m:ctrlPr>
                            <a:rPr lang="en-US" altLang="zh-CN" sz="2000" b="0" i="1" smtClean="0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altLang="zh-CN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CN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altLang="zh-CN" sz="2000" b="0" i="1" smtClean="0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zh-CN" sz="2000" b="0" i="1" smtClean="0">
                                          <a:latin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n-US" altLang="zh-CN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sz="2000" b="0" i="1" smtClean="0">
                              <a:latin typeface="Cambria Math"/>
                            </a:rPr>
                            <m:t>𝑑𝑉</m:t>
                          </m:r>
                        </m:e>
                      </m:nary>
                    </m:oMath>
                  </m:oMathPara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6155" y="404664"/>
                <a:ext cx="3204019" cy="8996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463559" y="1783849"/>
            <a:ext cx="4531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黑体" panose="02010609060101010101" pitchFamily="49" charset="-122"/>
              </a:rPr>
              <a:t>High frequency, long wave, low reflection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63558" y="1340768"/>
            <a:ext cx="406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ea typeface="黑体" panose="02010609060101010101" pitchFamily="49" charset="-122"/>
              </a:rPr>
              <a:t>Loss is proportional to frequency</a:t>
            </a:r>
            <a:endParaRPr lang="zh-CN" altLang="en-US" dirty="0">
              <a:ea typeface="黑体" panose="02010609060101010101" pitchFamily="49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4355976" y="2340045"/>
                <a:ext cx="4603466" cy="944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 smtClean="0">
                    <a:solidFill>
                      <a:srgbClr val="FFFF00"/>
                    </a:solidFill>
                    <a:ea typeface="黑体" panose="02010609060101010101" pitchFamily="49" charset="-122"/>
                  </a:rPr>
                  <a:t>In Ku band, though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solidFill>
                              <a:srgbClr val="FFFF00"/>
                            </a:solidFill>
                          </a:rPr>
                        </m:ctrlPr>
                      </m:sSupPr>
                      <m:e>
                        <m:r>
                          <a:rPr lang="zh-CN" altLang="en-US" i="1">
                            <a:solidFill>
                              <a:srgbClr val="FFFF00"/>
                            </a:solidFill>
                          </a:rPr>
                          <m:t>𝜀</m:t>
                        </m:r>
                      </m:e>
                      <m:sup>
                        <m:r>
                          <a:rPr lang="en-US" altLang="zh-CN" i="1">
                            <a:solidFill>
                              <a:srgbClr val="FFFF00"/>
                            </a:solidFill>
                          </a:rPr>
                          <m:t>′</m:t>
                        </m:r>
                      </m:sup>
                    </m:sSup>
                    <m:r>
                      <a:rPr lang="en-US" altLang="zh-CN" i="1">
                        <a:solidFill>
                          <a:srgbClr val="FFFF00"/>
                        </a:solidFill>
                      </a:rPr>
                      <m:t>′</m:t>
                    </m:r>
                  </m:oMath>
                </a14:m>
                <a:r>
                  <a:rPr lang="zh-CN" altLang="en-US" dirty="0" smtClean="0">
                    <a:solidFill>
                      <a:srgbClr val="FFFF00"/>
                    </a:solidFill>
                    <a:ea typeface="黑体" panose="02010609060101010101" pitchFamily="49" charset="-122"/>
                  </a:rPr>
                  <a:t> </a:t>
                </a:r>
                <a:r>
                  <a:rPr lang="en-US" altLang="zh-CN" dirty="0" smtClean="0">
                    <a:solidFill>
                      <a:srgbClr val="FFFF00"/>
                    </a:solidFill>
                    <a:ea typeface="黑体" panose="02010609060101010101" pitchFamily="49" charset="-122"/>
                  </a:rPr>
                  <a:t>may decrease, the absorbing efficiency will not decrease too much.</a:t>
                </a:r>
                <a:endParaRPr lang="zh-CN" altLang="en-US" dirty="0">
                  <a:solidFill>
                    <a:srgbClr val="FFFF00"/>
                  </a:solidFill>
                  <a:ea typeface="黑体" panose="02010609060101010101" pitchFamily="49" charset="-122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2340045"/>
                <a:ext cx="4603466" cy="944939"/>
              </a:xfrm>
              <a:prstGeom prst="rect">
                <a:avLst/>
              </a:prstGeom>
              <a:blipFill rotWithShape="1">
                <a:blip r:embed="rId6"/>
                <a:stretch>
                  <a:fillRect l="-1192" t="-1290" b="-90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直接连接符 10"/>
          <p:cNvCxnSpPr/>
          <p:nvPr/>
        </p:nvCxnSpPr>
        <p:spPr>
          <a:xfrm flipV="1">
            <a:off x="266190" y="5096307"/>
            <a:ext cx="7854353" cy="1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181179" y="4896252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50%</a:t>
            </a:r>
            <a:endParaRPr lang="zh-CN" altLang="en-US" sz="20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303" y="116632"/>
            <a:ext cx="3028393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Brazing experiment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42067527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985" y="6630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03" y="116632"/>
            <a:ext cx="4719562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HOM absorber design </a:t>
            </a:r>
            <a:r>
              <a:rPr lang="en-US" altLang="zh-CN" sz="2400" dirty="0" smtClean="0"/>
              <a:t>method</a:t>
            </a:r>
            <a:endParaRPr lang="en-US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196752"/>
            <a:ext cx="47724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Optimize the HOM absorber + taper: </a:t>
            </a:r>
            <a:endParaRPr lang="zh-CN" alt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4953" y="1690617"/>
            <a:ext cx="53793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Treat the HOM absorber + taper  as a matched 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Separately design the HOM absorber + taper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Lower the S11 of this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Make the S11 trace around the origin of Smith Chart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FF00"/>
                </a:solidFill>
              </a:rPr>
              <a:t>Increase the design efficiency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6" t="13498" r="30137" b="16172"/>
          <a:stretch/>
        </p:blipFill>
        <p:spPr bwMode="auto">
          <a:xfrm>
            <a:off x="5658751" y="1702926"/>
            <a:ext cx="3344629" cy="154086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5588440" y="3246587"/>
            <a:ext cx="348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HOM absorber + taper model</a:t>
            </a:r>
            <a:endParaRPr lang="zh-CN" altLang="en-US" dirty="0"/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0" y="4293096"/>
            <a:ext cx="3878668" cy="165618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74"/>
          <a:stretch/>
        </p:blipFill>
        <p:spPr bwMode="auto">
          <a:xfrm>
            <a:off x="3920664" y="3998941"/>
            <a:ext cx="5157589" cy="244067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1331640" y="5949280"/>
            <a:ext cx="1164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S11 in dB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15667" y="6425731"/>
            <a:ext cx="2167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S11 in Smith Chart</a:t>
            </a:r>
            <a:endParaRPr lang="zh-CN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84407" y="755412"/>
            <a:ext cx="147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1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st</a:t>
            </a:r>
            <a:r>
              <a:rPr lang="en-US" altLang="zh-CN" dirty="0" smtClean="0">
                <a:solidFill>
                  <a:srgbClr val="FFFF00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step</a:t>
            </a:r>
          </a:p>
        </p:txBody>
      </p:sp>
    </p:spTree>
    <p:extLst>
      <p:ext uri="{BB962C8B-B14F-4D97-AF65-F5344CB8AC3E}">
        <p14:creationId xmlns:p14="http://schemas.microsoft.com/office/powerpoint/2010/main" val="203654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985" y="6630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084674"/>
            <a:ext cx="7066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Integral simulation of “cavity + HOM absorber + taper”: </a:t>
            </a:r>
            <a:endParaRPr lang="zh-CN" altLang="en-US" sz="2000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43" t="17049" r="20554" b="16769"/>
          <a:stretch/>
        </p:blipFill>
        <p:spPr bwMode="auto">
          <a:xfrm>
            <a:off x="5029829" y="1565248"/>
            <a:ext cx="3863168" cy="1359695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23528" y="1724615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Simulate the real HOM absorbing situation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Focus on monopole and dipole mode above 1.4GHz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67881" y="2924943"/>
            <a:ext cx="39966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Cavity + HOM absorber + taper model</a:t>
            </a:r>
            <a:endParaRPr lang="zh-CN" altLang="en-US" sz="1600" dirty="0"/>
          </a:p>
        </p:txBody>
      </p:sp>
      <p:sp>
        <p:nvSpPr>
          <p:cNvPr id="10" name="椭圆 9"/>
          <p:cNvSpPr/>
          <p:nvPr/>
        </p:nvSpPr>
        <p:spPr>
          <a:xfrm>
            <a:off x="5940152" y="2132856"/>
            <a:ext cx="576064" cy="72008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635714" y="1692395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absorber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7" t="12795" r="15727" b="18792"/>
          <a:stretch/>
        </p:blipFill>
        <p:spPr bwMode="auto">
          <a:xfrm>
            <a:off x="107504" y="3286040"/>
            <a:ext cx="3312368" cy="1207139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284984"/>
            <a:ext cx="5546549" cy="19771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" name="TextBox 13"/>
          <p:cNvSpPr txBox="1"/>
          <p:nvPr/>
        </p:nvSpPr>
        <p:spPr>
          <a:xfrm>
            <a:off x="1296144" y="4500409"/>
            <a:ext cx="2411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/>
              <a:t>TM111 mode E field, f=1.456GHz, </a:t>
            </a:r>
            <a:r>
              <a:rPr lang="en-US" altLang="zh-CN" sz="1600" dirty="0" err="1" smtClean="0"/>
              <a:t>Ql</a:t>
            </a:r>
            <a:r>
              <a:rPr lang="en-US" altLang="zh-CN" sz="1600" dirty="0" smtClean="0"/>
              <a:t>=56.7</a:t>
            </a:r>
            <a:endParaRPr lang="zh-CN" alt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5374957"/>
            <a:ext cx="8064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/>
              <a:t>Need further simulation for higher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srgbClr val="FFFF00"/>
                </a:solidFill>
              </a:rPr>
              <a:t>Use the </a:t>
            </a:r>
            <a:r>
              <a:rPr lang="en-US" altLang="zh-CN" dirty="0" err="1" smtClean="0">
                <a:solidFill>
                  <a:srgbClr val="FFFF00"/>
                </a:solidFill>
              </a:rPr>
              <a:t>wakefield</a:t>
            </a:r>
            <a:r>
              <a:rPr lang="en-US" altLang="zh-CN" dirty="0" smtClean="0">
                <a:solidFill>
                  <a:srgbClr val="FFFF00"/>
                </a:solidFill>
              </a:rPr>
              <a:t> method to calculate impedance with absorber directly in PIC solver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-303" y="116632"/>
            <a:ext cx="4719562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/>
              <a:t>HOM absorber design </a:t>
            </a:r>
            <a:r>
              <a:rPr lang="en-US" altLang="zh-CN" sz="2400" dirty="0" smtClean="0"/>
              <a:t>method</a:t>
            </a:r>
            <a:endParaRPr lang="en-US" altLang="zh-CN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284407" y="755412"/>
            <a:ext cx="1479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2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nd</a:t>
            </a:r>
            <a:r>
              <a:rPr lang="en-US" altLang="zh-CN" dirty="0" smtClean="0">
                <a:solidFill>
                  <a:srgbClr val="FFFF00"/>
                </a:solidFill>
              </a:rPr>
              <a:t> step</a:t>
            </a:r>
          </a:p>
        </p:txBody>
      </p:sp>
    </p:spTree>
    <p:extLst>
      <p:ext uri="{BB962C8B-B14F-4D97-AF65-F5344CB8AC3E}">
        <p14:creationId xmlns:p14="http://schemas.microsoft.com/office/powerpoint/2010/main" val="79484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985" y="6630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303" y="116632"/>
            <a:ext cx="3159839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Cooperation details</a:t>
            </a:r>
            <a:endParaRPr lang="en-US" altLang="zh-CN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1821" y="1700808"/>
                <a:ext cx="7528164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Some new absorbing materials, such as </a:t>
                </a:r>
                <a:r>
                  <a:rPr lang="en-US" altLang="zh-CN" sz="2000" dirty="0" err="1" smtClean="0"/>
                  <a:t>SiC</a:t>
                </a:r>
                <a:r>
                  <a:rPr lang="en-US" altLang="zh-CN" sz="2000" dirty="0" smtClean="0"/>
                  <a:t> or </a:t>
                </a:r>
                <a:r>
                  <a:rPr lang="en-US" altLang="zh-CN" sz="2000" dirty="0" err="1" smtClean="0"/>
                  <a:t>AlN</a:t>
                </a:r>
                <a:endParaRPr lang="en-US" altLang="zh-CN" sz="2000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Material test, such as</a:t>
                </a:r>
                <a:r>
                  <a:rPr lang="en-US" altLang="zh-CN" sz="2000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/>
                      </a:rPr>
                      <m:t>𝜀</m:t>
                    </m:r>
                  </m:oMath>
                </a14:m>
                <a:r>
                  <a:rPr lang="en-US" altLang="zh-CN" sz="2000" dirty="0" smtClean="0"/>
                  <a:t>,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sz="2000" dirty="0" smtClean="0"/>
                  <a:t>, thermal conductivity, electric conductivity, outgassing rate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altLang="zh-CN" sz="20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/>
                  <a:t>Some new RF structure to increase the absorbing efficiency</a:t>
                </a:r>
                <a:endParaRPr lang="zh-CN" altLang="en-US" sz="2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821" y="1700808"/>
                <a:ext cx="7528164" cy="2246769"/>
              </a:xfrm>
              <a:prstGeom prst="rect">
                <a:avLst/>
              </a:prstGeom>
              <a:blipFill rotWithShape="1">
                <a:blip r:embed="rId2"/>
                <a:stretch>
                  <a:fillRect l="-729" t="-1355" b="-37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67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985" y="6630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18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1680" y="2492896"/>
            <a:ext cx="5984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i="1" dirty="0" smtClean="0"/>
              <a:t>Thank you for your attention!!</a:t>
            </a:r>
            <a:endParaRPr lang="zh-CN" alt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72144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692696"/>
            <a:ext cx="133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Outline 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11821" y="1916832"/>
            <a:ext cx="6357831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Absorbing material selection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Material test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Structure optimization and absorbing efficiency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Brazing experiment</a:t>
            </a:r>
            <a:endParaRPr lang="en-US" altLang="zh-CN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Absorber design method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 smtClean="0"/>
              <a:t>Cooperation details</a:t>
            </a:r>
            <a:endParaRPr lang="zh-CN" alt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537896" y="66307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25284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303" y="116632"/>
            <a:ext cx="4435830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Absorbing material selection</a:t>
            </a:r>
            <a:endParaRPr lang="en-US" altLang="zh-CN" sz="2400" dirty="0"/>
          </a:p>
        </p:txBody>
      </p:sp>
      <p:pic>
        <p:nvPicPr>
          <p:cNvPr id="7" name="Picture 6" descr="E:\工作文件2016\damper\吸波材料测试数据\20170321_2.6mm九院铁氧体样品\20170321_焊接试验前\测试照片\IMG_20170309_15450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8" r="5381"/>
          <a:stretch/>
        </p:blipFill>
        <p:spPr bwMode="auto">
          <a:xfrm>
            <a:off x="391908" y="1258064"/>
            <a:ext cx="3173413" cy="2126713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5" b="17170"/>
          <a:stretch/>
        </p:blipFill>
        <p:spPr>
          <a:xfrm>
            <a:off x="5230657" y="1107064"/>
            <a:ext cx="2935294" cy="35902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grpSp>
        <p:nvGrpSpPr>
          <p:cNvPr id="9" name="组合 8"/>
          <p:cNvGrpSpPr/>
          <p:nvPr/>
        </p:nvGrpSpPr>
        <p:grpSpPr>
          <a:xfrm>
            <a:off x="251520" y="3831263"/>
            <a:ext cx="4347871" cy="2382474"/>
            <a:chOff x="592531" y="3823526"/>
            <a:chExt cx="4816462" cy="2639598"/>
          </a:xfrm>
        </p:grpSpPr>
        <p:pic>
          <p:nvPicPr>
            <p:cNvPr id="10" name="Picture 2" descr="E:\工作文件2016\CEPC\CEPC damper\材料照片\mmexport1499301629823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74" b="17969"/>
            <a:stretch/>
          </p:blipFill>
          <p:spPr bwMode="auto">
            <a:xfrm>
              <a:off x="592531" y="3823526"/>
              <a:ext cx="2523396" cy="263349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11" name="Picture 3" descr="E:\工作文件2016\CEPC\CEPC damper\材料照片\mmexport1499301664388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058" b="28205"/>
            <a:stretch/>
          </p:blipFill>
          <p:spPr bwMode="auto">
            <a:xfrm>
              <a:off x="3149483" y="3823526"/>
              <a:ext cx="2259510" cy="26395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sp>
        <p:nvSpPr>
          <p:cNvPr id="12" name="文本框 20"/>
          <p:cNvSpPr txBox="1"/>
          <p:nvPr/>
        </p:nvSpPr>
        <p:spPr>
          <a:xfrm>
            <a:off x="383519" y="3384777"/>
            <a:ext cx="16682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ea typeface="黑体" panose="02010609060101010101" pitchFamily="49" charset="-122"/>
              </a:rPr>
              <a:t>Mature ferrite</a:t>
            </a:r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3" name="文本框 20"/>
          <p:cNvSpPr txBox="1"/>
          <p:nvPr/>
        </p:nvSpPr>
        <p:spPr>
          <a:xfrm>
            <a:off x="286435" y="6213737"/>
            <a:ext cx="24052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err="1" smtClean="0">
                <a:ea typeface="黑体" panose="02010609060101010101" pitchFamily="49" charset="-122"/>
              </a:rPr>
              <a:t>AlN+SiC</a:t>
            </a:r>
            <a:r>
              <a:rPr lang="zh-CN" altLang="en-US" sz="1600" dirty="0" smtClean="0">
                <a:ea typeface="黑体" panose="02010609060101010101" pitchFamily="49" charset="-122"/>
              </a:rPr>
              <a:t> </a:t>
            </a:r>
            <a:r>
              <a:rPr lang="en-US" altLang="zh-CN" sz="1600" dirty="0" smtClean="0">
                <a:ea typeface="黑体" panose="02010609060101010101" pitchFamily="49" charset="-122"/>
              </a:rPr>
              <a:t>composite</a:t>
            </a:r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4" name="圆角矩形 13"/>
          <p:cNvSpPr/>
          <p:nvPr/>
        </p:nvSpPr>
        <p:spPr>
          <a:xfrm>
            <a:off x="5020505" y="2162030"/>
            <a:ext cx="1677799" cy="841230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20"/>
          <p:cNvSpPr txBox="1"/>
          <p:nvPr/>
        </p:nvSpPr>
        <p:spPr>
          <a:xfrm>
            <a:off x="3635896" y="2413368"/>
            <a:ext cx="13846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ea typeface="黑体" panose="02010609060101010101" pitchFamily="49" charset="-122"/>
              </a:rPr>
              <a:t>HIP</a:t>
            </a:r>
            <a:r>
              <a:rPr lang="zh-CN" altLang="en-US" sz="1600" dirty="0" smtClean="0">
                <a:ea typeface="黑体" panose="02010609060101010101" pitchFamily="49" charset="-122"/>
              </a:rPr>
              <a:t> </a:t>
            </a:r>
            <a:r>
              <a:rPr lang="en-US" altLang="zh-CN" sz="1600" dirty="0" smtClean="0">
                <a:ea typeface="黑体" panose="02010609060101010101" pitchFamily="49" charset="-122"/>
              </a:rPr>
              <a:t>material</a:t>
            </a:r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6" name="文本框 20"/>
          <p:cNvSpPr txBox="1"/>
          <p:nvPr/>
        </p:nvSpPr>
        <p:spPr>
          <a:xfrm>
            <a:off x="6555869" y="4699794"/>
            <a:ext cx="19869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ea typeface="黑体" panose="02010609060101010101" pitchFamily="49" charset="-122"/>
              </a:rPr>
              <a:t>New ferrite</a:t>
            </a:r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7" name="文本框 4"/>
          <p:cNvSpPr txBox="1"/>
          <p:nvPr/>
        </p:nvSpPr>
        <p:spPr>
          <a:xfrm>
            <a:off x="4644008" y="4974267"/>
            <a:ext cx="2549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ea typeface="黑体" panose="02010609060101010101" pitchFamily="49" charset="-122"/>
                <a:cs typeface="Arial" panose="020B0604020202020204" pitchFamily="34" charset="0"/>
              </a:rPr>
              <a:t>Selection criterion: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黑体" panose="02010609060101010101" pitchFamily="49" charset="-122"/>
                <a:cs typeface="Arial" panose="020B0604020202020204" pitchFamily="34" charset="0"/>
              </a:rPr>
              <a:t>Absorbing capability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黑体" panose="02010609060101010101" pitchFamily="49" charset="-122"/>
                <a:cs typeface="Arial" panose="020B0604020202020204" pitchFamily="34" charset="0"/>
              </a:rPr>
              <a:t>Mature technology</a:t>
            </a:r>
            <a:endParaRPr lang="zh-CN" altLang="en-US" sz="1600" dirty="0"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文本框 4"/>
          <p:cNvSpPr txBox="1"/>
          <p:nvPr/>
        </p:nvSpPr>
        <p:spPr>
          <a:xfrm>
            <a:off x="4644008" y="5877272"/>
            <a:ext cx="442570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Suitable Material</a:t>
            </a:r>
            <a:r>
              <a:rPr lang="zh-CN" altLang="en-US" sz="1600" dirty="0" smtClean="0">
                <a:solidFill>
                  <a:srgbClr val="FFFF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：</a:t>
            </a:r>
            <a:endParaRPr lang="en-US" altLang="zh-CN" sz="1600" dirty="0" smtClean="0">
              <a:solidFill>
                <a:srgbClr val="FFFF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FFFF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Mature ferrite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err="1" smtClean="0">
                <a:solidFill>
                  <a:srgbClr val="FFFF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AlN+SiC</a:t>
            </a:r>
            <a:r>
              <a:rPr lang="zh-CN" altLang="en-US" sz="1600" dirty="0" smtClean="0">
                <a:solidFill>
                  <a:srgbClr val="FFFF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1600" dirty="0" smtClean="0">
                <a:solidFill>
                  <a:srgbClr val="FFFF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composite</a:t>
            </a:r>
            <a:endParaRPr lang="zh-CN" altLang="en-US" sz="1600" dirty="0">
              <a:solidFill>
                <a:srgbClr val="FFFF00"/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68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7896" y="66307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7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303" y="116632"/>
            <a:ext cx="6264857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Material absorbing capability test system</a:t>
            </a:r>
            <a:endParaRPr lang="en-US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27060" y="1621814"/>
            <a:ext cx="18533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Test method: </a:t>
            </a:r>
            <a:endParaRPr lang="zh-CN" altLang="en-US" sz="2000" dirty="0"/>
          </a:p>
        </p:txBody>
      </p:sp>
      <p:grpSp>
        <p:nvGrpSpPr>
          <p:cNvPr id="30" name="组合 29"/>
          <p:cNvGrpSpPr/>
          <p:nvPr/>
        </p:nvGrpSpPr>
        <p:grpSpPr>
          <a:xfrm>
            <a:off x="1259632" y="1837258"/>
            <a:ext cx="7175001" cy="3129804"/>
            <a:chOff x="1115616" y="1251148"/>
            <a:chExt cx="7175001" cy="3129804"/>
          </a:xfrm>
        </p:grpSpPr>
        <p:grpSp>
          <p:nvGrpSpPr>
            <p:cNvPr id="28" name="组合 27"/>
            <p:cNvGrpSpPr/>
            <p:nvPr/>
          </p:nvGrpSpPr>
          <p:grpSpPr>
            <a:xfrm>
              <a:off x="1115616" y="1581046"/>
              <a:ext cx="7175001" cy="2799906"/>
              <a:chOff x="1377321" y="2602592"/>
              <a:chExt cx="7803191" cy="3225171"/>
            </a:xfrm>
          </p:grpSpPr>
          <p:sp>
            <p:nvSpPr>
              <p:cNvPr id="14" name="文本框 7"/>
              <p:cNvSpPr txBox="1"/>
              <p:nvPr/>
            </p:nvSpPr>
            <p:spPr>
              <a:xfrm>
                <a:off x="4394143" y="2602592"/>
                <a:ext cx="6527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dirty="0"/>
                  <a:t>DUT</a:t>
                </a:r>
                <a:endParaRPr lang="zh-CN" altLang="en-US" sz="2000" dirty="0"/>
              </a:p>
            </p:txBody>
          </p:sp>
          <p:grpSp>
            <p:nvGrpSpPr>
              <p:cNvPr id="15" name="组合 14"/>
              <p:cNvGrpSpPr/>
              <p:nvPr/>
            </p:nvGrpSpPr>
            <p:grpSpPr>
              <a:xfrm>
                <a:off x="1910663" y="2990278"/>
                <a:ext cx="5760640" cy="2837485"/>
                <a:chOff x="1941240" y="3358804"/>
                <a:chExt cx="5760640" cy="2837485"/>
              </a:xfrm>
            </p:grpSpPr>
            <p:pic>
              <p:nvPicPr>
                <p:cNvPr id="16" name="图片 15"/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20984" t="11846" r="32503" b="14968"/>
                <a:stretch/>
              </p:blipFill>
              <p:spPr>
                <a:xfrm>
                  <a:off x="3309392" y="3358804"/>
                  <a:ext cx="2952328" cy="1528884"/>
                </a:xfrm>
                <a:prstGeom prst="rect">
                  <a:avLst/>
                </a:prstGeom>
              </p:spPr>
            </p:pic>
            <p:sp>
              <p:nvSpPr>
                <p:cNvPr id="17" name="圆角矩形 16"/>
                <p:cNvSpPr/>
                <p:nvPr/>
              </p:nvSpPr>
              <p:spPr>
                <a:xfrm>
                  <a:off x="1941240" y="3907222"/>
                  <a:ext cx="1706488" cy="576064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rgbClr val="7030A0"/>
                      </a:solidFill>
                    </a:rPr>
                    <a:t>fixture</a:t>
                  </a:r>
                  <a:endParaRPr lang="zh-CN" altLang="en-US" dirty="0">
                    <a:solidFill>
                      <a:srgbClr val="7030A0"/>
                    </a:solidFill>
                  </a:endParaRPr>
                </a:p>
              </p:txBody>
            </p:sp>
            <p:sp>
              <p:nvSpPr>
                <p:cNvPr id="18" name="圆角矩形 17"/>
                <p:cNvSpPr/>
                <p:nvPr/>
              </p:nvSpPr>
              <p:spPr>
                <a:xfrm>
                  <a:off x="5995392" y="3763206"/>
                  <a:ext cx="1706488" cy="576064"/>
                </a:xfrm>
                <a:prstGeom prst="roundRect">
                  <a:avLst/>
                </a:prstGeom>
                <a:solidFill>
                  <a:srgbClr val="FFFF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>
                      <a:solidFill>
                        <a:srgbClr val="7030A0"/>
                      </a:solidFill>
                    </a:rPr>
                    <a:t>fixture</a:t>
                  </a:r>
                  <a:endParaRPr lang="zh-CN" altLang="en-US" dirty="0">
                    <a:solidFill>
                      <a:srgbClr val="7030A0"/>
                    </a:solidFill>
                  </a:endParaRPr>
                </a:p>
              </p:txBody>
            </p:sp>
            <p:cxnSp>
              <p:nvCxnSpPr>
                <p:cNvPr id="19" name="曲线连接符 18"/>
                <p:cNvCxnSpPr>
                  <a:stCxn id="17" idx="1"/>
                </p:cNvCxnSpPr>
                <p:nvPr/>
              </p:nvCxnSpPr>
              <p:spPr>
                <a:xfrm rot="10800000" flipH="1" flipV="1">
                  <a:off x="1941240" y="4195254"/>
                  <a:ext cx="1573324" cy="1656184"/>
                </a:xfrm>
                <a:prstGeom prst="curvedConnector4">
                  <a:avLst>
                    <a:gd name="adj1" fmla="val -14530"/>
                    <a:gd name="adj2" fmla="val 58696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曲线连接符 19"/>
                <p:cNvCxnSpPr>
                  <a:stCxn id="18" idx="3"/>
                </p:cNvCxnSpPr>
                <p:nvPr/>
              </p:nvCxnSpPr>
              <p:spPr>
                <a:xfrm flipH="1">
                  <a:off x="5901680" y="4051238"/>
                  <a:ext cx="1800200" cy="1800200"/>
                </a:xfrm>
                <a:prstGeom prst="curvedConnector4">
                  <a:avLst>
                    <a:gd name="adj1" fmla="val -12699"/>
                    <a:gd name="adj2" fmla="val 58000"/>
                  </a:avLst>
                </a:prstGeom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1" name="矩形 20"/>
                <p:cNvSpPr/>
                <p:nvPr/>
              </p:nvSpPr>
              <p:spPr>
                <a:xfrm>
                  <a:off x="3309393" y="5680364"/>
                  <a:ext cx="2875566" cy="515925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dirty="0" smtClean="0">
                      <a:solidFill>
                        <a:srgbClr val="0000CC"/>
                      </a:solidFill>
                      <a:ea typeface="微软雅黑" panose="020B0503020204020204" pitchFamily="34" charset="-122"/>
                    </a:rPr>
                    <a:t>Agilent</a:t>
                  </a:r>
                  <a:r>
                    <a:rPr lang="zh-CN" altLang="en-US" dirty="0" smtClean="0">
                      <a:solidFill>
                        <a:srgbClr val="0000CC"/>
                      </a:solidFill>
                      <a:ea typeface="微软雅黑" panose="020B0503020204020204" pitchFamily="34" charset="-122"/>
                    </a:rPr>
                    <a:t> </a:t>
                  </a:r>
                  <a:r>
                    <a:rPr lang="en-US" altLang="zh-CN" dirty="0" smtClean="0">
                      <a:solidFill>
                        <a:srgbClr val="0000CC"/>
                      </a:solidFill>
                      <a:ea typeface="微软雅黑" panose="020B0503020204020204" pitchFamily="34" charset="-122"/>
                    </a:rPr>
                    <a:t>VNA</a:t>
                  </a:r>
                  <a:endParaRPr lang="zh-CN" altLang="en-US" dirty="0">
                    <a:solidFill>
                      <a:srgbClr val="0000CC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文本框 44"/>
              <p:cNvSpPr txBox="1"/>
              <p:nvPr/>
            </p:nvSpPr>
            <p:spPr>
              <a:xfrm>
                <a:off x="7221124" y="4681532"/>
                <a:ext cx="1959388" cy="673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/>
                  <a:t>Cable with N type connector</a:t>
                </a:r>
                <a:endParaRPr lang="zh-CN" altLang="en-US" sz="1600" dirty="0"/>
              </a:p>
            </p:txBody>
          </p:sp>
          <p:cxnSp>
            <p:nvCxnSpPr>
              <p:cNvPr id="23" name="直接连接符 22"/>
              <p:cNvCxnSpPr/>
              <p:nvPr/>
            </p:nvCxnSpPr>
            <p:spPr>
              <a:xfrm>
                <a:off x="1910662" y="3161940"/>
                <a:ext cx="0" cy="138486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>
                <a:off x="7671303" y="2983152"/>
                <a:ext cx="0" cy="1384868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文本框 48"/>
              <p:cNvSpPr txBox="1"/>
              <p:nvPr/>
            </p:nvSpPr>
            <p:spPr>
              <a:xfrm>
                <a:off x="1377321" y="2770409"/>
                <a:ext cx="1218951" cy="4254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/>
                  <a:t>Test port</a:t>
                </a:r>
                <a:endParaRPr lang="zh-CN" altLang="en-US" dirty="0"/>
              </a:p>
            </p:txBody>
          </p:sp>
          <p:cxnSp>
            <p:nvCxnSpPr>
              <p:cNvPr id="26" name="直接连接符 25"/>
              <p:cNvCxnSpPr/>
              <p:nvPr/>
            </p:nvCxnSpPr>
            <p:spPr>
              <a:xfrm>
                <a:off x="3617151" y="2648016"/>
                <a:ext cx="0" cy="218682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Dot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5964815" y="2648016"/>
                <a:ext cx="0" cy="2186824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lgDashDotDot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文本框 58"/>
            <p:cNvSpPr txBox="1"/>
            <p:nvPr/>
          </p:nvSpPr>
          <p:spPr>
            <a:xfrm>
              <a:off x="4862244" y="1251148"/>
              <a:ext cx="1124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FF0000"/>
                  </a:solidFill>
                  <a:ea typeface="微软雅黑" panose="020B0503020204020204" pitchFamily="34" charset="-122"/>
                </a:rPr>
                <a:t>DUT</a:t>
              </a:r>
              <a:r>
                <a:rPr lang="zh-CN" altLang="en-US" dirty="0" smtClean="0">
                  <a:solidFill>
                    <a:srgbClr val="FF0000"/>
                  </a:solidFill>
                  <a:ea typeface="微软雅黑" panose="020B0503020204020204" pitchFamily="34" charset="-122"/>
                </a:rPr>
                <a:t> </a:t>
              </a:r>
              <a:r>
                <a:rPr lang="en-US" altLang="zh-CN" dirty="0" smtClean="0">
                  <a:solidFill>
                    <a:srgbClr val="FF0000"/>
                  </a:solidFill>
                  <a:ea typeface="微软雅黑" panose="020B0503020204020204" pitchFamily="34" charset="-122"/>
                </a:rPr>
                <a:t>port</a:t>
              </a:r>
              <a:endParaRPr lang="zh-CN" altLang="en-US" dirty="0">
                <a:solidFill>
                  <a:srgbClr val="FF0000"/>
                </a:solidFill>
                <a:ea typeface="微软雅黑" panose="020B0503020204020204" pitchFamily="34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746980" y="5245441"/>
                <a:ext cx="641730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Use SOLT method to calibrate cable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Use TRL method to calibrate fixture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dirty="0" smtClean="0"/>
                  <a:t>Use S parameter on DUT port to compute the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𝜀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and </a:t>
                </a:r>
                <a14:m>
                  <m:oMath xmlns:m="http://schemas.openxmlformats.org/officeDocument/2006/math">
                    <m:r>
                      <a:rPr lang="zh-CN" altLang="en-US" i="1">
                        <a:latin typeface="Cambria Math"/>
                      </a:rPr>
                      <m:t>𝜇</m:t>
                    </m:r>
                  </m:oMath>
                </a14:m>
                <a:r>
                  <a:rPr lang="en-US" altLang="zh-CN" dirty="0" smtClean="0"/>
                  <a:t> of sample with  transmission and reflection theory</a:t>
                </a: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980" y="5245441"/>
                <a:ext cx="6417308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65" t="-253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441062" y="766445"/>
            <a:ext cx="7585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To select the material, we need a absorbing capability test system.</a:t>
            </a:r>
          </a:p>
        </p:txBody>
      </p:sp>
    </p:spTree>
    <p:extLst>
      <p:ext uri="{BB962C8B-B14F-4D97-AF65-F5344CB8AC3E}">
        <p14:creationId xmlns:p14="http://schemas.microsoft.com/office/powerpoint/2010/main" val="93513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内容占位符 3"/>
          <p:cNvSpPr txBox="1">
            <a:spLocks/>
          </p:cNvSpPr>
          <p:nvPr/>
        </p:nvSpPr>
        <p:spPr bwMode="auto">
          <a:xfrm>
            <a:off x="144940" y="4808347"/>
            <a:ext cx="1546740" cy="70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b="0" dirty="0" smtClean="0">
                <a:solidFill>
                  <a:schemeClr val="tx1"/>
                </a:solidFill>
              </a:rPr>
              <a:t>Waveguide fixture</a:t>
            </a:r>
            <a:endParaRPr lang="zh-CN" altLang="en-US" sz="16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03" y="116632"/>
            <a:ext cx="6264857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Material absorbing capability test system</a:t>
            </a:r>
            <a:endParaRPr lang="en-US" altLang="zh-CN" sz="2400" dirty="0"/>
          </a:p>
        </p:txBody>
      </p:sp>
      <p:grpSp>
        <p:nvGrpSpPr>
          <p:cNvPr id="43" name="组合 42"/>
          <p:cNvGrpSpPr/>
          <p:nvPr/>
        </p:nvGrpSpPr>
        <p:grpSpPr>
          <a:xfrm>
            <a:off x="2115473" y="1279955"/>
            <a:ext cx="3492388" cy="2592288"/>
            <a:chOff x="179512" y="-209624"/>
            <a:chExt cx="4679649" cy="4030603"/>
          </a:xfrm>
        </p:grpSpPr>
        <p:pic>
          <p:nvPicPr>
            <p:cNvPr id="44" name="Picture 3" descr="E:\工作文件2016\damper\吸波材料测试数据\铁氧体1#（尺寸30-13）_20161229\测试工装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5" t="9233" r="13360" b="3853"/>
            <a:stretch/>
          </p:blipFill>
          <p:spPr bwMode="auto">
            <a:xfrm>
              <a:off x="179512" y="1830986"/>
              <a:ext cx="3168353" cy="1989993"/>
            </a:xfrm>
            <a:prstGeom prst="rect">
              <a:avLst/>
            </a:prstGeom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5" name="Picture 4" descr="E:\工作文件2016\damper\吸波材料测试数据\铁氧体1#（尺寸30-13）_20161229\样品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47" t="20529" r="18326" b="32647"/>
            <a:stretch/>
          </p:blipFill>
          <p:spPr bwMode="auto">
            <a:xfrm>
              <a:off x="3347865" y="1830986"/>
              <a:ext cx="1511296" cy="1989993"/>
            </a:xfrm>
            <a:prstGeom prst="rect">
              <a:avLst/>
            </a:prstGeom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-209624"/>
              <a:ext cx="4679649" cy="2006822"/>
            </a:xfrm>
            <a:prstGeom prst="rect">
              <a:avLst/>
            </a:prstGeom>
            <a:ln/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grpSp>
        <p:nvGrpSpPr>
          <p:cNvPr id="47" name="组合 46"/>
          <p:cNvGrpSpPr/>
          <p:nvPr/>
        </p:nvGrpSpPr>
        <p:grpSpPr>
          <a:xfrm>
            <a:off x="5940152" y="1578136"/>
            <a:ext cx="3152789" cy="4401923"/>
            <a:chOff x="5956086" y="1368255"/>
            <a:chExt cx="3152789" cy="4401923"/>
          </a:xfrm>
        </p:grpSpPr>
        <p:grpSp>
          <p:nvGrpSpPr>
            <p:cNvPr id="48" name="组合 47"/>
            <p:cNvGrpSpPr/>
            <p:nvPr/>
          </p:nvGrpSpPr>
          <p:grpSpPr>
            <a:xfrm>
              <a:off x="5956086" y="1754277"/>
              <a:ext cx="2304256" cy="4015901"/>
              <a:chOff x="5148064" y="2123660"/>
              <a:chExt cx="2304256" cy="4015901"/>
            </a:xfrm>
          </p:grpSpPr>
          <p:pic>
            <p:nvPicPr>
              <p:cNvPr id="53" name="Picture 3" descr="E:\工作文件2016\damper\吸波材料测试数据\20170321_2.6mm九院铁氧体样品\20170321_焊接试验前\测试照片\IMG_20170322_204818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3484596"/>
                <a:ext cx="2304256" cy="1293928"/>
              </a:xfrm>
              <a:prstGeom prst="rect">
                <a:avLst/>
              </a:prstGeom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54" name="Picture 4" descr="E:\工作文件2016\damper\吸波材料测试数据\20170321_2.6mm九院铁氧体样品\20170321_焊接试验前\测试照片\IMG_20170322_210331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2123660"/>
                <a:ext cx="2304256" cy="1293928"/>
              </a:xfrm>
              <a:prstGeom prst="rect">
                <a:avLst/>
              </a:prstGeom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  <p:pic>
            <p:nvPicPr>
              <p:cNvPr id="55" name="Picture 5" descr="E:\工作文件2016\damper\吸波材料测试数据\20170321_2.6mm九院铁氧体样品\20170321_焊接试验前\测试照片\IMG_20170322_211935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48064" y="4845633"/>
                <a:ext cx="2304256" cy="1293928"/>
              </a:xfrm>
              <a:prstGeom prst="rect">
                <a:avLst/>
              </a:prstGeom>
              <a:ex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</p:pic>
        </p:grpSp>
        <p:sp>
          <p:nvSpPr>
            <p:cNvPr id="49" name="TextBox 48"/>
            <p:cNvSpPr txBox="1"/>
            <p:nvPr/>
          </p:nvSpPr>
          <p:spPr>
            <a:xfrm>
              <a:off x="6199086" y="1368255"/>
              <a:ext cx="1972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0" dirty="0" smtClean="0">
                  <a:solidFill>
                    <a:srgbClr val="FFFF00"/>
                  </a:solidFill>
                </a:rPr>
                <a:t>TRL calibration</a:t>
              </a:r>
              <a:endParaRPr lang="zh-CN" altLang="en-US" sz="2000" b="0" dirty="0">
                <a:solidFill>
                  <a:srgbClr val="FFFF00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39163" y="2204864"/>
              <a:ext cx="8693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0" dirty="0">
                  <a:solidFill>
                    <a:schemeClr val="tx1"/>
                  </a:solidFill>
                </a:rPr>
                <a:t>T state</a:t>
              </a:r>
              <a:endParaRPr lang="zh-CN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220120" y="3562173"/>
              <a:ext cx="88838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0" dirty="0">
                  <a:solidFill>
                    <a:schemeClr val="tx1"/>
                  </a:solidFill>
                </a:rPr>
                <a:t>R state</a:t>
              </a:r>
              <a:endParaRPr lang="zh-CN" altLang="en-US" sz="2000" b="0" dirty="0">
                <a:solidFill>
                  <a:schemeClr val="tx1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8244408" y="4923159"/>
              <a:ext cx="86446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0" dirty="0">
                  <a:solidFill>
                    <a:schemeClr val="tx1"/>
                  </a:solidFill>
                </a:rPr>
                <a:t>L state</a:t>
              </a:r>
              <a:endParaRPr lang="zh-CN" altLang="en-US" sz="2000" b="0" dirty="0">
                <a:solidFill>
                  <a:schemeClr val="tx1"/>
                </a:solidFill>
              </a:endParaRPr>
            </a:p>
          </p:txBody>
        </p:sp>
      </p:grpSp>
      <p:sp>
        <p:nvSpPr>
          <p:cNvPr id="56" name="内容占位符 3"/>
          <p:cNvSpPr txBox="1">
            <a:spLocks/>
          </p:cNvSpPr>
          <p:nvPr/>
        </p:nvSpPr>
        <p:spPr bwMode="auto">
          <a:xfrm>
            <a:off x="144941" y="1418151"/>
            <a:ext cx="1960507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b="0" dirty="0" smtClean="0">
                <a:solidFill>
                  <a:schemeClr val="tx1"/>
                </a:solidFill>
                <a:latin typeface="+mn-lt"/>
              </a:rPr>
              <a:t>Work frequency : </a:t>
            </a:r>
            <a:endParaRPr lang="zh-CN" altLang="en-US" sz="16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7" name="内容占位符 3"/>
          <p:cNvSpPr txBox="1">
            <a:spLocks/>
          </p:cNvSpPr>
          <p:nvPr/>
        </p:nvSpPr>
        <p:spPr bwMode="auto">
          <a:xfrm>
            <a:off x="179512" y="2728966"/>
            <a:ext cx="1512169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800" b="0" dirty="0" smtClean="0">
                <a:solidFill>
                  <a:srgbClr val="0066CC"/>
                </a:solidFill>
                <a:latin typeface="+mn-lt"/>
              </a:rPr>
              <a:t>0~5.6GHz</a:t>
            </a:r>
            <a:endParaRPr lang="zh-CN" altLang="en-US" sz="1800" b="0" dirty="0">
              <a:solidFill>
                <a:srgbClr val="0066CC"/>
              </a:solidFill>
              <a:latin typeface="+mn-lt"/>
            </a:endParaRPr>
          </a:p>
        </p:txBody>
      </p:sp>
      <p:cxnSp>
        <p:nvCxnSpPr>
          <p:cNvPr id="58" name="直接箭头连接符 57"/>
          <p:cNvCxnSpPr/>
          <p:nvPr/>
        </p:nvCxnSpPr>
        <p:spPr>
          <a:xfrm>
            <a:off x="899592" y="3089007"/>
            <a:ext cx="0" cy="1287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内容占位符 3"/>
          <p:cNvSpPr txBox="1">
            <a:spLocks/>
          </p:cNvSpPr>
          <p:nvPr/>
        </p:nvSpPr>
        <p:spPr bwMode="auto">
          <a:xfrm>
            <a:off x="179512" y="4376299"/>
            <a:ext cx="1512169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800" b="0" dirty="0" smtClean="0">
                <a:solidFill>
                  <a:srgbClr val="0066CC"/>
                </a:solidFill>
                <a:latin typeface="+mn-lt"/>
              </a:rPr>
              <a:t>0~9GHz</a:t>
            </a:r>
            <a:endParaRPr lang="zh-CN" altLang="en-US" sz="1800" b="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60" name="内容占位符 3"/>
          <p:cNvSpPr txBox="1">
            <a:spLocks/>
          </p:cNvSpPr>
          <p:nvPr/>
        </p:nvSpPr>
        <p:spPr bwMode="auto">
          <a:xfrm>
            <a:off x="143508" y="3381733"/>
            <a:ext cx="1116124" cy="70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b="0" dirty="0" smtClean="0">
                <a:solidFill>
                  <a:srgbClr val="FFFF00"/>
                </a:solidFill>
              </a:rPr>
              <a:t>Coaxial fixture</a:t>
            </a:r>
            <a:endParaRPr lang="zh-CN" altLang="en-US" sz="1600" b="0" dirty="0">
              <a:solidFill>
                <a:srgbClr val="FFFF00"/>
              </a:solidFill>
            </a:endParaRPr>
          </a:p>
        </p:txBody>
      </p:sp>
      <p:cxnSp>
        <p:nvCxnSpPr>
          <p:cNvPr id="61" name="直接箭头连接符 60"/>
          <p:cNvCxnSpPr/>
          <p:nvPr/>
        </p:nvCxnSpPr>
        <p:spPr>
          <a:xfrm>
            <a:off x="899592" y="4736339"/>
            <a:ext cx="0" cy="75256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内容占位符 3"/>
          <p:cNvSpPr txBox="1">
            <a:spLocks/>
          </p:cNvSpPr>
          <p:nvPr/>
        </p:nvSpPr>
        <p:spPr bwMode="auto">
          <a:xfrm>
            <a:off x="179512" y="5490271"/>
            <a:ext cx="1512169" cy="3600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800" b="0" dirty="0" smtClean="0">
                <a:solidFill>
                  <a:srgbClr val="0066CC"/>
                </a:solidFill>
                <a:latin typeface="+mn-lt"/>
              </a:rPr>
              <a:t>8.5~18GHz</a:t>
            </a:r>
            <a:endParaRPr lang="zh-CN" altLang="en-US" sz="1800" b="0" dirty="0">
              <a:solidFill>
                <a:srgbClr val="0066CC"/>
              </a:solidFill>
              <a:latin typeface="+mn-lt"/>
            </a:endParaRPr>
          </a:p>
        </p:txBody>
      </p:sp>
      <p:sp>
        <p:nvSpPr>
          <p:cNvPr id="64" name="内容占位符 3"/>
          <p:cNvSpPr txBox="1">
            <a:spLocks/>
          </p:cNvSpPr>
          <p:nvPr/>
        </p:nvSpPr>
        <p:spPr bwMode="auto">
          <a:xfrm>
            <a:off x="935597" y="4016964"/>
            <a:ext cx="1044115" cy="35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b="0" dirty="0" smtClean="0">
                <a:solidFill>
                  <a:srgbClr val="006666"/>
                </a:solidFill>
              </a:rPr>
              <a:t>upgrade</a:t>
            </a:r>
            <a:endParaRPr lang="zh-CN" altLang="en-US" sz="1600" b="0" dirty="0">
              <a:solidFill>
                <a:srgbClr val="006666"/>
              </a:solidFill>
            </a:endParaRPr>
          </a:p>
        </p:txBody>
      </p:sp>
      <p:pic>
        <p:nvPicPr>
          <p:cNvPr id="6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2659" r="22100" b="2729"/>
          <a:stretch/>
        </p:blipFill>
        <p:spPr bwMode="auto">
          <a:xfrm rot="16200000" flipH="1">
            <a:off x="2243599" y="4000659"/>
            <a:ext cx="894105" cy="117040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cxnSp>
        <p:nvCxnSpPr>
          <p:cNvPr id="66" name="直接箭头连接符 65"/>
          <p:cNvCxnSpPr/>
          <p:nvPr/>
        </p:nvCxnSpPr>
        <p:spPr>
          <a:xfrm>
            <a:off x="2478747" y="3381733"/>
            <a:ext cx="5021" cy="734187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2678906" y="4887470"/>
            <a:ext cx="2685182" cy="1202874"/>
            <a:chOff x="2627784" y="5164307"/>
            <a:chExt cx="2685182" cy="1202874"/>
          </a:xfrm>
        </p:grpSpPr>
        <p:pic>
          <p:nvPicPr>
            <p:cNvPr id="68" name="Picture 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18191" y="5519991"/>
              <a:ext cx="941550" cy="648000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69" name="Picture 5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75" t="1410"/>
            <a:stretch/>
          </p:blipFill>
          <p:spPr bwMode="auto">
            <a:xfrm>
              <a:off x="3347864" y="5164307"/>
              <a:ext cx="1275655" cy="120287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pic>
          <p:nvPicPr>
            <p:cNvPr id="70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V="1">
              <a:off x="2478445" y="5522555"/>
              <a:ext cx="972000" cy="673322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</p:grpSp>
      <p:cxnSp>
        <p:nvCxnSpPr>
          <p:cNvPr id="71" name="直接箭头连接符 70"/>
          <p:cNvCxnSpPr/>
          <p:nvPr/>
        </p:nvCxnSpPr>
        <p:spPr>
          <a:xfrm>
            <a:off x="3995936" y="3873463"/>
            <a:ext cx="10043" cy="1014007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>
            <a:endCxn id="65" idx="0"/>
          </p:cNvCxnSpPr>
          <p:nvPr/>
        </p:nvCxnSpPr>
        <p:spPr bwMode="auto">
          <a:xfrm>
            <a:off x="1691680" y="4585862"/>
            <a:ext cx="413768" cy="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 bwMode="auto">
          <a:xfrm>
            <a:off x="1691681" y="2908986"/>
            <a:ext cx="413768" cy="1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 bwMode="auto">
          <a:xfrm>
            <a:off x="1691680" y="5672443"/>
            <a:ext cx="987226" cy="0"/>
          </a:xfrm>
          <a:prstGeom prst="line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5" name="圆角矩形 74"/>
          <p:cNvSpPr/>
          <p:nvPr/>
        </p:nvSpPr>
        <p:spPr>
          <a:xfrm>
            <a:off x="102099" y="2475719"/>
            <a:ext cx="1684755" cy="1558023"/>
          </a:xfrm>
          <a:prstGeom prst="roundRect">
            <a:avLst/>
          </a:prstGeom>
          <a:noFill/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内容占位符 3"/>
          <p:cNvSpPr txBox="1">
            <a:spLocks/>
          </p:cNvSpPr>
          <p:nvPr/>
        </p:nvSpPr>
        <p:spPr bwMode="auto">
          <a:xfrm>
            <a:off x="319498" y="2090512"/>
            <a:ext cx="1206584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b="0" dirty="0" smtClean="0">
                <a:latin typeface="+mn-lt"/>
                <a:ea typeface="黑体" panose="02010609060101010101" pitchFamily="49" charset="-122"/>
              </a:rPr>
              <a:t>finished</a:t>
            </a:r>
            <a:endParaRPr lang="zh-CN" altLang="en-US" sz="1600" b="0" dirty="0">
              <a:latin typeface="+mn-lt"/>
              <a:ea typeface="黑体" panose="02010609060101010101" pitchFamily="49" charset="-122"/>
            </a:endParaRPr>
          </a:p>
        </p:txBody>
      </p:sp>
      <p:sp>
        <p:nvSpPr>
          <p:cNvPr id="77" name="圆角矩形 76"/>
          <p:cNvSpPr/>
          <p:nvPr/>
        </p:nvSpPr>
        <p:spPr>
          <a:xfrm>
            <a:off x="93219" y="4196631"/>
            <a:ext cx="1684755" cy="189371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内容占位符 3"/>
          <p:cNvSpPr txBox="1">
            <a:spLocks/>
          </p:cNvSpPr>
          <p:nvPr/>
        </p:nvSpPr>
        <p:spPr bwMode="auto">
          <a:xfrm>
            <a:off x="277074" y="6112626"/>
            <a:ext cx="1342598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F0"/>
              </a:buClr>
              <a:buSzPct val="90000"/>
              <a:buFont typeface="Wingdings" pitchFamily="2" charset="2"/>
              <a:buChar char="n"/>
              <a:defRPr sz="2800">
                <a:solidFill>
                  <a:srgbClr val="003399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B050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99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003399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800">
                <a:solidFill>
                  <a:srgbClr val="003399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CN" sz="1600" b="0" dirty="0" smtClean="0">
                <a:solidFill>
                  <a:schemeClr val="tx1"/>
                </a:solidFill>
                <a:latin typeface="+mn-lt"/>
                <a:ea typeface="黑体" panose="02010609060101010101" pitchFamily="49" charset="-122"/>
              </a:rPr>
              <a:t>upgrading</a:t>
            </a:r>
            <a:endParaRPr lang="zh-CN" altLang="en-US" sz="1600" b="0" dirty="0">
              <a:solidFill>
                <a:schemeClr val="tx1"/>
              </a:solidFill>
              <a:latin typeface="+mn-lt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66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37896" y="66307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9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4409" y="836712"/>
            <a:ext cx="38555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Verification of test accuracy: </a:t>
            </a:r>
            <a:endParaRPr lang="zh-CN" altLang="en-US" sz="2000" dirty="0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90020"/>
              </p:ext>
            </p:extLst>
          </p:nvPr>
        </p:nvGraphicFramePr>
        <p:xfrm>
          <a:off x="29934" y="1737080"/>
          <a:ext cx="4608512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0396286"/>
              </p:ext>
            </p:extLst>
          </p:nvPr>
        </p:nvGraphicFramePr>
        <p:xfrm>
          <a:off x="4536000" y="1737080"/>
          <a:ext cx="4608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419872" y="1475492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Test result of air</a:t>
            </a:r>
            <a:endParaRPr lang="zh-CN" altLang="en-US" dirty="0"/>
          </a:p>
        </p:txBody>
      </p:sp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279333"/>
              </p:ext>
            </p:extLst>
          </p:nvPr>
        </p:nvGraphicFramePr>
        <p:xfrm>
          <a:off x="-303" y="4257092"/>
          <a:ext cx="4608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4553127"/>
              </p:ext>
            </p:extLst>
          </p:nvPr>
        </p:nvGraphicFramePr>
        <p:xfrm>
          <a:off x="4536000" y="4257092"/>
          <a:ext cx="4608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303" y="116632"/>
            <a:ext cx="6264857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Material absorbing capability test system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32649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985" y="6630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10</a:t>
            </a:r>
            <a:endParaRPr lang="zh-CN" alt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4409" y="836712"/>
            <a:ext cx="3659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/>
              <a:t>Test results of mature ferrite: </a:t>
            </a:r>
            <a:endParaRPr lang="zh-CN" altLang="en-US" sz="2000" dirty="0"/>
          </a:p>
        </p:txBody>
      </p:sp>
      <p:graphicFrame>
        <p:nvGraphicFramePr>
          <p:cNvPr id="7" name="图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463159"/>
              </p:ext>
            </p:extLst>
          </p:nvPr>
        </p:nvGraphicFramePr>
        <p:xfrm>
          <a:off x="-20815" y="1236822"/>
          <a:ext cx="4608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图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812819"/>
              </p:ext>
            </p:extLst>
          </p:nvPr>
        </p:nvGraphicFramePr>
        <p:xfrm>
          <a:off x="4536000" y="1236822"/>
          <a:ext cx="4608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8064827"/>
              </p:ext>
            </p:extLst>
          </p:nvPr>
        </p:nvGraphicFramePr>
        <p:xfrm>
          <a:off x="-303" y="3933056"/>
          <a:ext cx="4608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53465"/>
              </p:ext>
            </p:extLst>
          </p:nvPr>
        </p:nvGraphicFramePr>
        <p:xfrm>
          <a:off x="4536000" y="3933056"/>
          <a:ext cx="4608000" cy="24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303" y="116632"/>
            <a:ext cx="6264857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Material absorbing capability test system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49055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6119" r="30737" b="2350"/>
          <a:stretch/>
        </p:blipFill>
        <p:spPr bwMode="auto">
          <a:xfrm>
            <a:off x="3191177" y="1083893"/>
            <a:ext cx="2242146" cy="21140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08" t="4782" r="33604" b="2967"/>
          <a:stretch/>
        </p:blipFill>
        <p:spPr bwMode="auto">
          <a:xfrm>
            <a:off x="399044" y="1083892"/>
            <a:ext cx="2399203" cy="21140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7" name="图表 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" y="3524653"/>
            <a:ext cx="5585050" cy="3072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文本框 20"/>
          <p:cNvSpPr txBox="1"/>
          <p:nvPr/>
        </p:nvSpPr>
        <p:spPr>
          <a:xfrm>
            <a:off x="251520" y="3159986"/>
            <a:ext cx="2061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ea typeface="黑体" panose="02010609060101010101" pitchFamily="49" charset="-122"/>
              </a:rPr>
              <a:t>Ideal structure</a:t>
            </a:r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9" name="文本框 20"/>
          <p:cNvSpPr txBox="1"/>
          <p:nvPr/>
        </p:nvSpPr>
        <p:spPr>
          <a:xfrm>
            <a:off x="3131840" y="3158605"/>
            <a:ext cx="21729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ea typeface="黑体" panose="02010609060101010101" pitchFamily="49" charset="-122"/>
              </a:rPr>
              <a:t>Optimized structure</a:t>
            </a:r>
            <a:endParaRPr lang="zh-CN" altLang="en-US" sz="1600" dirty="0">
              <a:ea typeface="黑体" panose="02010609060101010101" pitchFamily="49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54179" y="1493328"/>
            <a:ext cx="32753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黑体" panose="02010609060101010101" pitchFamily="49" charset="-122"/>
              </a:rPr>
              <a:t>The brick shape ferrite will cause impedance mismatch, increasing the  reflection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ea typeface="黑体" panose="02010609060101010101" pitchFamily="49" charset="-122"/>
              </a:rPr>
              <a:t>Optimize the special structure and ferrite size to lower the reflection, then increasing the absorbing efficiency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61163" y="4301276"/>
            <a:ext cx="32753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 smtClean="0">
                <a:solidFill>
                  <a:srgbClr val="FFFF00"/>
                </a:solidFill>
                <a:ea typeface="黑体" panose="02010609060101010101" pitchFamily="49" charset="-122"/>
              </a:rPr>
              <a:t>Conclusion:</a:t>
            </a:r>
          </a:p>
          <a:p>
            <a:r>
              <a:rPr lang="en-US" altLang="zh-CN" sz="1600" dirty="0" smtClean="0">
                <a:ea typeface="黑体" panose="02010609060101010101" pitchFamily="49" charset="-122"/>
              </a:rPr>
              <a:t>Base on the same material, optimizing the damper structure is a effective method to make a balance between the fabrication cost and absorbing efficiency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303" y="116632"/>
            <a:ext cx="5907386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The structure and absorbing efficiency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154270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439985" y="663078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11</a:t>
            </a:r>
            <a:endParaRPr lang="zh-CN" alt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-303" y="116632"/>
            <a:ext cx="3028393" cy="461665"/>
          </a:xfrm>
          <a:prstGeom prst="rect">
            <a:avLst/>
          </a:prstGeom>
          <a:ln w="2857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altLang="zh-CN" sz="2400" dirty="0" smtClean="0"/>
              <a:t>Brazing experiment</a:t>
            </a:r>
            <a:endParaRPr lang="en-US" altLang="zh-C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84407" y="838453"/>
            <a:ext cx="81555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FFFF00"/>
                </a:solidFill>
              </a:rPr>
              <a:t>1</a:t>
            </a:r>
            <a:r>
              <a:rPr lang="en-US" altLang="zh-CN" baseline="30000" dirty="0" smtClean="0">
                <a:solidFill>
                  <a:srgbClr val="FFFF00"/>
                </a:solidFill>
              </a:rPr>
              <a:t>st</a:t>
            </a:r>
            <a:r>
              <a:rPr lang="en-US" altLang="zh-CN" dirty="0" smtClean="0">
                <a:solidFill>
                  <a:srgbClr val="FFFF00"/>
                </a:solidFill>
              </a:rPr>
              <a:t> experiment</a:t>
            </a:r>
            <a:r>
              <a:rPr lang="en-US" altLang="zh-CN" dirty="0" smtClean="0">
                <a:solidFill>
                  <a:srgbClr val="FFFF00"/>
                </a:solidFill>
              </a:rPr>
              <a:t>: </a:t>
            </a:r>
          </a:p>
          <a:p>
            <a:r>
              <a:rPr lang="en-US" altLang="zh-CN" dirty="0" smtClean="0">
                <a:solidFill>
                  <a:srgbClr val="FFFF00"/>
                </a:solidFill>
              </a:rPr>
              <a:t>Check the ferrite property variation after high temperature heating.</a:t>
            </a:r>
            <a:endParaRPr lang="zh-CN" altLang="en-US" dirty="0">
              <a:solidFill>
                <a:srgbClr val="FFFF00"/>
              </a:solidFill>
            </a:endParaRPr>
          </a:p>
        </p:txBody>
      </p:sp>
      <p:pic>
        <p:nvPicPr>
          <p:cNvPr id="7" name="Picture 2" descr="E:\工作文件2016\damper\吸波材料测试数据\20170321_2.6mm九院铁氧体样品\焊接试验照片\IMG_20170323_1843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1" y="4213931"/>
            <a:ext cx="3590536" cy="201622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3" descr="E:\工作文件2016\damper\吸波材料测试数据\20170321_2.6mm九院铁氧体样品\焊接试验照片\IMG_20170323_1846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31" y="2053691"/>
            <a:ext cx="3590536" cy="201622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5" descr="E:\工作文件2016\damper\吸波材料测试数据\20170321_2.6mm九院铁氧体样品\焊接试验照片\IMG_20170324_1427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95" y="2053691"/>
            <a:ext cx="3590535" cy="201622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" name="Picture 6" descr="E:\工作文件2016\damper\吸波材料测试数据\20170321_2.6mm九院铁氧体样品\焊接试验照片\IMG_20170324_14313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895" y="4221088"/>
            <a:ext cx="3590537" cy="2016224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827584" y="16288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Metallization temperature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1628800"/>
            <a:ext cx="231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Brazing experiment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18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九院铁氧体2.6mm样品环焊接试验</Template>
  <TotalTime>759</TotalTime>
  <Words>619</Words>
  <Application>Microsoft Office PowerPoint</Application>
  <PresentationFormat>全屏显示(4:3)</PresentationFormat>
  <Paragraphs>147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Ion</vt:lpstr>
      <vt:lpstr>CEPC 650MHz Cavity HOM Absorber Research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CEPC HOM absorber design for 650MHz cavity  </dc:title>
  <dc:creator>meng</dc:creator>
  <cp:lastModifiedBy>meng</cp:lastModifiedBy>
  <cp:revision>117</cp:revision>
  <dcterms:created xsi:type="dcterms:W3CDTF">2017-04-17T02:03:47Z</dcterms:created>
  <dcterms:modified xsi:type="dcterms:W3CDTF">2017-07-14T14:28:33Z</dcterms:modified>
</cp:coreProperties>
</file>