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4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A16D-0A11-4928-8344-ED59F53219DC}" type="datetimeFigureOut">
              <a:rPr lang="zh-CN" altLang="en-US" smtClean="0"/>
              <a:t>2017/7/13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601E8-1851-4CB8-91D1-F83CF81E1B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0382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A16D-0A11-4928-8344-ED59F53219DC}" type="datetimeFigureOut">
              <a:rPr lang="zh-CN" altLang="en-US" smtClean="0"/>
              <a:t>2017/7/13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601E8-1851-4CB8-91D1-F83CF81E1B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4356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A16D-0A11-4928-8344-ED59F53219DC}" type="datetimeFigureOut">
              <a:rPr lang="zh-CN" altLang="en-US" smtClean="0"/>
              <a:t>2017/7/13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601E8-1851-4CB8-91D1-F83CF81E1B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858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A16D-0A11-4928-8344-ED59F53219DC}" type="datetimeFigureOut">
              <a:rPr lang="zh-CN" altLang="en-US" smtClean="0"/>
              <a:t>2017/7/13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601E8-1851-4CB8-91D1-F83CF81E1B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650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A16D-0A11-4928-8344-ED59F53219DC}" type="datetimeFigureOut">
              <a:rPr lang="zh-CN" altLang="en-US" smtClean="0"/>
              <a:t>2017/7/13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601E8-1851-4CB8-91D1-F83CF81E1B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655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A16D-0A11-4928-8344-ED59F53219DC}" type="datetimeFigureOut">
              <a:rPr lang="zh-CN" altLang="en-US" smtClean="0"/>
              <a:t>2017/7/13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601E8-1851-4CB8-91D1-F83CF81E1B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8014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A16D-0A11-4928-8344-ED59F53219DC}" type="datetimeFigureOut">
              <a:rPr lang="zh-CN" altLang="en-US" smtClean="0"/>
              <a:t>2017/7/13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601E8-1851-4CB8-91D1-F83CF81E1B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913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A16D-0A11-4928-8344-ED59F53219DC}" type="datetimeFigureOut">
              <a:rPr lang="zh-CN" altLang="en-US" smtClean="0"/>
              <a:t>2017/7/13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601E8-1851-4CB8-91D1-F83CF81E1B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1655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A16D-0A11-4928-8344-ED59F53219DC}" type="datetimeFigureOut">
              <a:rPr lang="zh-CN" altLang="en-US" smtClean="0"/>
              <a:t>2017/7/13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601E8-1851-4CB8-91D1-F83CF81E1B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9024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A16D-0A11-4928-8344-ED59F53219DC}" type="datetimeFigureOut">
              <a:rPr lang="zh-CN" altLang="en-US" smtClean="0"/>
              <a:t>2017/7/13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601E8-1851-4CB8-91D1-F83CF81E1B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526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A16D-0A11-4928-8344-ED59F53219DC}" type="datetimeFigureOut">
              <a:rPr lang="zh-CN" altLang="en-US" smtClean="0"/>
              <a:t>2017/7/13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601E8-1851-4CB8-91D1-F83CF81E1B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210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AA16D-0A11-4928-8344-ED59F53219DC}" type="datetimeFigureOut">
              <a:rPr lang="zh-CN" altLang="en-US" smtClean="0"/>
              <a:t>2017/7/13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601E8-1851-4CB8-91D1-F83CF81E1B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1386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Mdc-7-13  PPJS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29086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50~120MeV single pi-,pi</a:t>
            </a:r>
            <a:r>
              <a:rPr lang="en-US" altLang="zh-CN" dirty="0" smtClean="0"/>
              <a:t>+</a:t>
            </a:r>
            <a:br>
              <a:rPr lang="en-US" altLang="zh-CN" dirty="0" smtClean="0"/>
            </a:br>
            <a:r>
              <a:rPr lang="en-US" altLang="zh-CN" dirty="0"/>
              <a:t> </a:t>
            </a:r>
            <a:r>
              <a:rPr lang="en-US" altLang="zh-CN" dirty="0" smtClean="0"/>
              <a:t>                                      </a:t>
            </a:r>
            <a:r>
              <a:rPr lang="en-US" altLang="zh-CN" dirty="0" err="1" smtClean="0"/>
              <a:t>Pattsf</a:t>
            </a:r>
            <a:r>
              <a:rPr lang="en-US" altLang="zh-CN" dirty="0" smtClean="0"/>
              <a:t>+ New Hough VS </a:t>
            </a:r>
            <a:r>
              <a:rPr lang="en-US" altLang="zh-CN" dirty="0" err="1" smtClean="0"/>
              <a:t>Pattsf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089" y="2151392"/>
            <a:ext cx="5419889" cy="367919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9462" y="2002756"/>
            <a:ext cx="5661682" cy="3870225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8090789" y="5747120"/>
            <a:ext cx="2634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0.729344-0.653156</a:t>
            </a:r>
            <a:r>
              <a:rPr lang="en-US" altLang="zh-CN" dirty="0" smtClean="0"/>
              <a:t>= 7.6%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2184449" y="5733712"/>
            <a:ext cx="23952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0.74292-0.652936 </a:t>
            </a:r>
            <a:r>
              <a:rPr lang="en-US" altLang="zh-CN" dirty="0" smtClean="0"/>
              <a:t>= 9%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1137148" y="1825599"/>
            <a:ext cx="3275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Pion-</a:t>
            </a:r>
            <a:endParaRPr lang="zh-CN" altLang="en-US" sz="2400" dirty="0"/>
          </a:p>
        </p:txBody>
      </p:sp>
      <p:sp>
        <p:nvSpPr>
          <p:cNvPr id="8" name="文本框 7"/>
          <p:cNvSpPr txBox="1"/>
          <p:nvPr/>
        </p:nvSpPr>
        <p:spPr>
          <a:xfrm>
            <a:off x="6452972" y="1764526"/>
            <a:ext cx="3275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Pion+</a:t>
            </a:r>
            <a:endParaRPr lang="zh-CN" altLang="en-US" sz="2400" dirty="0"/>
          </a:p>
        </p:txBody>
      </p:sp>
      <p:sp>
        <p:nvSpPr>
          <p:cNvPr id="10" name="文本框 9"/>
          <p:cNvSpPr txBox="1"/>
          <p:nvPr/>
        </p:nvSpPr>
        <p:spPr>
          <a:xfrm>
            <a:off x="1976773" y="4895561"/>
            <a:ext cx="2870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solidFill>
                  <a:srgbClr val="FF0000"/>
                </a:solidFill>
              </a:rPr>
              <a:t>Pattsf+New</a:t>
            </a:r>
            <a:r>
              <a:rPr lang="en-US" altLang="zh-CN" dirty="0" smtClean="0">
                <a:solidFill>
                  <a:srgbClr val="FF0000"/>
                </a:solidFill>
              </a:rPr>
              <a:t> Hough </a:t>
            </a:r>
            <a:r>
              <a:rPr lang="en-US" altLang="zh-CN" dirty="0" smtClean="0"/>
              <a:t>vs </a:t>
            </a:r>
            <a:r>
              <a:rPr lang="en-US" altLang="zh-CN" dirty="0" err="1" smtClean="0">
                <a:solidFill>
                  <a:srgbClr val="0070C0"/>
                </a:solidFill>
              </a:rPr>
              <a:t>Pattsf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779217" y="4895561"/>
            <a:ext cx="2936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solidFill>
                  <a:srgbClr val="FF0000"/>
                </a:solidFill>
              </a:rPr>
              <a:t>Pattsf+New</a:t>
            </a:r>
            <a:r>
              <a:rPr lang="en-US" altLang="zh-CN" dirty="0" smtClean="0">
                <a:solidFill>
                  <a:srgbClr val="FF0000"/>
                </a:solidFill>
              </a:rPr>
              <a:t> Hough </a:t>
            </a:r>
            <a:r>
              <a:rPr lang="en-US" altLang="zh-CN" dirty="0" smtClean="0"/>
              <a:t>vs </a:t>
            </a:r>
            <a:r>
              <a:rPr lang="en-US" altLang="zh-CN" dirty="0" err="1" smtClean="0">
                <a:solidFill>
                  <a:srgbClr val="0070C0"/>
                </a:solidFill>
              </a:rPr>
              <a:t>Pattsf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265472" y="6150114"/>
            <a:ext cx="9332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Bug </a:t>
            </a:r>
            <a:r>
              <a:rPr lang="en-US" altLang="zh-CN" sz="2000" dirty="0" err="1" smtClean="0"/>
              <a:t>accur</a:t>
            </a:r>
            <a:r>
              <a:rPr lang="en-US" altLang="zh-CN" sz="2000" dirty="0" smtClean="0"/>
              <a:t> when do the don’t consider positive charge in stereo hit z-s calculation</a:t>
            </a:r>
          </a:p>
          <a:p>
            <a:r>
              <a:rPr lang="en-US" altLang="zh-CN" sz="2000" dirty="0" smtClean="0"/>
              <a:t>Have fixed this bug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25728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002536" y="230764"/>
            <a:ext cx="84094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latin typeface="+mj-lt"/>
              </a:rPr>
              <a:t>Tracking </a:t>
            </a:r>
            <a:r>
              <a:rPr lang="en-US" altLang="zh-CN" sz="4800" dirty="0" smtClean="0">
                <a:latin typeface="+mj-lt"/>
              </a:rPr>
              <a:t>efficiency of data</a:t>
            </a:r>
            <a:endParaRPr lang="en-US" altLang="zh-CN" sz="4800" dirty="0">
              <a:latin typeface="+mj-lt"/>
            </a:endParaRPr>
          </a:p>
          <a:p>
            <a:pPr algn="ctr"/>
            <a:r>
              <a:rPr lang="el-GR" altLang="zh-CN" sz="4000" dirty="0">
                <a:latin typeface="+mj-lt"/>
              </a:rPr>
              <a:t>Ψ</a:t>
            </a:r>
            <a:r>
              <a:rPr lang="en-US" altLang="zh-CN" sz="4000" dirty="0">
                <a:latin typeface="+mj-lt"/>
              </a:rPr>
              <a:t>(2s)</a:t>
            </a:r>
            <a:r>
              <a:rPr lang="el-GR" altLang="zh-CN" sz="4000" dirty="0"/>
              <a:t> </a:t>
            </a:r>
            <a:r>
              <a:rPr lang="en-US" altLang="zh-CN" sz="4000" dirty="0">
                <a:latin typeface="+mj-lt"/>
              </a:rPr>
              <a:t>-&gt;J/</a:t>
            </a:r>
            <a:r>
              <a:rPr lang="el-GR" altLang="zh-CN" sz="4000" dirty="0"/>
              <a:t> </a:t>
            </a:r>
            <a:r>
              <a:rPr lang="el-GR" altLang="zh-CN" sz="4000" dirty="0">
                <a:latin typeface="+mj-lt"/>
              </a:rPr>
              <a:t>Ψ</a:t>
            </a:r>
            <a:r>
              <a:rPr lang="en-US" altLang="zh-CN" sz="4000" dirty="0">
                <a:latin typeface="+mj-lt"/>
              </a:rPr>
              <a:t> </a:t>
            </a:r>
            <a:r>
              <a:rPr lang="en-US" altLang="zh-CN" sz="4000" dirty="0">
                <a:latin typeface="Symbol" pitchFamily="18" charset="2"/>
              </a:rPr>
              <a:t>p </a:t>
            </a:r>
            <a:r>
              <a:rPr lang="en-US" altLang="zh-CN" sz="4000" baseline="30000" dirty="0">
                <a:latin typeface="+mj-lt"/>
              </a:rPr>
              <a:t>+</a:t>
            </a:r>
            <a:r>
              <a:rPr lang="en-US" altLang="zh-CN" sz="4000" dirty="0">
                <a:latin typeface="+mj-lt"/>
              </a:rPr>
              <a:t> </a:t>
            </a:r>
            <a:r>
              <a:rPr lang="en-US" altLang="zh-CN" sz="4000" dirty="0">
                <a:latin typeface="Symbol" pitchFamily="18" charset="2"/>
              </a:rPr>
              <a:t>p </a:t>
            </a:r>
            <a:r>
              <a:rPr lang="en-US" altLang="zh-CN" sz="4000" baseline="30000" dirty="0">
                <a:latin typeface="+mj-lt"/>
              </a:rPr>
              <a:t>-</a:t>
            </a:r>
            <a:r>
              <a:rPr lang="en-US" altLang="zh-CN" sz="4000" dirty="0">
                <a:latin typeface="+mj-lt"/>
              </a:rPr>
              <a:t> , J/</a:t>
            </a:r>
            <a:r>
              <a:rPr lang="el-GR" altLang="zh-CN" sz="4000" dirty="0"/>
              <a:t> </a:t>
            </a:r>
            <a:r>
              <a:rPr lang="el-GR" altLang="zh-CN" sz="4000" dirty="0">
                <a:latin typeface="+mj-lt"/>
              </a:rPr>
              <a:t>Ψ</a:t>
            </a:r>
            <a:r>
              <a:rPr lang="el-GR" altLang="zh-CN" sz="4000" dirty="0"/>
              <a:t> </a:t>
            </a:r>
            <a:r>
              <a:rPr lang="en-US" altLang="zh-CN" sz="4000" dirty="0" smtClean="0">
                <a:latin typeface="+mj-lt"/>
              </a:rPr>
              <a:t>-&gt;l</a:t>
            </a:r>
            <a:r>
              <a:rPr lang="en-US" altLang="zh-CN" sz="4000" baseline="30000" dirty="0" smtClean="0">
                <a:latin typeface="+mj-lt"/>
              </a:rPr>
              <a:t>+</a:t>
            </a:r>
            <a:r>
              <a:rPr lang="en-US" altLang="zh-CN" sz="4000" dirty="0" smtClean="0">
                <a:latin typeface="+mj-lt"/>
              </a:rPr>
              <a:t> </a:t>
            </a:r>
            <a:r>
              <a:rPr lang="en-US" altLang="zh-CN" sz="4000" dirty="0">
                <a:latin typeface="+mj-lt"/>
              </a:rPr>
              <a:t>l</a:t>
            </a:r>
            <a:r>
              <a:rPr lang="en-US" altLang="zh-CN" sz="4000" baseline="30000" dirty="0" smtClean="0">
                <a:latin typeface="+mj-lt"/>
              </a:rPr>
              <a:t>-</a:t>
            </a:r>
            <a:r>
              <a:rPr lang="en-US" altLang="zh-CN" sz="4000" dirty="0" smtClean="0">
                <a:latin typeface="+mj-lt"/>
              </a:rPr>
              <a:t> </a:t>
            </a:r>
            <a:endParaRPr lang="zh-CN" altLang="en-US" sz="4000" dirty="0">
              <a:latin typeface="+mj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560" y="2059956"/>
            <a:ext cx="5093506" cy="415796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5066" y="2059956"/>
            <a:ext cx="5193494" cy="4217746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574441" y="1677314"/>
            <a:ext cx="2023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500w MC events</a:t>
            </a:r>
            <a:endParaRPr lang="zh-CN" altLang="en-US" sz="2000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4088" y="3672271"/>
            <a:ext cx="2190476" cy="93333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2777" y="3672271"/>
            <a:ext cx="2190476" cy="933333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776149" y="6415896"/>
            <a:ext cx="39464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7.5% update in 50~100MeV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65597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665" y="1314749"/>
            <a:ext cx="5540533" cy="381771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7544" y="1314749"/>
            <a:ext cx="5462016" cy="3833964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511808" y="5210038"/>
            <a:ext cx="4998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Sig by mass fit </a:t>
            </a:r>
            <a:r>
              <a:rPr lang="en-US" altLang="zh-CN" sz="2000" dirty="0"/>
              <a:t>: 2269992+384486 = </a:t>
            </a:r>
            <a:r>
              <a:rPr lang="en-US" altLang="zh-CN" sz="2000" dirty="0" smtClean="0"/>
              <a:t>2654478</a:t>
            </a:r>
          </a:p>
          <a:p>
            <a:r>
              <a:rPr lang="en-US" altLang="zh-CN" sz="2000" dirty="0" smtClean="0"/>
              <a:t>Signal by 4c 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2118834</a:t>
            </a:r>
          </a:p>
          <a:p>
            <a:r>
              <a:rPr lang="en-US" altLang="zh-CN" sz="2000" dirty="0"/>
              <a:t>signal/</a:t>
            </a:r>
            <a:r>
              <a:rPr lang="en-US" altLang="zh-CN" sz="2000" dirty="0" err="1"/>
              <a:t>sqrt</a:t>
            </a:r>
            <a:r>
              <a:rPr lang="en-US" altLang="zh-CN" sz="2000" dirty="0"/>
              <a:t>(</a:t>
            </a:r>
            <a:r>
              <a:rPr lang="en-US" altLang="zh-CN" sz="2000" dirty="0" err="1"/>
              <a:t>signal+bkg</a:t>
            </a:r>
            <a:r>
              <a:rPr lang="en-US" altLang="zh-CN" sz="2000" dirty="0" smtClean="0"/>
              <a:t>)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: 159.2</a:t>
            </a:r>
            <a:endParaRPr lang="zh-CN" altLang="en-US" sz="2000" dirty="0"/>
          </a:p>
        </p:txBody>
      </p:sp>
      <p:sp>
        <p:nvSpPr>
          <p:cNvPr id="7" name="文本框 6"/>
          <p:cNvSpPr txBox="1"/>
          <p:nvPr/>
        </p:nvSpPr>
        <p:spPr>
          <a:xfrm>
            <a:off x="6929734" y="5132466"/>
            <a:ext cx="52622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Sig </a:t>
            </a:r>
            <a:r>
              <a:rPr lang="en-US" altLang="zh-CN" sz="2000" dirty="0" err="1" smtClean="0"/>
              <a:t>hough</a:t>
            </a:r>
            <a:r>
              <a:rPr lang="en-US" altLang="zh-CN" sz="2000" dirty="0" smtClean="0"/>
              <a:t> mass fit 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2342112+412209 = 2754321</a:t>
            </a:r>
          </a:p>
          <a:p>
            <a:r>
              <a:rPr lang="en-US" altLang="zh-CN" sz="2000" dirty="0" smtClean="0"/>
              <a:t>Signal by 4c : 2199417</a:t>
            </a:r>
          </a:p>
          <a:p>
            <a:r>
              <a:rPr lang="en-US" altLang="zh-CN" sz="2000" dirty="0"/>
              <a:t>signal/</a:t>
            </a:r>
            <a:r>
              <a:rPr lang="en-US" altLang="zh-CN" sz="2000" dirty="0" err="1"/>
              <a:t>sqrt</a:t>
            </a:r>
            <a:r>
              <a:rPr lang="en-US" altLang="zh-CN" sz="2000" dirty="0"/>
              <a:t>(</a:t>
            </a:r>
            <a:r>
              <a:rPr lang="en-US" altLang="zh-CN" sz="2000" dirty="0" err="1"/>
              <a:t>signal+bkg</a:t>
            </a:r>
            <a:r>
              <a:rPr lang="en-US" altLang="zh-CN" sz="2000" dirty="0" smtClean="0"/>
              <a:t>):162.1</a:t>
            </a:r>
            <a:endParaRPr lang="zh-CN" altLang="en-US" sz="2000" dirty="0"/>
          </a:p>
        </p:txBody>
      </p:sp>
      <p:sp>
        <p:nvSpPr>
          <p:cNvPr id="8" name="文本框 7"/>
          <p:cNvSpPr txBox="1"/>
          <p:nvPr/>
        </p:nvSpPr>
        <p:spPr>
          <a:xfrm>
            <a:off x="4336595" y="6233340"/>
            <a:ext cx="43478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By mass fit : </a:t>
            </a:r>
            <a:r>
              <a:rPr lang="en-US" altLang="zh-CN" sz="2000" b="1" i="1" dirty="0" smtClean="0">
                <a:solidFill>
                  <a:srgbClr val="FF0000"/>
                </a:solidFill>
              </a:rPr>
              <a:t>3.76%</a:t>
            </a:r>
            <a:r>
              <a:rPr lang="en-US" altLang="zh-CN" sz="2000" dirty="0" smtClean="0">
                <a:solidFill>
                  <a:srgbClr val="FF0000"/>
                </a:solidFill>
              </a:rPr>
              <a:t>   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oldversion</a:t>
            </a:r>
            <a:r>
              <a:rPr lang="en-US" altLang="zh-CN" sz="2000" b="1" i="1" dirty="0" smtClean="0">
                <a:solidFill>
                  <a:srgbClr val="FF0000"/>
                </a:solidFill>
              </a:rPr>
              <a:t>(1.7%)</a:t>
            </a:r>
          </a:p>
          <a:p>
            <a:r>
              <a:rPr lang="en-US" altLang="zh-CN" sz="2000" dirty="0" smtClean="0">
                <a:solidFill>
                  <a:srgbClr val="FF0000"/>
                </a:solidFill>
              </a:rPr>
              <a:t>By 4C : 3.79%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J/</a:t>
            </a:r>
            <a:r>
              <a:rPr lang="el-GR" altLang="zh-CN" dirty="0" smtClean="0"/>
              <a:t> Ψ</a:t>
            </a:r>
            <a:r>
              <a:rPr lang="en-US" altLang="zh-CN" dirty="0" smtClean="0"/>
              <a:t> recoil mass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7193280" y="2037500"/>
            <a:ext cx="1792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PATTSF+HOUGH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11808" y="1946060"/>
            <a:ext cx="1792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PATTSF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613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New version compared with old version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" y="1498284"/>
            <a:ext cx="5892823" cy="474997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690688"/>
            <a:ext cx="5648170" cy="4557568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645920" y="6407368"/>
            <a:ext cx="5303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3.4% update with old Hough Version (0~100MeV)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7316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7816887"/>
              </p:ext>
            </p:extLst>
          </p:nvPr>
        </p:nvGraphicFramePr>
        <p:xfrm>
          <a:off x="745600" y="2346485"/>
          <a:ext cx="11423652" cy="2688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8830"/>
                <a:gridCol w="2612390"/>
                <a:gridCol w="4329989"/>
                <a:gridCol w="2162443"/>
              </a:tblGrid>
              <a:tr h="67212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Tracking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dirty="0" err="1" smtClean="0"/>
                        <a:t>eff</a:t>
                      </a:r>
                      <a:r>
                        <a:rPr lang="en-US" altLang="zh-CN" dirty="0" smtClean="0"/>
                        <a:t> (50~120MeV)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Signal by mass fit(compare</a:t>
                      </a:r>
                      <a:r>
                        <a:rPr lang="en-US" altLang="zh-CN" baseline="0" dirty="0" smtClean="0"/>
                        <a:t> with </a:t>
                      </a:r>
                      <a:r>
                        <a:rPr lang="en-US" altLang="zh-CN" baseline="0" dirty="0" err="1" smtClean="0"/>
                        <a:t>pattsf</a:t>
                      </a:r>
                      <a:r>
                        <a:rPr lang="en-US" altLang="zh-CN" baseline="0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   </a:t>
                      </a:r>
                      <a:r>
                        <a:rPr lang="en-US" altLang="zh-CN" dirty="0" err="1" smtClean="0"/>
                        <a:t>Ntrack</a:t>
                      </a:r>
                      <a:r>
                        <a:rPr lang="en-US" altLang="zh-CN" baseline="0" dirty="0" smtClean="0"/>
                        <a:t> = 5 </a:t>
                      </a:r>
                      <a:endParaRPr lang="zh-CN" altLang="en-US" dirty="0"/>
                    </a:p>
                  </a:txBody>
                  <a:tcPr/>
                </a:tc>
              </a:tr>
              <a:tr h="672126"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PATTSF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74.3%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0.12%</a:t>
                      </a:r>
                      <a:endParaRPr lang="zh-CN" altLang="en-US" sz="2400" dirty="0"/>
                    </a:p>
                  </a:txBody>
                  <a:tcPr/>
                </a:tc>
              </a:tr>
              <a:tr h="672126"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PATTSF+</a:t>
                      </a:r>
                      <a:r>
                        <a:rPr lang="en-US" altLang="zh-CN" b="1" dirty="0" smtClean="0">
                          <a:solidFill>
                            <a:srgbClr val="FF0000"/>
                          </a:solidFill>
                        </a:rPr>
                        <a:t>OLD</a:t>
                      </a:r>
                      <a:r>
                        <a:rPr lang="en-US" altLang="zh-CN" b="1" dirty="0" smtClean="0"/>
                        <a:t>HOUGH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77.6%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1.7%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0.18%</a:t>
                      </a:r>
                      <a:endParaRPr lang="zh-CN" altLang="en-US" sz="2400" dirty="0"/>
                    </a:p>
                  </a:txBody>
                  <a:tcPr/>
                </a:tc>
              </a:tr>
              <a:tr h="672126"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PATTSF+</a:t>
                      </a:r>
                      <a:r>
                        <a:rPr lang="en-US" altLang="zh-CN" b="1" dirty="0" smtClean="0">
                          <a:solidFill>
                            <a:srgbClr val="FF0000"/>
                          </a:solidFill>
                        </a:rPr>
                        <a:t>NEW</a:t>
                      </a:r>
                      <a:r>
                        <a:rPr lang="en-US" altLang="zh-CN" b="1" dirty="0" smtClean="0"/>
                        <a:t>HOUGH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80.3%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3.76%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0.49%</a:t>
                      </a:r>
                      <a:endParaRPr lang="zh-CN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531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180</Words>
  <Application>Microsoft Office PowerPoint</Application>
  <PresentationFormat>宽屏</PresentationFormat>
  <Paragraphs>41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Arial</vt:lpstr>
      <vt:lpstr>Calibri</vt:lpstr>
      <vt:lpstr>Calibri Light</vt:lpstr>
      <vt:lpstr>Symbol</vt:lpstr>
      <vt:lpstr>Office 主题</vt:lpstr>
      <vt:lpstr>Mdc-7-13  PPJS</vt:lpstr>
      <vt:lpstr>50~120MeV single pi-,pi+                                        Pattsf+ New Hough VS Pattsf</vt:lpstr>
      <vt:lpstr>PowerPoint 演示文稿</vt:lpstr>
      <vt:lpstr>J/ Ψ recoil mass</vt:lpstr>
      <vt:lpstr>New version compared with old version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Mdc-7-13</dc:title>
  <dc:creator>dell</dc:creator>
  <cp:lastModifiedBy>dell</cp:lastModifiedBy>
  <cp:revision>31</cp:revision>
  <dcterms:created xsi:type="dcterms:W3CDTF">2017-07-13T04:46:26Z</dcterms:created>
  <dcterms:modified xsi:type="dcterms:W3CDTF">2017-07-13T06:10:03Z</dcterms:modified>
</cp:coreProperties>
</file>