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10" r:id="rId3"/>
    <p:sldId id="311" r:id="rId4"/>
    <p:sldId id="312" r:id="rId5"/>
    <p:sldId id="313" r:id="rId6"/>
    <p:sldId id="289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2017-6-16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CEPC AP group meeting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789040"/>
            <a:ext cx="8003232" cy="233712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</a:t>
            </a:r>
            <a:r>
              <a:rPr lang="en-US" altLang="zh-CN" dirty="0" err="1" smtClean="0"/>
              <a:t>Geng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Huiping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 </a:t>
            </a:r>
            <a:r>
              <a:rPr lang="en-US" altLang="zh-CN" dirty="0" smtClean="0"/>
              <a:t>2017.6.16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054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Zhangyuan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lattice,downhill</a:t>
            </a:r>
            <a:endParaRPr lang="zh-CN" alt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78" y="1562188"/>
            <a:ext cx="81915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08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169.55   20</a:t>
            </a:r>
            <a:r>
              <a:rPr lang="zh-CN" altLang="en-US" dirty="0" smtClean="0"/>
              <a:t>组（</a:t>
            </a:r>
            <a:r>
              <a:rPr lang="en-US" altLang="zh-CN" dirty="0" smtClean="0"/>
              <a:t>ARC</a:t>
            </a:r>
            <a:r>
              <a:rPr lang="zh-CN" altLang="en-US" dirty="0" smtClean="0"/>
              <a:t>*</a:t>
            </a:r>
            <a:r>
              <a:rPr lang="en-US" altLang="zh-CN" dirty="0" smtClean="0"/>
              <a:t>16</a:t>
            </a:r>
            <a:r>
              <a:rPr lang="zh-CN" altLang="en-US" dirty="0" smtClean="0"/>
              <a:t>组）</a:t>
            </a:r>
            <a:r>
              <a:rPr lang="en-US" altLang="zh-CN" dirty="0" smtClean="0"/>
              <a:t>+K1</a:t>
            </a:r>
            <a:r>
              <a:rPr lang="zh-CN" altLang="en-US" dirty="0" smtClean="0"/>
              <a:t>（</a:t>
            </a:r>
            <a:r>
              <a:rPr lang="en-US" altLang="zh-CN" dirty="0" smtClean="0"/>
              <a:t>FFS*4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72816"/>
            <a:ext cx="7924800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02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58" y="2132856"/>
            <a:ext cx="8105775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标题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169.55   20</a:t>
            </a:r>
            <a:r>
              <a:rPr lang="zh-CN" altLang="en-US" dirty="0" smtClean="0"/>
              <a:t>组（</a:t>
            </a:r>
            <a:r>
              <a:rPr lang="en-US" altLang="zh-CN" dirty="0" smtClean="0"/>
              <a:t>ARC</a:t>
            </a:r>
            <a:r>
              <a:rPr lang="zh-CN" altLang="en-US" dirty="0" smtClean="0"/>
              <a:t>*</a:t>
            </a:r>
            <a:r>
              <a:rPr lang="en-US" altLang="zh-CN" dirty="0" smtClean="0"/>
              <a:t>16</a:t>
            </a:r>
            <a:r>
              <a:rPr lang="zh-CN" altLang="en-US" dirty="0" smtClean="0"/>
              <a:t>组）</a:t>
            </a:r>
            <a:r>
              <a:rPr lang="en-US" altLang="zh-CN" dirty="0" smtClean="0"/>
              <a:t>+K1</a:t>
            </a:r>
            <a:r>
              <a:rPr lang="zh-CN" altLang="en-US" dirty="0" smtClean="0"/>
              <a:t>（</a:t>
            </a:r>
            <a:r>
              <a:rPr lang="en-US" altLang="zh-CN" dirty="0" smtClean="0"/>
              <a:t>FFS*8</a:t>
            </a:r>
            <a:r>
              <a:rPr lang="zh-CN" altLang="en-US" dirty="0" smtClean="0"/>
              <a:t>）</a:t>
            </a:r>
            <a:r>
              <a:rPr lang="en-US" altLang="zh-CN" dirty="0" smtClean="0"/>
              <a:t>+K2(16?)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6876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18" y="1916832"/>
            <a:ext cx="796290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169.55   20</a:t>
            </a:r>
            <a:r>
              <a:rPr lang="zh-CN" altLang="en-US" dirty="0" smtClean="0"/>
              <a:t>组（</a:t>
            </a:r>
            <a:r>
              <a:rPr lang="en-US" altLang="zh-CN" dirty="0" smtClean="0"/>
              <a:t>ARC</a:t>
            </a:r>
            <a:r>
              <a:rPr lang="zh-CN" altLang="en-US" dirty="0" smtClean="0"/>
              <a:t>*</a:t>
            </a:r>
            <a:r>
              <a:rPr lang="en-US" altLang="zh-CN" dirty="0" smtClean="0"/>
              <a:t>16</a:t>
            </a:r>
            <a:r>
              <a:rPr lang="zh-CN" altLang="en-US" dirty="0" smtClean="0"/>
              <a:t>组）</a:t>
            </a:r>
            <a:r>
              <a:rPr lang="en-US" altLang="zh-CN" dirty="0" smtClean="0"/>
              <a:t>+K1</a:t>
            </a:r>
            <a:r>
              <a:rPr lang="zh-CN" altLang="en-US" dirty="0" smtClean="0"/>
              <a:t>（</a:t>
            </a:r>
            <a:r>
              <a:rPr lang="en-US" altLang="zh-CN" dirty="0" smtClean="0"/>
              <a:t>FFS*8</a:t>
            </a:r>
            <a:r>
              <a:rPr lang="zh-CN" altLang="en-US" dirty="0" smtClean="0"/>
              <a:t>）</a:t>
            </a:r>
            <a:r>
              <a:rPr lang="en-US" altLang="zh-CN" dirty="0" smtClean="0"/>
              <a:t>+K2(16?)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95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下一步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703445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 </a:t>
            </a:r>
            <a:r>
              <a:rPr lang="zh-CN" altLang="en-US" sz="2800" dirty="0" smtClean="0"/>
              <a:t>？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6141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20414</TotalTime>
  <Words>62</Words>
  <Application>Microsoft Office PowerPoint</Application>
  <PresentationFormat>全屏显示(4:3)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CEPC AP group meeting</vt:lpstr>
      <vt:lpstr>Zhangyuan lattice,downhill</vt:lpstr>
      <vt:lpstr>PowerPoint 演示文稿</vt:lpstr>
      <vt:lpstr>PowerPoint 演示文稿</vt:lpstr>
      <vt:lpstr>PowerPoint 演示文稿</vt:lpstr>
      <vt:lpstr>下一步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124</cp:revision>
  <dcterms:created xsi:type="dcterms:W3CDTF">2017-05-10T19:36:49Z</dcterms:created>
  <dcterms:modified xsi:type="dcterms:W3CDTF">2017-06-16T00:54:44Z</dcterms:modified>
</cp:coreProperties>
</file>