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307" r:id="rId2"/>
    <p:sldId id="310" r:id="rId3"/>
    <p:sldId id="311" r:id="rId4"/>
    <p:sldId id="312" r:id="rId5"/>
    <p:sldId id="313" r:id="rId6"/>
    <p:sldId id="289" r:id="rId7"/>
  </p:sldIdLst>
  <p:sldSz cx="9144000" cy="6858000" type="screen4x3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4" d="100"/>
          <a:sy n="84" d="100"/>
        </p:scale>
        <p:origin x="-1560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30820CF-B880-4189-942D-D702A7CBA730}" type="datetimeFigureOut">
              <a:rPr lang="zh-CN" altLang="en-US" smtClean="0"/>
              <a:t>2017-6-16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C913308-F349-4B6D-A68A-DD1791B4A57B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395536" y="1916832"/>
            <a:ext cx="8229600" cy="1143000"/>
          </a:xfrm>
        </p:spPr>
        <p:txBody>
          <a:bodyPr/>
          <a:lstStyle/>
          <a:p>
            <a:r>
              <a:rPr lang="en-US" altLang="zh-CN" dirty="0" smtClean="0"/>
              <a:t>CEPC AP group meeting</a:t>
            </a:r>
            <a:endParaRPr lang="zh-CN" altLang="en-US" dirty="0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57200" y="3789040"/>
            <a:ext cx="8003232" cy="2337123"/>
          </a:xfrm>
        </p:spPr>
        <p:txBody>
          <a:bodyPr/>
          <a:lstStyle/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</a:t>
            </a:r>
            <a:r>
              <a:rPr lang="en-US" altLang="zh-CN" dirty="0" err="1" smtClean="0"/>
              <a:t>Geng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Huiping</a:t>
            </a:r>
            <a:endParaRPr lang="en-US" altLang="zh-CN" dirty="0" smtClean="0"/>
          </a:p>
          <a:p>
            <a:pPr marL="0" indent="0">
              <a:buNone/>
            </a:pPr>
            <a:r>
              <a:rPr lang="en-US" altLang="zh-CN" dirty="0"/>
              <a:t> </a:t>
            </a:r>
            <a:r>
              <a:rPr lang="en-US" altLang="zh-CN" dirty="0" smtClean="0"/>
              <a:t>                                  </a:t>
            </a:r>
            <a:r>
              <a:rPr lang="en-US" altLang="zh-CN" dirty="0" smtClean="0"/>
              <a:t>2017.6.16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4054482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>
            <a:normAutofit/>
          </a:bodyPr>
          <a:lstStyle/>
          <a:p>
            <a:r>
              <a:rPr lang="en-US" altLang="zh-CN" dirty="0" err="1" smtClean="0"/>
              <a:t>Zhangyuan</a:t>
            </a:r>
            <a:r>
              <a:rPr lang="en-US" altLang="zh-CN" dirty="0" smtClean="0"/>
              <a:t> </a:t>
            </a:r>
            <a:r>
              <a:rPr lang="en-US" altLang="zh-CN" dirty="0" err="1" smtClean="0"/>
              <a:t>lattice,downhill</a:t>
            </a:r>
            <a:endParaRPr lang="zh-CN" altLang="en-US" dirty="0"/>
          </a:p>
        </p:txBody>
      </p:sp>
      <p:pic>
        <p:nvPicPr>
          <p:cNvPr id="11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10778" y="1562188"/>
            <a:ext cx="8191500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1170857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FFS*4</a:t>
            </a:r>
            <a:r>
              <a:rPr lang="zh-CN" altLang="en-US" dirty="0" smtClean="0"/>
              <a:t>）</a:t>
            </a:r>
            <a:endParaRPr lang="zh-CN" altLang="en-US" dirty="0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1772816"/>
            <a:ext cx="7924800" cy="433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602157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5958" y="2132856"/>
            <a:ext cx="8105775" cy="43243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+K2(16?)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1656876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4818" y="1916832"/>
            <a:ext cx="7962900" cy="459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标题 1"/>
          <p:cNvSpPr txBox="1">
            <a:spLocks/>
          </p:cNvSpPr>
          <p:nvPr/>
        </p:nvSpPr>
        <p:spPr>
          <a:xfrm>
            <a:off x="609600" y="4270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 fontScale="92500" lnSpcReduction="20000"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altLang="zh-CN" dirty="0" smtClean="0"/>
              <a:t>169.55   20</a:t>
            </a:r>
            <a:r>
              <a:rPr lang="zh-CN" altLang="en-US" dirty="0" smtClean="0"/>
              <a:t>组（</a:t>
            </a:r>
            <a:r>
              <a:rPr lang="en-US" altLang="zh-CN" dirty="0" smtClean="0"/>
              <a:t>ARC</a:t>
            </a:r>
            <a:r>
              <a:rPr lang="zh-CN" altLang="en-US" dirty="0" smtClean="0"/>
              <a:t>*</a:t>
            </a:r>
            <a:r>
              <a:rPr lang="en-US" altLang="zh-CN" dirty="0" smtClean="0"/>
              <a:t>16</a:t>
            </a:r>
            <a:r>
              <a:rPr lang="zh-CN" altLang="en-US" dirty="0" smtClean="0"/>
              <a:t>组）</a:t>
            </a:r>
            <a:r>
              <a:rPr lang="en-US" altLang="zh-CN" dirty="0" smtClean="0"/>
              <a:t>+K1</a:t>
            </a:r>
            <a:r>
              <a:rPr lang="zh-CN" altLang="en-US" dirty="0" smtClean="0"/>
              <a:t>（</a:t>
            </a:r>
            <a:r>
              <a:rPr lang="en-US" altLang="zh-CN" dirty="0" smtClean="0"/>
              <a:t>FFS*8</a:t>
            </a:r>
            <a:r>
              <a:rPr lang="zh-CN" altLang="en-US" dirty="0" smtClean="0"/>
              <a:t>）</a:t>
            </a:r>
            <a:r>
              <a:rPr lang="en-US" altLang="zh-CN" dirty="0" smtClean="0"/>
              <a:t>+K2(16?)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9395267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539552" y="332656"/>
            <a:ext cx="8229600" cy="1143000"/>
          </a:xfrm>
        </p:spPr>
        <p:txBody>
          <a:bodyPr/>
          <a:lstStyle/>
          <a:p>
            <a:r>
              <a:rPr lang="zh-CN" altLang="en-US" dirty="0" smtClean="0"/>
              <a:t>下一步</a:t>
            </a:r>
            <a:endParaRPr lang="zh-CN" altLang="en-US" dirty="0"/>
          </a:p>
        </p:txBody>
      </p:sp>
      <p:sp>
        <p:nvSpPr>
          <p:cNvPr id="3" name="TextBox 2"/>
          <p:cNvSpPr txBox="1"/>
          <p:nvPr/>
        </p:nvSpPr>
        <p:spPr>
          <a:xfrm>
            <a:off x="395536" y="1703445"/>
            <a:ext cx="777686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Wingdings" panose="05000000000000000000" pitchFamily="2" charset="2"/>
              <a:buChar char="Ø"/>
            </a:pPr>
            <a:r>
              <a:rPr lang="en-US" altLang="zh-CN" sz="2800" dirty="0" smtClean="0"/>
              <a:t> </a:t>
            </a:r>
            <a:r>
              <a:rPr lang="zh-CN" altLang="en-US" sz="2800" dirty="0" smtClean="0"/>
              <a:t>？</a:t>
            </a:r>
            <a:endParaRPr lang="zh-CN" altLang="en-US" sz="1600" dirty="0"/>
          </a:p>
        </p:txBody>
      </p:sp>
    </p:spTree>
    <p:extLst>
      <p:ext uri="{BB962C8B-B14F-4D97-AF65-F5344CB8AC3E}">
        <p14:creationId xmlns:p14="http://schemas.microsoft.com/office/powerpoint/2010/main" val="196141983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20414</TotalTime>
  <Words>62</Words>
  <Application>Microsoft Office PowerPoint</Application>
  <PresentationFormat>全屏显示(4:3)</PresentationFormat>
  <Paragraphs>9</Paragraphs>
  <Slides>6</Slides>
  <Notes>0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6</vt:i4>
      </vt:variant>
    </vt:vector>
  </HeadingPairs>
  <TitlesOfParts>
    <vt:vector size="7" baseType="lpstr">
      <vt:lpstr>Office 主题</vt:lpstr>
      <vt:lpstr>CEPC AP group meeting</vt:lpstr>
      <vt:lpstr>Zhangyuan lattice,downhill</vt:lpstr>
      <vt:lpstr>PowerPoint 演示文稿</vt:lpstr>
      <vt:lpstr>PowerPoint 演示文稿</vt:lpstr>
      <vt:lpstr>PowerPoint 演示文稿</vt:lpstr>
      <vt:lpstr>下一步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lenovo</dc:creator>
  <cp:lastModifiedBy>lenovo</cp:lastModifiedBy>
  <cp:revision>124</cp:revision>
  <dcterms:created xsi:type="dcterms:W3CDTF">2017-05-10T19:36:49Z</dcterms:created>
  <dcterms:modified xsi:type="dcterms:W3CDTF">2017-06-16T00:54:44Z</dcterms:modified>
</cp:coreProperties>
</file>