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280" r:id="rId4"/>
    <p:sldId id="281" r:id="rId5"/>
    <p:sldId id="282" r:id="rId6"/>
    <p:sldId id="283" r:id="rId7"/>
    <p:sldId id="286" r:id="rId8"/>
    <p:sldId id="285" r:id="rId9"/>
    <p:sldId id="284" r:id="rId10"/>
    <p:sldId id="290" r:id="rId11"/>
    <p:sldId id="28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330" y="516255"/>
            <a:ext cx="6125845" cy="60655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0505" y="525145"/>
            <a:ext cx="6144895" cy="5734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00025"/>
            <a:ext cx="7390765" cy="64573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238125"/>
            <a:ext cx="6504940" cy="638111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5625" y="447675"/>
            <a:ext cx="6000115" cy="596201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9630" y="35560"/>
            <a:ext cx="8396605" cy="6786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7615" y="647065"/>
            <a:ext cx="7011670" cy="5872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65" y="1458595"/>
            <a:ext cx="5212080" cy="3485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1445895"/>
            <a:ext cx="5237480" cy="3511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785" y="636905"/>
            <a:ext cx="6671310" cy="5614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0505" y="525145"/>
            <a:ext cx="6144895" cy="5734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9180" y="128905"/>
            <a:ext cx="7533640" cy="66001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BIAN</dc:creator>
  <cp:lastModifiedBy>BTJ</cp:lastModifiedBy>
  <cp:revision>30</cp:revision>
  <dcterms:created xsi:type="dcterms:W3CDTF">2016-04-21T02:19:00Z</dcterms:created>
  <dcterms:modified xsi:type="dcterms:W3CDTF">2017-06-16T00:34:42Z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