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86464"/>
  </p:normalViewPr>
  <p:slideViewPr>
    <p:cSldViewPr snapToGrid="0" snapToObjects="1">
      <p:cViewPr varScale="1">
        <p:scale>
          <a:sx n="104" d="100"/>
          <a:sy n="104" d="100"/>
        </p:scale>
        <p:origin x="4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0854-C94D-7548-8287-AFE20E42913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0702-83E2-B041-B1A9-DC7752188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3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00702-83E2-B041-B1A9-DC77521887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08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576000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ja-JP" altLang="en-US" dirty="0" smtClean="0"/>
              <a:t>マス</a:t>
            </a:r>
            <a:r>
              <a:rPr lang="en-US" altLang="ja-JP" dirty="0" smtClean="0"/>
              <a:t>A</a:t>
            </a:r>
            <a:r>
              <a:rPr lang="ja-JP" altLang="en-US" dirty="0" smtClean="0"/>
              <a:t>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8173"/>
            <a:ext cx="7886700" cy="509879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FE0A-8541-D843-93C0-CEF611A8E961}" type="datetimeFigureOut">
              <a:rPr kumimoji="1" lang="ja-JP" altLang="en-US" smtClean="0"/>
              <a:t>2017/12/13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4C31-A7C2-DD47-903B-E03C7B10F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5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b="1" dirty="0" smtClean="0">
                <a:latin typeface="Arial" charset="0"/>
                <a:ea typeface="Arial" charset="0"/>
                <a:cs typeface="Arial" charset="0"/>
              </a:rPr>
              <a:t>Summary of Session 5</a:t>
            </a:r>
            <a:br>
              <a:rPr kumimoji="1" lang="en-US" altLang="ja-JP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4000" b="1" smtClean="0">
                <a:latin typeface="Arial" charset="0"/>
                <a:ea typeface="Arial" charset="0"/>
                <a:cs typeface="Arial" charset="0"/>
              </a:rPr>
              <a:t>Other Vibration Source</a:t>
            </a:r>
            <a:endParaRPr kumimoji="1" lang="ja-JP" alt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Masaru Takao</a:t>
            </a:r>
          </a:p>
          <a:p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JASRI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</a:t>
            </a:r>
            <a:r>
              <a:rPr lang="en-US" altLang="ja-JP" dirty="0" smtClean="0"/>
              <a:t>by </a:t>
            </a:r>
            <a:r>
              <a:rPr lang="en-US" altLang="ja-JP" dirty="0"/>
              <a:t>Zhang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AC magnet in RCS vibrates itself.</a:t>
            </a:r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precision</a:t>
            </a:r>
            <a:r>
              <a:rPr lang="zh-CN" altLang="en-US" sz="2400" dirty="0"/>
              <a:t> </a:t>
            </a:r>
            <a:r>
              <a:rPr lang="en-US" altLang="zh-CN" sz="2400" dirty="0"/>
              <a:t>of the magnets iron core is the most important factor to the vibration problem</a:t>
            </a:r>
            <a:r>
              <a:rPr lang="en-US" altLang="zh-CN" sz="2400" dirty="0" smtClean="0"/>
              <a:t>.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To reduce the vibration, study the isolation, or dumping system for girder of AC magnet.</a:t>
            </a:r>
          </a:p>
          <a:p>
            <a:r>
              <a:rPr lang="en-US" altLang="ja-JP" sz="2400" dirty="0" smtClean="0"/>
              <a:t>Comments: </a:t>
            </a:r>
          </a:p>
          <a:p>
            <a:pPr lvl="1"/>
            <a:r>
              <a:rPr lang="en-US" altLang="ja-JP" sz="2000" dirty="0"/>
              <a:t>S</a:t>
            </a:r>
            <a:r>
              <a:rPr lang="en-US" altLang="ja-JP" sz="2000" dirty="0" smtClean="0"/>
              <a:t>eek dumping material,...</a:t>
            </a:r>
          </a:p>
          <a:p>
            <a:pPr lvl="1"/>
            <a:r>
              <a:rPr lang="en-US" altLang="ja-JP" sz="2000" dirty="0" smtClean="0"/>
              <a:t>In case of </a:t>
            </a:r>
            <a:r>
              <a:rPr lang="en-US" altLang="ja-JP" sz="2000" dirty="0" err="1" smtClean="0"/>
              <a:t>eigen</a:t>
            </a:r>
            <a:r>
              <a:rPr lang="en-US" altLang="ja-JP" sz="2000" dirty="0" smtClean="0"/>
              <a:t> frequency known, </a:t>
            </a:r>
            <a:r>
              <a:rPr lang="en-US" altLang="ja-JP" sz="2000" smtClean="0"/>
              <a:t>there may be </a:t>
            </a:r>
            <a:r>
              <a:rPr lang="en-US" altLang="ja-JP" sz="2000" dirty="0" smtClean="0"/>
              <a:t>effective method.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035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157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" charset="0"/>
                <a:ea typeface="Arial" charset="0"/>
                <a:cs typeface="Arial" charset="0"/>
              </a:rPr>
              <a:t>Session 5: Other Vibration Source</a:t>
            </a:r>
            <a:endParaRPr kumimoji="1" lang="ja-JP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0517"/>
            <a:ext cx="7886700" cy="510644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S. Matsui (RIKEN)</a:t>
            </a:r>
          </a:p>
          <a:p>
            <a:pPr marL="23040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Effect on Beam Orbit Stability of Ground Motion and Vacuum Chamber Vibration Caused by Cooling Water System at the SPring-8 Storage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Ring</a:t>
            </a:r>
            <a:endParaRPr kumimoji="1"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J. Zhang (IHEP)</a:t>
            </a:r>
          </a:p>
          <a:p>
            <a:pPr marL="230400" indent="0">
              <a:buNone/>
            </a:pP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Optimization Design of the Vibration Isolation of AC magnet Girder</a:t>
            </a:r>
            <a:endParaRPr kumimoji="1" lang="en-US" altLang="ja-JP" sz="18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5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Talk given by Matsui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charset="0"/>
                <a:ea typeface="Arial" charset="0"/>
                <a:cs typeface="Arial" charset="0"/>
              </a:rPr>
              <a:t>Measurement of floor vibration of SPring-8 SR</a:t>
            </a:r>
          </a:p>
          <a:p>
            <a:pPr lvl="1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Source of floor vibration: cooling system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770115"/>
            <a:ext cx="7200000" cy="50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Propagation path of vibration to tunnel:</a:t>
            </a:r>
          </a:p>
          <a:p>
            <a:pPr marL="230400" indent="0">
              <a:buNone/>
            </a:pPr>
            <a:r>
              <a:rPr lang="ja-JP" altLang="en-US" dirty="0" smtClean="0"/>
              <a:t>〇</a:t>
            </a:r>
            <a:r>
              <a:rPr lang="en-US" altLang="ja-JP" dirty="0" smtClean="0"/>
              <a:t> </a:t>
            </a:r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floor, X cooling water pipe</a:t>
            </a:r>
          </a:p>
          <a:p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278903"/>
            <a:ext cx="6480000" cy="45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3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6" y="2388209"/>
            <a:ext cx="6325849" cy="44701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Propagation path of </a:t>
            </a:r>
            <a:r>
              <a:rPr lang="en-US" altLang="ja-JP" sz="2400" dirty="0" smtClean="0"/>
              <a:t>vibration to</a:t>
            </a:r>
            <a:r>
              <a:rPr kumimoji="1" lang="en-US" altLang="ja-JP" sz="2400" dirty="0" smtClean="0"/>
              <a:t> beam:</a:t>
            </a:r>
          </a:p>
          <a:p>
            <a:pPr marL="230188" indent="0">
              <a:buNone/>
              <a:tabLst>
                <a:tab pos="657225" algn="l"/>
              </a:tabLst>
            </a:pPr>
            <a:r>
              <a:rPr lang="ja-JP" altLang="en-US" sz="2400" dirty="0" smtClean="0"/>
              <a:t>〇</a:t>
            </a:r>
            <a:r>
              <a:rPr lang="en-US" altLang="ja-JP" sz="2400" dirty="0"/>
              <a:t>	</a:t>
            </a:r>
            <a:r>
              <a:rPr lang="en-US" altLang="ja-JP" sz="2400" dirty="0" smtClean="0"/>
              <a:t>vacuum chamber vibration, </a:t>
            </a:r>
          </a:p>
          <a:p>
            <a:pPr marL="230188" indent="0">
              <a:buNone/>
              <a:tabLst>
                <a:tab pos="657225" algn="l"/>
              </a:tabLst>
            </a:pPr>
            <a:r>
              <a:rPr lang="en-US" altLang="ja-JP" sz="2400" dirty="0" smtClean="0"/>
              <a:t>X	magnet vibration</a:t>
            </a:r>
            <a:endParaRPr lang="en-US" altLang="ja-JP" sz="2400" dirty="0"/>
          </a:p>
          <a:p>
            <a:pPr marL="230400" indent="0">
              <a:buNone/>
            </a:pP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0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Cooling water also vibrate vacuum chamber.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770114"/>
            <a:ext cx="7200000" cy="50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</a:t>
            </a:r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770114"/>
            <a:ext cx="7200000" cy="508788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Eddy current induced by Al vacuum chamber vibration.</a:t>
            </a:r>
          </a:p>
          <a:p>
            <a:r>
              <a:rPr lang="en-US" altLang="ja-JP" sz="2400" dirty="0" smtClean="0"/>
              <a:t>Kick field of Eddy current generated due to asymmetric cross section of vacuum chamber.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090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6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Experimentally confirmed equivalence of vacuum chamber and magnet vibration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8" y="1767017"/>
            <a:ext cx="7204384" cy="5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of Talk given by </a:t>
            </a:r>
            <a:r>
              <a:rPr lang="en-US" altLang="ja-JP" dirty="0" smtClean="0"/>
              <a:t>Matsui </a:t>
            </a:r>
            <a:r>
              <a:rPr lang="en-US" altLang="ja-JP" dirty="0" smtClean="0"/>
              <a:t>7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6" y="1658146"/>
            <a:ext cx="7358448" cy="51998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Suppression of beam oscillation:</a:t>
            </a:r>
          </a:p>
          <a:p>
            <a:pPr marL="230400" indent="0">
              <a:buNone/>
            </a:pPr>
            <a:r>
              <a:rPr kumimoji="1" lang="en-US" altLang="ja-JP" sz="2400" dirty="0" smtClean="0"/>
              <a:t>Additional support to vacuum chamber.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349949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261</Words>
  <Application>Microsoft Macintosh PowerPoint</Application>
  <PresentationFormat>画面に合わせる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Yu Gothic</vt:lpstr>
      <vt:lpstr>游ゴシック</vt:lpstr>
      <vt:lpstr>游ゴシック Light</vt:lpstr>
      <vt:lpstr>Arial</vt:lpstr>
      <vt:lpstr>ホワイト</vt:lpstr>
      <vt:lpstr>Summary of Session 5 Other Vibration Source</vt:lpstr>
      <vt:lpstr>Session 5: Other Vibration Source</vt:lpstr>
      <vt:lpstr>Summary of Talk given by Matsui 1</vt:lpstr>
      <vt:lpstr>Summary of Talk given by Matsui 2</vt:lpstr>
      <vt:lpstr>Summary of Talk given by Matsui 3</vt:lpstr>
      <vt:lpstr>Summary of Talk given by Matsui 4</vt:lpstr>
      <vt:lpstr>Summary of Talk given by Matsui 5</vt:lpstr>
      <vt:lpstr>Summary of Talk given by Matsui 6</vt:lpstr>
      <vt:lpstr>Summary of Talk given by Matsui 7</vt:lpstr>
      <vt:lpstr>Summary of Talk given by Zhang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Session5</dc:title>
  <dc:creator>takao@spring8.or.jp</dc:creator>
  <cp:lastModifiedBy>takao@spring8.or.jp</cp:lastModifiedBy>
  <cp:revision>26</cp:revision>
  <dcterms:created xsi:type="dcterms:W3CDTF">2017-12-12T16:05:22Z</dcterms:created>
  <dcterms:modified xsi:type="dcterms:W3CDTF">2017-12-13T02:32:56Z</dcterms:modified>
</cp:coreProperties>
</file>