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4629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9265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6947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602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1546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14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750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098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429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1519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013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A2C3B-4A1D-D34B-95B5-87C7FFB30696}" type="datetimeFigureOut">
              <a:rPr kumimoji="1" lang="zh-CN" altLang="en-US" smtClean="0"/>
              <a:t>18/09/17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C4A0-8E8F-4B45-BEF1-917AAD8684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612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Yaquan</a:t>
            </a:r>
            <a:r>
              <a:rPr kumimoji="1" lang="en-US" altLang="zh-CN" dirty="0" smtClean="0"/>
              <a:t> Fang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55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Workshop in November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Physics/simulations will have separated (parallel sections) under detector section.</a:t>
            </a:r>
          </a:p>
          <a:p>
            <a:r>
              <a:rPr kumimoji="1" lang="en-US" altLang="zh-CN" dirty="0" smtClean="0"/>
              <a:t>Hope Physics section a joint one with theory </a:t>
            </a:r>
            <a:r>
              <a:rPr kumimoji="1" lang="en-US" altLang="zh-CN" sz="2600" dirty="0" smtClean="0"/>
              <a:t>(which will not occupy space in theory sections):</a:t>
            </a:r>
          </a:p>
          <a:p>
            <a:pPr lvl="1"/>
            <a:r>
              <a:rPr kumimoji="1" lang="en-US" altLang="zh-CN" dirty="0"/>
              <a:t>HL-LHC and CEPC </a:t>
            </a:r>
            <a:r>
              <a:rPr kumimoji="1" lang="en-US" altLang="zh-CN" dirty="0" smtClean="0"/>
              <a:t>challenge </a:t>
            </a:r>
            <a:r>
              <a:rPr kumimoji="1" lang="en-US" altLang="zh-CN" dirty="0"/>
              <a:t>for </a:t>
            </a:r>
            <a:r>
              <a:rPr kumimoji="1" lang="en-US" altLang="zh-CN" dirty="0" smtClean="0"/>
              <a:t>EWK</a:t>
            </a:r>
          </a:p>
          <a:p>
            <a:pPr lvl="1"/>
            <a:r>
              <a:rPr kumimoji="1" lang="en-US" altLang="zh-CN" dirty="0"/>
              <a:t>HL-LHC and CEPC </a:t>
            </a:r>
            <a:r>
              <a:rPr kumimoji="1" lang="en-US" altLang="zh-CN" dirty="0" smtClean="0"/>
              <a:t>challenge </a:t>
            </a:r>
            <a:r>
              <a:rPr kumimoji="1" lang="en-US" altLang="zh-CN" dirty="0"/>
              <a:t>for </a:t>
            </a:r>
            <a:r>
              <a:rPr kumimoji="1" lang="en-US" altLang="zh-CN" dirty="0" smtClean="0"/>
              <a:t>Higgs</a:t>
            </a:r>
          </a:p>
          <a:p>
            <a:pPr lvl="1"/>
            <a:r>
              <a:rPr kumimoji="1" lang="en-US" altLang="zh-CN" dirty="0"/>
              <a:t>1 kappa framework results</a:t>
            </a:r>
            <a:endParaRPr kumimoji="1" lang="en-US" altLang="zh-CN" dirty="0" smtClean="0"/>
          </a:p>
          <a:p>
            <a:pPr lvl="1"/>
            <a:r>
              <a:rPr kumimoji="1" lang="en-US" altLang="zh-CN" dirty="0"/>
              <a:t>1 EFT  (including EWK) + </a:t>
            </a:r>
            <a:r>
              <a:rPr kumimoji="1" lang="en-US" altLang="zh-CN" dirty="0" smtClean="0"/>
              <a:t>combination </a:t>
            </a:r>
          </a:p>
          <a:p>
            <a:pPr lvl="1"/>
            <a:r>
              <a:rPr kumimoji="1" lang="en-US" altLang="zh-CN" dirty="0"/>
              <a:t>new physics perspectives at CEPC </a:t>
            </a:r>
            <a:endParaRPr kumimoji="1" lang="en-US" altLang="zh-CN" dirty="0" smtClean="0"/>
          </a:p>
          <a:p>
            <a:pPr lvl="1"/>
            <a:r>
              <a:rPr kumimoji="1" lang="en-US" altLang="zh-CN" dirty="0" err="1">
                <a:solidFill>
                  <a:srgbClr val="0000FF"/>
                </a:solidFill>
              </a:rPr>
              <a:t>Whizard</a:t>
            </a:r>
            <a:r>
              <a:rPr kumimoji="1" lang="en-US" altLang="zh-CN" dirty="0">
                <a:solidFill>
                  <a:srgbClr val="0000FF"/>
                </a:solidFill>
              </a:rPr>
              <a:t> Generator towards </a:t>
            </a:r>
            <a:r>
              <a:rPr kumimoji="1" lang="en-US" altLang="zh-CN" dirty="0" smtClean="0">
                <a:solidFill>
                  <a:srgbClr val="0000FF"/>
                </a:solidFill>
              </a:rPr>
              <a:t>CEPC</a:t>
            </a:r>
          </a:p>
          <a:p>
            <a:pPr lvl="1"/>
            <a:r>
              <a:rPr kumimoji="1" lang="en-US" altLang="zh-CN" dirty="0">
                <a:solidFill>
                  <a:srgbClr val="0000FF"/>
                </a:solidFill>
              </a:rPr>
              <a:t>Fast simulation for CEPC</a:t>
            </a:r>
            <a:endParaRPr kumimoji="1"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6" name="直线箭头连接符 5"/>
          <p:cNvCxnSpPr/>
          <p:nvPr/>
        </p:nvCxnSpPr>
        <p:spPr>
          <a:xfrm flipV="1">
            <a:off x="5287767" y="5650677"/>
            <a:ext cx="850605" cy="815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126392" y="5189012"/>
            <a:ext cx="3134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If these two talks can be taken</a:t>
            </a:r>
          </a:p>
          <a:p>
            <a:r>
              <a:rPr kumimoji="1" lang="en-US" altLang="zh-CN" dirty="0" smtClean="0"/>
              <a:t>by theory section, we can more</a:t>
            </a:r>
          </a:p>
          <a:p>
            <a:r>
              <a:rPr kumimoji="1" lang="en-US" altLang="zh-CN" dirty="0" smtClean="0"/>
              <a:t> time for discussion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87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3753"/>
            <a:ext cx="8229600" cy="663332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/>
              <a:t>List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2886" y="811566"/>
            <a:ext cx="8159811" cy="3777270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combination and kappa analysis: </a:t>
            </a:r>
            <a:r>
              <a:rPr lang="en-US" altLang="zh-CN" dirty="0">
                <a:solidFill>
                  <a:srgbClr val="FF0000"/>
                </a:solidFill>
              </a:rPr>
              <a:t>Jin</a:t>
            </a:r>
            <a:r>
              <a:rPr lang="en-US" altLang="zh-CN" dirty="0"/>
              <a:t>, </a:t>
            </a:r>
            <a:r>
              <a:rPr lang="en-US" altLang="zh-CN" dirty="0" err="1" smtClean="0"/>
              <a:t>Kaili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Yaquan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FF0000"/>
                </a:solidFill>
              </a:rPr>
              <a:t>Liu </a:t>
            </a:r>
            <a:r>
              <a:rPr lang="en-US" altLang="zh-CN" dirty="0" err="1" smtClean="0">
                <a:solidFill>
                  <a:srgbClr val="FF0000"/>
                </a:solidFill>
              </a:rPr>
              <a:t>Zheng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- EFT: </a:t>
            </a:r>
            <a:r>
              <a:rPr lang="en-US" altLang="zh-CN" dirty="0" err="1">
                <a:solidFill>
                  <a:srgbClr val="FF0000"/>
                </a:solidFill>
              </a:rPr>
              <a:t>Jiayin</a:t>
            </a:r>
            <a:r>
              <a:rPr lang="en-US" altLang="zh-CN" dirty="0"/>
              <a:t>, </a:t>
            </a:r>
            <a:r>
              <a:rPr lang="en-US" altLang="zh-CN" dirty="0" err="1"/>
              <a:t>Liantao</a:t>
            </a:r>
            <a:r>
              <a:rPr lang="en-US" altLang="zh-CN" dirty="0"/>
              <a:t> et al.,</a:t>
            </a:r>
          </a:p>
          <a:p>
            <a:r>
              <a:rPr lang="en-US" altLang="zh-CN" dirty="0"/>
              <a:t>- implications: </a:t>
            </a:r>
            <a:r>
              <a:rPr lang="en-US" altLang="zh-CN" dirty="0" err="1">
                <a:solidFill>
                  <a:srgbClr val="FF0000"/>
                </a:solidFill>
              </a:rPr>
              <a:t>Liantao</a:t>
            </a:r>
            <a:r>
              <a:rPr lang="en-US" altLang="zh-CN" dirty="0"/>
              <a:t> </a:t>
            </a:r>
            <a:r>
              <a:rPr lang="en-US" altLang="zh-CN" dirty="0" err="1" smtClean="0"/>
              <a:t>Shufang</a:t>
            </a:r>
            <a:r>
              <a:rPr lang="en-US" altLang="zh-CN" dirty="0" smtClean="0"/>
              <a:t>, et </a:t>
            </a:r>
            <a:r>
              <a:rPr lang="en-US" altLang="zh-CN" dirty="0"/>
              <a:t>al.,</a:t>
            </a:r>
          </a:p>
          <a:p>
            <a:r>
              <a:rPr lang="en-US" altLang="zh-CN" dirty="0"/>
              <a:t>- simulations: </a:t>
            </a:r>
            <a:r>
              <a:rPr lang="en-US" altLang="zh-CN" dirty="0" err="1">
                <a:solidFill>
                  <a:srgbClr val="FF0000"/>
                </a:solidFill>
              </a:rPr>
              <a:t>Manqi</a:t>
            </a:r>
            <a:r>
              <a:rPr lang="en-US" altLang="zh-CN" dirty="0"/>
              <a:t>, Li Gang et al.,</a:t>
            </a:r>
          </a:p>
          <a:p>
            <a:r>
              <a:rPr lang="en-US" altLang="zh-CN" dirty="0"/>
              <a:t>- collider and detector: Joao, </a:t>
            </a:r>
            <a:r>
              <a:rPr lang="en-US" altLang="zh-CN" dirty="0" err="1">
                <a:solidFill>
                  <a:srgbClr val="FF0000"/>
                </a:solidFill>
              </a:rPr>
              <a:t>Manqi</a:t>
            </a:r>
            <a:r>
              <a:rPr lang="en-US" altLang="zh-CN" dirty="0"/>
              <a:t> et al.,</a:t>
            </a:r>
          </a:p>
          <a:p>
            <a:r>
              <a:rPr lang="en-US" altLang="zh-CN" dirty="0"/>
              <a:t>- introduction</a:t>
            </a:r>
            <a:r>
              <a:rPr lang="en-US" altLang="zh-CN" dirty="0">
                <a:solidFill>
                  <a:srgbClr val="FF0000"/>
                </a:solidFill>
              </a:rPr>
              <a:t>: </a:t>
            </a:r>
            <a:r>
              <a:rPr lang="en-US" altLang="zh-CN" dirty="0" err="1">
                <a:solidFill>
                  <a:srgbClr val="FF0000"/>
                </a:solidFill>
              </a:rPr>
              <a:t>Liantao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et al.,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Not so clear ones are:</a:t>
            </a:r>
          </a:p>
          <a:p>
            <a:r>
              <a:rPr lang="en-US" altLang="zh-CN" dirty="0"/>
              <a:t>- </a:t>
            </a:r>
            <a:r>
              <a:rPr lang="en-US" altLang="zh-CN" dirty="0" err="1"/>
              <a:t>higgs</a:t>
            </a:r>
            <a:r>
              <a:rPr lang="en-US" altLang="zh-CN" dirty="0"/>
              <a:t> recoiling tagging, mass and XS measurements</a:t>
            </a:r>
          </a:p>
          <a:p>
            <a:r>
              <a:rPr lang="en-US" altLang="zh-CN" dirty="0"/>
              <a:t>- decays: </a:t>
            </a:r>
            <a:r>
              <a:rPr lang="en-US" altLang="zh-CN" dirty="0" smtClean="0"/>
              <a:t>need name list for </a:t>
            </a:r>
            <a:r>
              <a:rPr lang="en-US" altLang="zh-CN" dirty="0"/>
              <a:t>each channel;</a:t>
            </a:r>
            <a:endParaRPr kumimoji="1" lang="zh-CN" altLang="en-US" dirty="0"/>
          </a:p>
        </p:txBody>
      </p:sp>
      <p:pic>
        <p:nvPicPr>
          <p:cNvPr id="4" name="图片 3" descr="Screen Shot 2017-09-05 at 5.04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37" y="4213648"/>
            <a:ext cx="6506698" cy="23710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36674" y="4750497"/>
            <a:ext cx="3275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Nikos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Jianming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Lianliang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789074" y="4404170"/>
            <a:ext cx="3275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err="1" smtClean="0">
                <a:solidFill>
                  <a:srgbClr val="FF0000"/>
                </a:solidFill>
              </a:rPr>
              <a:t>Chunhui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Zhijun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3428299" y="5353645"/>
            <a:ext cx="183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Jin Wang, </a:t>
            </a:r>
            <a:r>
              <a:rPr kumimoji="1" lang="en-US" altLang="zh-CN" dirty="0" err="1" smtClean="0">
                <a:solidFill>
                  <a:srgbClr val="FF0000"/>
                </a:solidFill>
              </a:rPr>
              <a:t>Yaquan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48747" y="2744189"/>
            <a:ext cx="3551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 smtClean="0"/>
              <a:t>Globally:</a:t>
            </a:r>
            <a:r>
              <a:rPr kumimoji="1" lang="en-US" altLang="zh-CN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b="1" dirty="0" err="1" smtClean="0">
                <a:solidFill>
                  <a:srgbClr val="FF0000"/>
                </a:solidFill>
              </a:rPr>
              <a:t>Jianming</a:t>
            </a:r>
            <a:endParaRPr kumimoji="1" lang="en-US" altLang="zh-CN" b="1" dirty="0">
              <a:solidFill>
                <a:srgbClr val="FF0000"/>
              </a:solidFill>
            </a:endParaRPr>
          </a:p>
          <a:p>
            <a:r>
              <a:rPr kumimoji="1" lang="en-US" altLang="zh-CN" b="1" dirty="0">
                <a:solidFill>
                  <a:srgbClr val="FF0000"/>
                </a:solidFill>
              </a:rPr>
              <a:t>V</a:t>
            </a:r>
            <a:r>
              <a:rPr kumimoji="1" lang="en-US" altLang="zh-CN" b="1" dirty="0" smtClean="0">
                <a:solidFill>
                  <a:srgbClr val="FF0000"/>
                </a:solidFill>
              </a:rPr>
              <a:t>olunteers are more than welcome </a:t>
            </a:r>
            <a:endParaRPr kumimoji="1"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47171" y="5399811"/>
            <a:ext cx="2225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H-&gt;</a:t>
            </a:r>
            <a:r>
              <a:rPr kumimoji="1" lang="en-US" altLang="zh-CN" dirty="0" err="1" smtClean="0"/>
              <a:t>tautau</a:t>
            </a:r>
            <a:r>
              <a:rPr kumimoji="1" lang="en-US" altLang="zh-CN" dirty="0" smtClean="0"/>
              <a:t>    </a:t>
            </a:r>
            <a:r>
              <a:rPr kumimoji="1" lang="en-US" altLang="zh-CN" dirty="0" err="1" smtClean="0">
                <a:solidFill>
                  <a:srgbClr val="FF0000"/>
                </a:solidFill>
              </a:rPr>
              <a:t>Xin</a:t>
            </a:r>
            <a:r>
              <a:rPr kumimoji="1" lang="en-US" altLang="zh-CN" dirty="0" smtClean="0">
                <a:solidFill>
                  <a:srgbClr val="FF0000"/>
                </a:solidFill>
              </a:rPr>
              <a:t> Chen </a:t>
            </a:r>
          </a:p>
          <a:p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428299" y="5653071"/>
            <a:ext cx="907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 smtClean="0">
                <a:solidFill>
                  <a:srgbClr val="FF0000"/>
                </a:solidFill>
              </a:rPr>
              <a:t>Haifeng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36674" y="5119829"/>
            <a:ext cx="220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 smtClean="0">
                <a:solidFill>
                  <a:srgbClr val="FF0000"/>
                </a:solidFill>
              </a:rPr>
              <a:t>Zhuoni</a:t>
            </a:r>
            <a:r>
              <a:rPr kumimoji="1" lang="en-US" altLang="zh-CN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err="1" smtClean="0">
                <a:solidFill>
                  <a:srgbClr val="FF0000"/>
                </a:solidFill>
              </a:rPr>
              <a:t>Qian</a:t>
            </a:r>
            <a:r>
              <a:rPr kumimoji="1" lang="en-US" altLang="zh-CN" dirty="0" smtClean="0"/>
              <a:t>, Tao Han</a:t>
            </a:r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550252" y="5973905"/>
            <a:ext cx="1619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H-&gt;</a:t>
            </a:r>
            <a:r>
              <a:rPr kumimoji="1" lang="en-US" altLang="zh-CN" dirty="0" err="1" smtClean="0"/>
              <a:t>Zy</a:t>
            </a:r>
            <a:r>
              <a:rPr kumimoji="1" lang="en-US" altLang="zh-CN" dirty="0" smtClean="0"/>
              <a:t> </a:t>
            </a:r>
            <a:r>
              <a:rPr kumimoji="1" lang="en-US" altLang="zh-CN" dirty="0" err="1" smtClean="0">
                <a:solidFill>
                  <a:srgbClr val="FF0000"/>
                </a:solidFill>
              </a:rPr>
              <a:t>Weiming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7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Git</a:t>
            </a:r>
            <a:r>
              <a:rPr kumimoji="1" lang="en-US" altLang="zh-CN" dirty="0" smtClean="0"/>
              <a:t> for physics white paper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http://</a:t>
            </a:r>
            <a:r>
              <a:rPr kumimoji="1" lang="en-US" altLang="zh-CN" dirty="0" err="1"/>
              <a:t>cepcgit.ihep.ac.cn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cepcdoc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cepcphysics</a:t>
            </a:r>
            <a:endParaRPr kumimoji="1" lang="zh-CN" altLang="en-US" dirty="0"/>
          </a:p>
        </p:txBody>
      </p:sp>
      <p:pic>
        <p:nvPicPr>
          <p:cNvPr id="4" name="图片 3" descr="Screen Shot 2017-08-30 at 2.41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31" y="2430583"/>
            <a:ext cx="8063069" cy="379327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7200" y="2332884"/>
            <a:ext cx="7379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Follow Jin’s slides to apply an </a:t>
            </a:r>
            <a:r>
              <a:rPr kumimoji="1" lang="en-US" altLang="zh-CN" dirty="0"/>
              <a:t>account </a:t>
            </a:r>
            <a:r>
              <a:rPr kumimoji="1" lang="en-US" altLang="zh-CN" dirty="0" smtClean="0"/>
              <a:t>:</a:t>
            </a:r>
          </a:p>
          <a:p>
            <a:r>
              <a:rPr kumimoji="1" lang="en-US" altLang="zh-CN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b="1" dirty="0">
                <a:solidFill>
                  <a:srgbClr val="FF0000"/>
                </a:solidFill>
              </a:rPr>
              <a:t>http://</a:t>
            </a:r>
            <a:r>
              <a:rPr kumimoji="1" lang="en-US" altLang="zh-CN" b="1" dirty="0" err="1">
                <a:solidFill>
                  <a:srgbClr val="FF0000"/>
                </a:solidFill>
              </a:rPr>
              <a:t>indico.ihep.ac.cn</a:t>
            </a:r>
            <a:r>
              <a:rPr kumimoji="1" lang="en-US" altLang="zh-CN" b="1" dirty="0">
                <a:solidFill>
                  <a:srgbClr val="FF0000"/>
                </a:solidFill>
              </a:rPr>
              <a:t>/event/6923/contribution/1/material/slides/0.pdf </a:t>
            </a:r>
            <a:endParaRPr kumimoji="1"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8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671635" y="2408996"/>
            <a:ext cx="5533937" cy="283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How to use it (similar as </a:t>
            </a:r>
            <a:r>
              <a:rPr kumimoji="1" lang="en-US" altLang="zh-CN" dirty="0" err="1" smtClean="0"/>
              <a:t>svn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pic>
        <p:nvPicPr>
          <p:cNvPr id="4" name="内容占位符 3" descr="Screen Shot 2017-06-19 at 10.38.3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5" b="11075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66354" y="2340762"/>
            <a:ext cx="802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b="1" dirty="0" err="1" smtClean="0"/>
              <a:t>git</a:t>
            </a:r>
            <a:r>
              <a:rPr kumimoji="1" lang="en-US" altLang="zh-CN" b="1" dirty="0" smtClean="0"/>
              <a:t> </a:t>
            </a:r>
            <a:r>
              <a:rPr kumimoji="1" lang="en-US" altLang="zh-CN" b="1" dirty="0"/>
              <a:t>clone http://</a:t>
            </a:r>
            <a:r>
              <a:rPr kumimoji="1" lang="en-US" altLang="zh-CN" b="1" dirty="0" err="1"/>
              <a:t>cepcgit.ihep.ac.cn</a:t>
            </a:r>
            <a:r>
              <a:rPr kumimoji="1" lang="en-US" altLang="zh-CN" b="1" dirty="0"/>
              <a:t>/</a:t>
            </a:r>
            <a:r>
              <a:rPr kumimoji="1" lang="en-US" altLang="zh-CN" b="1" dirty="0" err="1"/>
              <a:t>cepcdoc</a:t>
            </a:r>
            <a:r>
              <a:rPr kumimoji="1" lang="en-US" altLang="zh-CN" b="1" dirty="0"/>
              <a:t>/</a:t>
            </a:r>
            <a:r>
              <a:rPr kumimoji="1" lang="en-US" altLang="zh-CN" b="1" dirty="0" err="1"/>
              <a:t>cepcphysics</a:t>
            </a:r>
            <a:r>
              <a:rPr kumimoji="1" lang="en-US" altLang="zh-CN" b="1" dirty="0"/>
              <a:t>/CEPC_HiggsPhysics_2017</a:t>
            </a:r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45871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291</Words>
  <Application>Microsoft Macintosh PowerPoint</Application>
  <PresentationFormat>全屏显示(4:3)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Introduction</vt:lpstr>
      <vt:lpstr>Workshop in November</vt:lpstr>
      <vt:lpstr>List </vt:lpstr>
      <vt:lpstr>Git for physics white paper</vt:lpstr>
      <vt:lpstr>How to use it (similar as svn)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Plans for physics white paper </dc:title>
  <dc:creator>pc 方</dc:creator>
  <cp:lastModifiedBy>pc 方</cp:lastModifiedBy>
  <cp:revision>18</cp:revision>
  <dcterms:created xsi:type="dcterms:W3CDTF">2017-09-05T14:52:00Z</dcterms:created>
  <dcterms:modified xsi:type="dcterms:W3CDTF">2017-09-18T13:00:11Z</dcterms:modified>
</cp:coreProperties>
</file>