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</p:sldMasterIdLst>
  <p:notesMasterIdLst>
    <p:notesMasterId r:id="rId47"/>
  </p:notesMasterIdLst>
  <p:sldIdLst>
    <p:sldId id="311" r:id="rId19"/>
    <p:sldId id="455" r:id="rId20"/>
    <p:sldId id="439" r:id="rId21"/>
    <p:sldId id="440" r:id="rId22"/>
    <p:sldId id="441" r:id="rId23"/>
    <p:sldId id="443" r:id="rId24"/>
    <p:sldId id="444" r:id="rId25"/>
    <p:sldId id="445" r:id="rId26"/>
    <p:sldId id="446" r:id="rId27"/>
    <p:sldId id="447" r:id="rId28"/>
    <p:sldId id="448" r:id="rId29"/>
    <p:sldId id="452" r:id="rId30"/>
    <p:sldId id="450" r:id="rId31"/>
    <p:sldId id="451" r:id="rId32"/>
    <p:sldId id="313" r:id="rId33"/>
    <p:sldId id="312" r:id="rId34"/>
    <p:sldId id="314" r:id="rId35"/>
    <p:sldId id="429" r:id="rId36"/>
    <p:sldId id="427" r:id="rId37"/>
    <p:sldId id="453" r:id="rId38"/>
    <p:sldId id="454" r:id="rId39"/>
    <p:sldId id="433" r:id="rId40"/>
    <p:sldId id="432" r:id="rId41"/>
    <p:sldId id="434" r:id="rId42"/>
    <p:sldId id="435" r:id="rId43"/>
    <p:sldId id="340" r:id="rId44"/>
    <p:sldId id="422" r:id="rId45"/>
    <p:sldId id="343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6">
          <p15:clr>
            <a:srgbClr val="A4A3A4"/>
          </p15:clr>
        </p15:guide>
        <p15:guide id="2" pos="37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88" d="100"/>
          <a:sy n="88" d="100"/>
        </p:scale>
        <p:origin x="163" y="53"/>
      </p:cViewPr>
      <p:guideLst>
        <p:guide orient="horz" pos="2176"/>
        <p:guide pos="37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2018/10/29 Monday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34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4B6E37-D9FC-419B-86FA-1F28F3B23C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489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AC8F-ED89-4880-BE1F-13D79F34DFC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270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273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239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>
          <a:noFill/>
          <a:ln w="9525">
            <a:miter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1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 dirty="0"/>
              <a:t>18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21556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6"/>
          <p:cNvSpPr txBox="1"/>
          <p:nvPr userDrawn="1"/>
        </p:nvSpPr>
        <p:spPr>
          <a:xfrm>
            <a:off x="-18415" y="-13970"/>
            <a:ext cx="12214225" cy="972820"/>
          </a:xfrm>
          <a:prstGeom prst="rect">
            <a:avLst/>
          </a:prstGeo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/>
            <a:endParaRPr lang="zh-CN" altLang="en-US" sz="5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395" y="0"/>
            <a:ext cx="2046605" cy="974725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15600" cy="15001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2258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0859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7022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724" y="1567346"/>
            <a:ext cx="4701840" cy="7100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724" y="2338388"/>
            <a:ext cx="4701840" cy="37859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89616" y="1567346"/>
            <a:ext cx="4701840" cy="710095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>
              <a:buNone/>
              <a:defRPr lang="zh-CN" altLang="en-US" b="0" smtClean="0"/>
            </a:lvl1pPr>
          </a:lstStyle>
          <a:p>
            <a:pPr marL="0" lvl="0" indent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89616" y="2357460"/>
            <a:ext cx="4701840" cy="37668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199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260850" cy="1600200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84800" y="457201"/>
            <a:ext cx="5970588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60850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555" y="590550"/>
            <a:ext cx="2626766" cy="5286375"/>
          </a:xfrm>
        </p:spPr>
        <p:txBody>
          <a:bodyPr vert="eaVert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2258" y="590550"/>
            <a:ext cx="7728021" cy="5286375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15600" cy="15001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2258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0859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7022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724" y="1567346"/>
            <a:ext cx="4701840" cy="7100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724" y="2338388"/>
            <a:ext cx="4701840" cy="37859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89616" y="1567346"/>
            <a:ext cx="4701840" cy="710095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>
              <a:buNone/>
              <a:defRPr lang="zh-CN" altLang="en-US" b="0" smtClean="0"/>
            </a:lvl1pPr>
          </a:lstStyle>
          <a:p>
            <a:pPr marL="0" lvl="0" indent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89616" y="2357460"/>
            <a:ext cx="4701840" cy="37668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199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260850" cy="1600200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84800" y="457201"/>
            <a:ext cx="5970588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60850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555" y="590550"/>
            <a:ext cx="2626766" cy="5286375"/>
          </a:xfrm>
        </p:spPr>
        <p:txBody>
          <a:bodyPr vert="eaVert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2258" y="590550"/>
            <a:ext cx="7728021" cy="5286375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15600" cy="15001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2258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0859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7022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724" y="1567346"/>
            <a:ext cx="4701840" cy="7100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724" y="2338388"/>
            <a:ext cx="4701840" cy="37859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89616" y="1567346"/>
            <a:ext cx="4701840" cy="710095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>
              <a:buNone/>
              <a:defRPr lang="zh-CN" altLang="en-US" b="0" smtClean="0"/>
            </a:lvl1pPr>
          </a:lstStyle>
          <a:p>
            <a:pPr marL="0" lvl="0" indent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89616" y="2357460"/>
            <a:ext cx="4701840" cy="37668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15600" cy="15001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199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260850" cy="1600200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84800" y="457201"/>
            <a:ext cx="5970588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60850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555" y="590550"/>
            <a:ext cx="2626766" cy="5286375"/>
          </a:xfrm>
        </p:spPr>
        <p:txBody>
          <a:bodyPr vert="eaVert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2258" y="590550"/>
            <a:ext cx="7728021" cy="5286375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15600" cy="15001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2258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0859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7022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724" y="1567346"/>
            <a:ext cx="4701840" cy="7100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724" y="2338388"/>
            <a:ext cx="4701840" cy="37859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89616" y="1567346"/>
            <a:ext cx="4701840" cy="710095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>
              <a:buNone/>
              <a:defRPr lang="zh-CN" altLang="en-US" b="0" smtClean="0"/>
            </a:lvl1pPr>
          </a:lstStyle>
          <a:p>
            <a:pPr marL="0" lvl="0" indent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89616" y="2357460"/>
            <a:ext cx="4701840" cy="37668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2258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0859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199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260850" cy="1600200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84800" y="457201"/>
            <a:ext cx="5970588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60850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555" y="590550"/>
            <a:ext cx="2626766" cy="5286375"/>
          </a:xfrm>
        </p:spPr>
        <p:txBody>
          <a:bodyPr vert="eaVert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2258" y="590550"/>
            <a:ext cx="7728021" cy="5286375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15600" cy="15001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2258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0859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7022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724" y="1567346"/>
            <a:ext cx="4701840" cy="7100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724" y="2338388"/>
            <a:ext cx="4701840" cy="37859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89616" y="1567346"/>
            <a:ext cx="4701840" cy="710095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>
              <a:buNone/>
              <a:defRPr lang="zh-CN" altLang="en-US" b="0" smtClean="0"/>
            </a:lvl1pPr>
          </a:lstStyle>
          <a:p>
            <a:pPr marL="0" lvl="0" indent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89616" y="2357460"/>
            <a:ext cx="4701840" cy="37668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7022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724" y="1567346"/>
            <a:ext cx="4701840" cy="7100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724" y="2338388"/>
            <a:ext cx="4701840" cy="37859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89616" y="1567346"/>
            <a:ext cx="4701840" cy="710095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>
              <a:buNone/>
              <a:defRPr lang="zh-CN" altLang="en-US" b="0" smtClean="0"/>
            </a:lvl1pPr>
          </a:lstStyle>
          <a:p>
            <a:pPr marL="0" lvl="0" indent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89616" y="2357460"/>
            <a:ext cx="4701840" cy="37668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199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260850" cy="1600200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84800" y="457201"/>
            <a:ext cx="5970588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60850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555" y="590550"/>
            <a:ext cx="2626766" cy="5286375"/>
          </a:xfrm>
        </p:spPr>
        <p:txBody>
          <a:bodyPr vert="eaVert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2258" y="590550"/>
            <a:ext cx="7728021" cy="5286375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15600" cy="15001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2258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0859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7022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724" y="1567346"/>
            <a:ext cx="4701840" cy="7100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724" y="2338388"/>
            <a:ext cx="4701840" cy="37859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89616" y="1567346"/>
            <a:ext cx="4701840" cy="710095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>
              <a:buNone/>
              <a:defRPr lang="zh-CN" altLang="en-US" b="0" smtClean="0"/>
            </a:lvl1pPr>
          </a:lstStyle>
          <a:p>
            <a:pPr marL="0" lvl="0" indent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89616" y="2357460"/>
            <a:ext cx="4701840" cy="37668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199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260850" cy="1600200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84800" y="457201"/>
            <a:ext cx="5970588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60850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555" y="590550"/>
            <a:ext cx="2626766" cy="5286375"/>
          </a:xfrm>
        </p:spPr>
        <p:txBody>
          <a:bodyPr vert="eaVert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2258" y="590550"/>
            <a:ext cx="7728021" cy="5286375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15600" cy="15001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2258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0859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7022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724" y="1567346"/>
            <a:ext cx="4701840" cy="7100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724" y="2338388"/>
            <a:ext cx="4701840" cy="37859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89616" y="1567346"/>
            <a:ext cx="4701840" cy="710095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>
              <a:buNone/>
              <a:defRPr lang="zh-CN" altLang="en-US" b="0" smtClean="0"/>
            </a:lvl1pPr>
          </a:lstStyle>
          <a:p>
            <a:pPr marL="0" lvl="0" indent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89616" y="2357460"/>
            <a:ext cx="4701840" cy="37668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199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260850" cy="1600200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84800" y="457201"/>
            <a:ext cx="5970588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60850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555" y="590550"/>
            <a:ext cx="2626766" cy="5286375"/>
          </a:xfrm>
        </p:spPr>
        <p:txBody>
          <a:bodyPr vert="eaVert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2258" y="590550"/>
            <a:ext cx="7728021" cy="5286375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199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7627" y="86474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309567"/>
            <a:ext cx="10515600" cy="386739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260850" cy="1600200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84800" y="457201"/>
            <a:ext cx="5970588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60850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555" y="590550"/>
            <a:ext cx="2626766" cy="5286375"/>
          </a:xfrm>
        </p:spPr>
        <p:txBody>
          <a:bodyPr vert="eaVert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2258" y="590550"/>
            <a:ext cx="7728021" cy="5286375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15600" cy="15001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2258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0859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7022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724" y="1567346"/>
            <a:ext cx="4701840" cy="7100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724" y="2338388"/>
            <a:ext cx="4701840" cy="37859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89616" y="1567346"/>
            <a:ext cx="4701840" cy="710095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>
              <a:buNone/>
              <a:defRPr lang="zh-CN" altLang="en-US" b="0" smtClean="0"/>
            </a:lvl1pPr>
          </a:lstStyle>
          <a:p>
            <a:pPr marL="0" lvl="0" indent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89616" y="2357460"/>
            <a:ext cx="4701840" cy="37668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199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260850" cy="1600200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84800" y="457201"/>
            <a:ext cx="5970588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60850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555" y="590550"/>
            <a:ext cx="2626766" cy="5286375"/>
          </a:xfrm>
        </p:spPr>
        <p:txBody>
          <a:bodyPr vert="eaVert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2258" y="590550"/>
            <a:ext cx="7728021" cy="5286375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15600" cy="15001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2258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0859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7022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724" y="1567346"/>
            <a:ext cx="4701840" cy="7100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724" y="2338388"/>
            <a:ext cx="4701840" cy="37859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89616" y="1567346"/>
            <a:ext cx="4701840" cy="710095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>
              <a:buNone/>
              <a:defRPr lang="zh-CN" altLang="en-US" b="0" smtClean="0"/>
            </a:lvl1pPr>
          </a:lstStyle>
          <a:p>
            <a:pPr marL="0" lvl="0" indent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89616" y="2357460"/>
            <a:ext cx="4701840" cy="37668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199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260850" cy="1600200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84800" y="457201"/>
            <a:ext cx="5970588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60850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555" y="590550"/>
            <a:ext cx="2626766" cy="5286375"/>
          </a:xfrm>
        </p:spPr>
        <p:txBody>
          <a:bodyPr vert="eaVert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2258" y="590550"/>
            <a:ext cx="7728021" cy="5286375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15600" cy="15001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2258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0859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7022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724" y="1567346"/>
            <a:ext cx="4701840" cy="7100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724" y="2338388"/>
            <a:ext cx="4701840" cy="37859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89616" y="1567346"/>
            <a:ext cx="4701840" cy="710095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>
              <a:buNone/>
              <a:defRPr lang="zh-CN" altLang="en-US" b="0" smtClean="0"/>
            </a:lvl1pPr>
          </a:lstStyle>
          <a:p>
            <a:pPr marL="0" lvl="0" indent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89616" y="2357460"/>
            <a:ext cx="4701840" cy="37668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199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260850" cy="1600200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84800" y="457201"/>
            <a:ext cx="5970588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60850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555" y="590550"/>
            <a:ext cx="2626766" cy="5286375"/>
          </a:xfrm>
        </p:spPr>
        <p:txBody>
          <a:bodyPr vert="eaVert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2258" y="590550"/>
            <a:ext cx="7728021" cy="5286375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15600" cy="15001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2258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0859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7022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724" y="1567346"/>
            <a:ext cx="4701840" cy="7100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724" y="2338388"/>
            <a:ext cx="4701840" cy="37859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89616" y="1567346"/>
            <a:ext cx="4701840" cy="710095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>
              <a:buNone/>
              <a:defRPr lang="zh-CN" altLang="en-US" b="0" smtClean="0"/>
            </a:lvl1pPr>
          </a:lstStyle>
          <a:p>
            <a:pPr marL="0" lvl="0" indent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89616" y="2357460"/>
            <a:ext cx="4701840" cy="37668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199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260850" cy="1600200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84800" y="457201"/>
            <a:ext cx="5970588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60850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555" y="590550"/>
            <a:ext cx="2626766" cy="5286375"/>
          </a:xfrm>
        </p:spPr>
        <p:txBody>
          <a:bodyPr vert="eaVert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2258" y="590550"/>
            <a:ext cx="7728021" cy="5286375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15600" cy="15001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2258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0859" y="1600200"/>
            <a:ext cx="5148461" cy="4276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7022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724" y="1567346"/>
            <a:ext cx="4701840" cy="7100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724" y="2338388"/>
            <a:ext cx="4701840" cy="37859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89616" y="1567346"/>
            <a:ext cx="4701840" cy="710095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>
              <a:buNone/>
              <a:defRPr lang="zh-CN" altLang="en-US" b="0" smtClean="0"/>
            </a:lvl1pPr>
          </a:lstStyle>
          <a:p>
            <a:pPr marL="0" lvl="0" indent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89616" y="2357460"/>
            <a:ext cx="4701840" cy="37668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199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260850" cy="1600200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84800" y="457201"/>
            <a:ext cx="5970588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60850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555" y="590550"/>
            <a:ext cx="2626766" cy="5286375"/>
          </a:xfrm>
        </p:spPr>
        <p:txBody>
          <a:bodyPr vert="eaVert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2258" y="590550"/>
            <a:ext cx="7728021" cy="5286375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4693" y="1"/>
            <a:ext cx="1237306" cy="589285"/>
          </a:xfrm>
          <a:prstGeom prst="rect">
            <a:avLst/>
          </a:prstGeom>
        </p:spPr>
      </p:pic>
      <p:grpSp>
        <p:nvGrpSpPr>
          <p:cNvPr id="9" name="组合 7"/>
          <p:cNvGrpSpPr/>
          <p:nvPr userDrawn="1"/>
        </p:nvGrpSpPr>
        <p:grpSpPr>
          <a:xfrm>
            <a:off x="0" y="0"/>
            <a:ext cx="12182475" cy="620395"/>
            <a:chOff x="0" y="283464"/>
            <a:chExt cx="12182856" cy="621792"/>
          </a:xfrm>
          <a:blipFill rotWithShape="1">
            <a:blip r:embed="rId14"/>
            <a:stretch>
              <a:fillRect/>
            </a:stretch>
          </a:blipFill>
        </p:grpSpPr>
        <p:sp>
          <p:nvSpPr>
            <p:cNvPr id="10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>
              <a:solidFill>
                <a:srgbClr val="23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/>
          <p:nvPr userDrawn="1"/>
        </p:nvGrpSpPr>
        <p:grpSpPr>
          <a:xfrm>
            <a:off x="0" y="6480175"/>
            <a:ext cx="12189461" cy="377825"/>
            <a:chOff x="0" y="0"/>
            <a:chExt cx="5834" cy="241"/>
          </a:xfrm>
        </p:grpSpPr>
        <p:sp>
          <p:nvSpPr>
            <p:cNvPr id="3075" name="Freeform 5"/>
            <p:cNvSpPr/>
            <p:nvPr userDrawn="1"/>
          </p:nvSpPr>
          <p:spPr>
            <a:xfrm>
              <a:off x="0" y="0"/>
              <a:ext cx="5834" cy="241"/>
            </a:xfrm>
            <a:custGeom>
              <a:avLst/>
              <a:gdLst/>
              <a:ahLst/>
              <a:cxnLst>
                <a:cxn ang="0">
                  <a:pos x="2845" y="178"/>
                </a:cxn>
                <a:cxn ang="0">
                  <a:pos x="2855" y="177"/>
                </a:cxn>
                <a:cxn ang="0">
                  <a:pos x="2861" y="160"/>
                </a:cxn>
                <a:cxn ang="0">
                  <a:pos x="2861" y="149"/>
                </a:cxn>
                <a:cxn ang="0">
                  <a:pos x="2845" y="125"/>
                </a:cxn>
                <a:cxn ang="0">
                  <a:pos x="2854" y="108"/>
                </a:cxn>
                <a:cxn ang="0">
                  <a:pos x="2885" y="110"/>
                </a:cxn>
                <a:cxn ang="0">
                  <a:pos x="2896" y="95"/>
                </a:cxn>
                <a:cxn ang="0">
                  <a:pos x="2891" y="71"/>
                </a:cxn>
                <a:cxn ang="0">
                  <a:pos x="2890" y="58"/>
                </a:cxn>
                <a:cxn ang="0">
                  <a:pos x="2905" y="47"/>
                </a:cxn>
                <a:cxn ang="0">
                  <a:pos x="2920" y="54"/>
                </a:cxn>
                <a:cxn ang="0">
                  <a:pos x="2940" y="57"/>
                </a:cxn>
                <a:cxn ang="0">
                  <a:pos x="2952" y="39"/>
                </a:cxn>
                <a:cxn ang="0">
                  <a:pos x="2952" y="18"/>
                </a:cxn>
                <a:cxn ang="0">
                  <a:pos x="2969" y="12"/>
                </a:cxn>
                <a:cxn ang="0">
                  <a:pos x="2979" y="15"/>
                </a:cxn>
                <a:cxn ang="0">
                  <a:pos x="2991" y="31"/>
                </a:cxn>
                <a:cxn ang="0">
                  <a:pos x="3007" y="32"/>
                </a:cxn>
                <a:cxn ang="0">
                  <a:pos x="3017" y="28"/>
                </a:cxn>
                <a:cxn ang="0">
                  <a:pos x="3049" y="0"/>
                </a:cxn>
                <a:cxn ang="0">
                  <a:pos x="3063" y="32"/>
                </a:cxn>
                <a:cxn ang="0">
                  <a:pos x="3085" y="33"/>
                </a:cxn>
                <a:cxn ang="0">
                  <a:pos x="3102" y="16"/>
                </a:cxn>
                <a:cxn ang="0">
                  <a:pos x="3116" y="18"/>
                </a:cxn>
                <a:cxn ang="0">
                  <a:pos x="3127" y="28"/>
                </a:cxn>
                <a:cxn ang="0">
                  <a:pos x="3124" y="52"/>
                </a:cxn>
                <a:cxn ang="0">
                  <a:pos x="3141" y="66"/>
                </a:cxn>
                <a:cxn ang="0">
                  <a:pos x="3154" y="62"/>
                </a:cxn>
                <a:cxn ang="0">
                  <a:pos x="3174" y="56"/>
                </a:cxn>
                <a:cxn ang="0">
                  <a:pos x="3186" y="68"/>
                </a:cxn>
                <a:cxn ang="0">
                  <a:pos x="3180" y="90"/>
                </a:cxn>
                <a:cxn ang="0">
                  <a:pos x="3179" y="104"/>
                </a:cxn>
                <a:cxn ang="0">
                  <a:pos x="3199" y="113"/>
                </a:cxn>
                <a:cxn ang="0">
                  <a:pos x="3217" y="114"/>
                </a:cxn>
                <a:cxn ang="0">
                  <a:pos x="3226" y="130"/>
                </a:cxn>
                <a:cxn ang="0">
                  <a:pos x="3225" y="140"/>
                </a:cxn>
                <a:cxn ang="0">
                  <a:pos x="3210" y="170"/>
                </a:cxn>
                <a:cxn ang="0">
                  <a:pos x="5834" y="178"/>
                </a:cxn>
                <a:cxn ang="0">
                  <a:pos x="3215" y="241"/>
                </a:cxn>
                <a:cxn ang="0">
                  <a:pos x="0" y="241"/>
                </a:cxn>
              </a:cxnLst>
              <a:rect l="0" t="0" r="0" b="0"/>
              <a:pathLst>
                <a:path w="16000" h="636">
                  <a:moveTo>
                    <a:pt x="0" y="469"/>
                  </a:moveTo>
                  <a:lnTo>
                    <a:pt x="7802" y="469"/>
                  </a:lnTo>
                  <a:lnTo>
                    <a:pt x="7812" y="468"/>
                  </a:lnTo>
                  <a:cubicBezTo>
                    <a:pt x="7818" y="467"/>
                    <a:pt x="7823" y="466"/>
                    <a:pt x="7829" y="466"/>
                  </a:cubicBezTo>
                  <a:cubicBezTo>
                    <a:pt x="7837" y="465"/>
                    <a:pt x="7835" y="462"/>
                    <a:pt x="7837" y="455"/>
                  </a:cubicBezTo>
                  <a:cubicBezTo>
                    <a:pt x="7840" y="443"/>
                    <a:pt x="7843" y="432"/>
                    <a:pt x="7847" y="421"/>
                  </a:cubicBezTo>
                  <a:cubicBezTo>
                    <a:pt x="7849" y="416"/>
                    <a:pt x="7850" y="411"/>
                    <a:pt x="7852" y="406"/>
                  </a:cubicBezTo>
                  <a:cubicBezTo>
                    <a:pt x="7855" y="399"/>
                    <a:pt x="7851" y="399"/>
                    <a:pt x="7846" y="394"/>
                  </a:cubicBezTo>
                  <a:cubicBezTo>
                    <a:pt x="7831" y="379"/>
                    <a:pt x="7815" y="363"/>
                    <a:pt x="7800" y="348"/>
                  </a:cubicBezTo>
                  <a:cubicBezTo>
                    <a:pt x="7794" y="342"/>
                    <a:pt x="7800" y="336"/>
                    <a:pt x="7803" y="329"/>
                  </a:cubicBezTo>
                  <a:cubicBezTo>
                    <a:pt x="7806" y="324"/>
                    <a:pt x="7808" y="319"/>
                    <a:pt x="7811" y="314"/>
                  </a:cubicBezTo>
                  <a:cubicBezTo>
                    <a:pt x="7816" y="304"/>
                    <a:pt x="7821" y="294"/>
                    <a:pt x="7826" y="284"/>
                  </a:cubicBezTo>
                  <a:cubicBezTo>
                    <a:pt x="7848" y="287"/>
                    <a:pt x="7870" y="290"/>
                    <a:pt x="7893" y="292"/>
                  </a:cubicBezTo>
                  <a:cubicBezTo>
                    <a:pt x="7901" y="293"/>
                    <a:pt x="7908" y="297"/>
                    <a:pt x="7913" y="290"/>
                  </a:cubicBezTo>
                  <a:cubicBezTo>
                    <a:pt x="7916" y="286"/>
                    <a:pt x="7919" y="282"/>
                    <a:pt x="7922" y="277"/>
                  </a:cubicBezTo>
                  <a:cubicBezTo>
                    <a:pt x="7928" y="269"/>
                    <a:pt x="7935" y="261"/>
                    <a:pt x="7942" y="252"/>
                  </a:cubicBezTo>
                  <a:cubicBezTo>
                    <a:pt x="7948" y="245"/>
                    <a:pt x="7941" y="230"/>
                    <a:pt x="7938" y="221"/>
                  </a:cubicBezTo>
                  <a:cubicBezTo>
                    <a:pt x="7935" y="210"/>
                    <a:pt x="7932" y="199"/>
                    <a:pt x="7929" y="188"/>
                  </a:cubicBezTo>
                  <a:cubicBezTo>
                    <a:pt x="7927" y="181"/>
                    <a:pt x="7925" y="174"/>
                    <a:pt x="7923" y="167"/>
                  </a:cubicBezTo>
                  <a:cubicBezTo>
                    <a:pt x="7921" y="159"/>
                    <a:pt x="7918" y="157"/>
                    <a:pt x="7925" y="153"/>
                  </a:cubicBezTo>
                  <a:cubicBezTo>
                    <a:pt x="7934" y="146"/>
                    <a:pt x="7944" y="140"/>
                    <a:pt x="7953" y="134"/>
                  </a:cubicBezTo>
                  <a:cubicBezTo>
                    <a:pt x="7958" y="131"/>
                    <a:pt x="7962" y="127"/>
                    <a:pt x="7967" y="124"/>
                  </a:cubicBezTo>
                  <a:cubicBezTo>
                    <a:pt x="7973" y="120"/>
                    <a:pt x="7974" y="116"/>
                    <a:pt x="7981" y="121"/>
                  </a:cubicBezTo>
                  <a:cubicBezTo>
                    <a:pt x="7990" y="128"/>
                    <a:pt x="7999" y="135"/>
                    <a:pt x="8008" y="142"/>
                  </a:cubicBezTo>
                  <a:cubicBezTo>
                    <a:pt x="8018" y="150"/>
                    <a:pt x="8028" y="158"/>
                    <a:pt x="8039" y="166"/>
                  </a:cubicBezTo>
                  <a:cubicBezTo>
                    <a:pt x="8047" y="160"/>
                    <a:pt x="8056" y="155"/>
                    <a:pt x="8064" y="150"/>
                  </a:cubicBezTo>
                  <a:cubicBezTo>
                    <a:pt x="8073" y="144"/>
                    <a:pt x="8081" y="140"/>
                    <a:pt x="8090" y="135"/>
                  </a:cubicBezTo>
                  <a:cubicBezTo>
                    <a:pt x="8099" y="131"/>
                    <a:pt x="8095" y="113"/>
                    <a:pt x="8095" y="104"/>
                  </a:cubicBezTo>
                  <a:cubicBezTo>
                    <a:pt x="8095" y="91"/>
                    <a:pt x="8095" y="78"/>
                    <a:pt x="8095" y="65"/>
                  </a:cubicBezTo>
                  <a:cubicBezTo>
                    <a:pt x="8095" y="60"/>
                    <a:pt x="8095" y="54"/>
                    <a:pt x="8095" y="48"/>
                  </a:cubicBezTo>
                  <a:cubicBezTo>
                    <a:pt x="8101" y="46"/>
                    <a:pt x="8106" y="45"/>
                    <a:pt x="8111" y="43"/>
                  </a:cubicBezTo>
                  <a:cubicBezTo>
                    <a:pt x="8122" y="39"/>
                    <a:pt x="8132" y="36"/>
                    <a:pt x="8143" y="32"/>
                  </a:cubicBezTo>
                  <a:cubicBezTo>
                    <a:pt x="8148" y="30"/>
                    <a:pt x="8154" y="29"/>
                    <a:pt x="8159" y="27"/>
                  </a:cubicBezTo>
                  <a:cubicBezTo>
                    <a:pt x="8162" y="31"/>
                    <a:pt x="8166" y="35"/>
                    <a:pt x="8169" y="40"/>
                  </a:cubicBezTo>
                  <a:cubicBezTo>
                    <a:pt x="8177" y="50"/>
                    <a:pt x="8184" y="60"/>
                    <a:pt x="8192" y="70"/>
                  </a:cubicBezTo>
                  <a:cubicBezTo>
                    <a:pt x="8195" y="74"/>
                    <a:pt x="8198" y="78"/>
                    <a:pt x="8202" y="83"/>
                  </a:cubicBezTo>
                  <a:cubicBezTo>
                    <a:pt x="8206" y="88"/>
                    <a:pt x="8206" y="92"/>
                    <a:pt x="8214" y="90"/>
                  </a:cubicBezTo>
                  <a:cubicBezTo>
                    <a:pt x="8224" y="87"/>
                    <a:pt x="8235" y="85"/>
                    <a:pt x="8246" y="84"/>
                  </a:cubicBezTo>
                  <a:cubicBezTo>
                    <a:pt x="8252" y="83"/>
                    <a:pt x="8257" y="82"/>
                    <a:pt x="8263" y="82"/>
                  </a:cubicBezTo>
                  <a:cubicBezTo>
                    <a:pt x="8270" y="81"/>
                    <a:pt x="8273" y="83"/>
                    <a:pt x="8275" y="75"/>
                  </a:cubicBezTo>
                  <a:cubicBezTo>
                    <a:pt x="8282" y="51"/>
                    <a:pt x="8288" y="28"/>
                    <a:pt x="8295" y="4"/>
                  </a:cubicBezTo>
                  <a:cubicBezTo>
                    <a:pt x="8317" y="3"/>
                    <a:pt x="8339" y="1"/>
                    <a:pt x="8362" y="0"/>
                  </a:cubicBezTo>
                  <a:cubicBezTo>
                    <a:pt x="8368" y="16"/>
                    <a:pt x="8375" y="31"/>
                    <a:pt x="8381" y="47"/>
                  </a:cubicBezTo>
                  <a:cubicBezTo>
                    <a:pt x="8385" y="57"/>
                    <a:pt x="8391" y="83"/>
                    <a:pt x="8401" y="85"/>
                  </a:cubicBezTo>
                  <a:cubicBezTo>
                    <a:pt x="8416" y="87"/>
                    <a:pt x="8430" y="90"/>
                    <a:pt x="8444" y="93"/>
                  </a:cubicBezTo>
                  <a:cubicBezTo>
                    <a:pt x="8454" y="96"/>
                    <a:pt x="8454" y="96"/>
                    <a:pt x="8462" y="88"/>
                  </a:cubicBezTo>
                  <a:cubicBezTo>
                    <a:pt x="8467" y="83"/>
                    <a:pt x="8472" y="78"/>
                    <a:pt x="8477" y="73"/>
                  </a:cubicBezTo>
                  <a:cubicBezTo>
                    <a:pt x="8488" y="62"/>
                    <a:pt x="8498" y="52"/>
                    <a:pt x="8508" y="42"/>
                  </a:cubicBezTo>
                  <a:cubicBezTo>
                    <a:pt x="8516" y="34"/>
                    <a:pt x="8516" y="34"/>
                    <a:pt x="8526" y="39"/>
                  </a:cubicBezTo>
                  <a:cubicBezTo>
                    <a:pt x="8533" y="42"/>
                    <a:pt x="8540" y="45"/>
                    <a:pt x="8547" y="48"/>
                  </a:cubicBezTo>
                  <a:cubicBezTo>
                    <a:pt x="8553" y="52"/>
                    <a:pt x="8560" y="55"/>
                    <a:pt x="8567" y="58"/>
                  </a:cubicBezTo>
                  <a:cubicBezTo>
                    <a:pt x="8577" y="63"/>
                    <a:pt x="8577" y="63"/>
                    <a:pt x="8575" y="74"/>
                  </a:cubicBezTo>
                  <a:cubicBezTo>
                    <a:pt x="8574" y="88"/>
                    <a:pt x="8572" y="102"/>
                    <a:pt x="8570" y="116"/>
                  </a:cubicBezTo>
                  <a:cubicBezTo>
                    <a:pt x="8569" y="123"/>
                    <a:pt x="8568" y="130"/>
                    <a:pt x="8567" y="137"/>
                  </a:cubicBezTo>
                  <a:cubicBezTo>
                    <a:pt x="8566" y="145"/>
                    <a:pt x="8573" y="146"/>
                    <a:pt x="8580" y="150"/>
                  </a:cubicBezTo>
                  <a:cubicBezTo>
                    <a:pt x="8592" y="157"/>
                    <a:pt x="8603" y="165"/>
                    <a:pt x="8614" y="173"/>
                  </a:cubicBezTo>
                  <a:cubicBezTo>
                    <a:pt x="8622" y="179"/>
                    <a:pt x="8622" y="179"/>
                    <a:pt x="8631" y="173"/>
                  </a:cubicBezTo>
                  <a:cubicBezTo>
                    <a:pt x="8638" y="170"/>
                    <a:pt x="8644" y="166"/>
                    <a:pt x="8650" y="163"/>
                  </a:cubicBezTo>
                  <a:cubicBezTo>
                    <a:pt x="8662" y="155"/>
                    <a:pt x="8674" y="148"/>
                    <a:pt x="8687" y="141"/>
                  </a:cubicBezTo>
                  <a:cubicBezTo>
                    <a:pt x="8694" y="137"/>
                    <a:pt x="8698" y="144"/>
                    <a:pt x="8704" y="149"/>
                  </a:cubicBezTo>
                  <a:cubicBezTo>
                    <a:pt x="8710" y="154"/>
                    <a:pt x="8715" y="159"/>
                    <a:pt x="8721" y="164"/>
                  </a:cubicBezTo>
                  <a:cubicBezTo>
                    <a:pt x="8727" y="169"/>
                    <a:pt x="8732" y="174"/>
                    <a:pt x="8738" y="179"/>
                  </a:cubicBezTo>
                  <a:cubicBezTo>
                    <a:pt x="8745" y="184"/>
                    <a:pt x="8739" y="190"/>
                    <a:pt x="8736" y="197"/>
                  </a:cubicBezTo>
                  <a:cubicBezTo>
                    <a:pt x="8731" y="211"/>
                    <a:pt x="8725" y="224"/>
                    <a:pt x="8720" y="238"/>
                  </a:cubicBezTo>
                  <a:cubicBezTo>
                    <a:pt x="8717" y="245"/>
                    <a:pt x="8714" y="251"/>
                    <a:pt x="8712" y="258"/>
                  </a:cubicBezTo>
                  <a:cubicBezTo>
                    <a:pt x="8709" y="266"/>
                    <a:pt x="8714" y="269"/>
                    <a:pt x="8719" y="275"/>
                  </a:cubicBezTo>
                  <a:cubicBezTo>
                    <a:pt x="8725" y="283"/>
                    <a:pt x="8732" y="299"/>
                    <a:pt x="8742" y="299"/>
                  </a:cubicBezTo>
                  <a:cubicBezTo>
                    <a:pt x="8753" y="299"/>
                    <a:pt x="8763" y="299"/>
                    <a:pt x="8774" y="299"/>
                  </a:cubicBezTo>
                  <a:cubicBezTo>
                    <a:pt x="8785" y="299"/>
                    <a:pt x="8796" y="299"/>
                    <a:pt x="8807" y="299"/>
                  </a:cubicBezTo>
                  <a:cubicBezTo>
                    <a:pt x="8812" y="300"/>
                    <a:pt x="8817" y="300"/>
                    <a:pt x="8823" y="300"/>
                  </a:cubicBezTo>
                  <a:cubicBezTo>
                    <a:pt x="8830" y="300"/>
                    <a:pt x="8833" y="297"/>
                    <a:pt x="8835" y="305"/>
                  </a:cubicBezTo>
                  <a:cubicBezTo>
                    <a:pt x="8839" y="317"/>
                    <a:pt x="8844" y="330"/>
                    <a:pt x="8848" y="342"/>
                  </a:cubicBezTo>
                  <a:cubicBezTo>
                    <a:pt x="8850" y="347"/>
                    <a:pt x="8851" y="353"/>
                    <a:pt x="8853" y="358"/>
                  </a:cubicBezTo>
                  <a:cubicBezTo>
                    <a:pt x="8856" y="366"/>
                    <a:pt x="8852" y="366"/>
                    <a:pt x="8846" y="370"/>
                  </a:cubicBezTo>
                  <a:cubicBezTo>
                    <a:pt x="8828" y="384"/>
                    <a:pt x="8810" y="398"/>
                    <a:pt x="8793" y="411"/>
                  </a:cubicBezTo>
                  <a:cubicBezTo>
                    <a:pt x="8797" y="423"/>
                    <a:pt x="8801" y="435"/>
                    <a:pt x="8804" y="448"/>
                  </a:cubicBezTo>
                  <a:cubicBezTo>
                    <a:pt x="8806" y="454"/>
                    <a:pt x="8806" y="463"/>
                    <a:pt x="8809" y="469"/>
                  </a:cubicBezTo>
                  <a:lnTo>
                    <a:pt x="16000" y="469"/>
                  </a:lnTo>
                  <a:lnTo>
                    <a:pt x="16000" y="636"/>
                  </a:lnTo>
                  <a:lnTo>
                    <a:pt x="8818" y="636"/>
                  </a:lnTo>
                  <a:lnTo>
                    <a:pt x="7825" y="636"/>
                  </a:lnTo>
                  <a:lnTo>
                    <a:pt x="0" y="636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6" name="Freeform 6"/>
            <p:cNvSpPr/>
            <p:nvPr userDrawn="1"/>
          </p:nvSpPr>
          <p:spPr>
            <a:xfrm>
              <a:off x="2883" y="43"/>
              <a:ext cx="307" cy="198"/>
            </a:xfrm>
            <a:custGeom>
              <a:avLst/>
              <a:gdLst/>
              <a:ahLst/>
              <a:cxnLst>
                <a:cxn ang="0">
                  <a:pos x="225" y="39"/>
                </a:cxn>
                <a:cxn ang="0">
                  <a:pos x="270" y="77"/>
                </a:cxn>
                <a:cxn ang="0">
                  <a:pos x="301" y="198"/>
                </a:cxn>
                <a:cxn ang="0">
                  <a:pos x="5" y="198"/>
                </a:cxn>
                <a:cxn ang="0">
                  <a:pos x="25" y="95"/>
                </a:cxn>
                <a:cxn ang="0">
                  <a:pos x="225" y="39"/>
                </a:cxn>
              </a:cxnLst>
              <a:rect l="0" t="0" r="0" b="0"/>
              <a:pathLst>
                <a:path w="840" h="523">
                  <a:moveTo>
                    <a:pt x="617" y="103"/>
                  </a:moveTo>
                  <a:cubicBezTo>
                    <a:pt x="663" y="129"/>
                    <a:pt x="704" y="163"/>
                    <a:pt x="738" y="204"/>
                  </a:cubicBezTo>
                  <a:cubicBezTo>
                    <a:pt x="811" y="295"/>
                    <a:pt x="840" y="412"/>
                    <a:pt x="824" y="523"/>
                  </a:cubicBezTo>
                  <a:lnTo>
                    <a:pt x="14" y="523"/>
                  </a:lnTo>
                  <a:cubicBezTo>
                    <a:pt x="0" y="431"/>
                    <a:pt x="18" y="334"/>
                    <a:pt x="68" y="250"/>
                  </a:cubicBezTo>
                  <a:cubicBezTo>
                    <a:pt x="180" y="64"/>
                    <a:pt x="426" y="0"/>
                    <a:pt x="617" y="10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7" name="TextBox 6"/>
          <p:cNvSpPr txBox="1"/>
          <p:nvPr userDrawn="1"/>
        </p:nvSpPr>
        <p:spPr>
          <a:xfrm>
            <a:off x="6197126" y="6586538"/>
            <a:ext cx="28194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/>
            <a:fld id="{9A0DB2DC-4C9A-4742-B13C-FB6460FD3503}" type="slidenum"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8" name="Rectangle 2"/>
          <p:cNvSpPr>
            <a:spLocks noGrp="1"/>
          </p:cNvSpPr>
          <p:nvPr>
            <p:ph type="title"/>
          </p:nvPr>
        </p:nvSpPr>
        <p:spPr>
          <a:xfrm>
            <a:off x="842258" y="590550"/>
            <a:ext cx="10507062" cy="635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9" name="Rectangle 3"/>
          <p:cNvSpPr>
            <a:spLocks noGrp="1"/>
          </p:cNvSpPr>
          <p:nvPr>
            <p:ph type="body" idx="1"/>
          </p:nvPr>
        </p:nvSpPr>
        <p:spPr>
          <a:xfrm>
            <a:off x="842258" y="1600200"/>
            <a:ext cx="10507062" cy="427672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/>
          <p:nvPr userDrawn="1"/>
        </p:nvGrpSpPr>
        <p:grpSpPr>
          <a:xfrm>
            <a:off x="0" y="6480175"/>
            <a:ext cx="12189461" cy="377825"/>
            <a:chOff x="0" y="0"/>
            <a:chExt cx="5834" cy="241"/>
          </a:xfrm>
        </p:grpSpPr>
        <p:sp>
          <p:nvSpPr>
            <p:cNvPr id="3075" name="Freeform 5"/>
            <p:cNvSpPr/>
            <p:nvPr userDrawn="1"/>
          </p:nvSpPr>
          <p:spPr>
            <a:xfrm>
              <a:off x="0" y="0"/>
              <a:ext cx="5834" cy="241"/>
            </a:xfrm>
            <a:custGeom>
              <a:avLst/>
              <a:gdLst/>
              <a:ahLst/>
              <a:cxnLst>
                <a:cxn ang="0">
                  <a:pos x="2845" y="178"/>
                </a:cxn>
                <a:cxn ang="0">
                  <a:pos x="2855" y="177"/>
                </a:cxn>
                <a:cxn ang="0">
                  <a:pos x="2861" y="160"/>
                </a:cxn>
                <a:cxn ang="0">
                  <a:pos x="2861" y="149"/>
                </a:cxn>
                <a:cxn ang="0">
                  <a:pos x="2845" y="125"/>
                </a:cxn>
                <a:cxn ang="0">
                  <a:pos x="2854" y="108"/>
                </a:cxn>
                <a:cxn ang="0">
                  <a:pos x="2885" y="110"/>
                </a:cxn>
                <a:cxn ang="0">
                  <a:pos x="2896" y="95"/>
                </a:cxn>
                <a:cxn ang="0">
                  <a:pos x="2891" y="71"/>
                </a:cxn>
                <a:cxn ang="0">
                  <a:pos x="2890" y="58"/>
                </a:cxn>
                <a:cxn ang="0">
                  <a:pos x="2905" y="47"/>
                </a:cxn>
                <a:cxn ang="0">
                  <a:pos x="2920" y="54"/>
                </a:cxn>
                <a:cxn ang="0">
                  <a:pos x="2940" y="57"/>
                </a:cxn>
                <a:cxn ang="0">
                  <a:pos x="2952" y="39"/>
                </a:cxn>
                <a:cxn ang="0">
                  <a:pos x="2952" y="18"/>
                </a:cxn>
                <a:cxn ang="0">
                  <a:pos x="2969" y="12"/>
                </a:cxn>
                <a:cxn ang="0">
                  <a:pos x="2979" y="15"/>
                </a:cxn>
                <a:cxn ang="0">
                  <a:pos x="2991" y="31"/>
                </a:cxn>
                <a:cxn ang="0">
                  <a:pos x="3007" y="32"/>
                </a:cxn>
                <a:cxn ang="0">
                  <a:pos x="3017" y="28"/>
                </a:cxn>
                <a:cxn ang="0">
                  <a:pos x="3049" y="0"/>
                </a:cxn>
                <a:cxn ang="0">
                  <a:pos x="3063" y="32"/>
                </a:cxn>
                <a:cxn ang="0">
                  <a:pos x="3085" y="33"/>
                </a:cxn>
                <a:cxn ang="0">
                  <a:pos x="3102" y="16"/>
                </a:cxn>
                <a:cxn ang="0">
                  <a:pos x="3116" y="18"/>
                </a:cxn>
                <a:cxn ang="0">
                  <a:pos x="3127" y="28"/>
                </a:cxn>
                <a:cxn ang="0">
                  <a:pos x="3124" y="52"/>
                </a:cxn>
                <a:cxn ang="0">
                  <a:pos x="3141" y="66"/>
                </a:cxn>
                <a:cxn ang="0">
                  <a:pos x="3154" y="62"/>
                </a:cxn>
                <a:cxn ang="0">
                  <a:pos x="3174" y="56"/>
                </a:cxn>
                <a:cxn ang="0">
                  <a:pos x="3186" y="68"/>
                </a:cxn>
                <a:cxn ang="0">
                  <a:pos x="3180" y="90"/>
                </a:cxn>
                <a:cxn ang="0">
                  <a:pos x="3179" y="104"/>
                </a:cxn>
                <a:cxn ang="0">
                  <a:pos x="3199" y="113"/>
                </a:cxn>
                <a:cxn ang="0">
                  <a:pos x="3217" y="114"/>
                </a:cxn>
                <a:cxn ang="0">
                  <a:pos x="3226" y="130"/>
                </a:cxn>
                <a:cxn ang="0">
                  <a:pos x="3225" y="140"/>
                </a:cxn>
                <a:cxn ang="0">
                  <a:pos x="3210" y="170"/>
                </a:cxn>
                <a:cxn ang="0">
                  <a:pos x="5834" y="178"/>
                </a:cxn>
                <a:cxn ang="0">
                  <a:pos x="3215" y="241"/>
                </a:cxn>
                <a:cxn ang="0">
                  <a:pos x="0" y="241"/>
                </a:cxn>
              </a:cxnLst>
              <a:rect l="0" t="0" r="0" b="0"/>
              <a:pathLst>
                <a:path w="16000" h="636">
                  <a:moveTo>
                    <a:pt x="0" y="469"/>
                  </a:moveTo>
                  <a:lnTo>
                    <a:pt x="7802" y="469"/>
                  </a:lnTo>
                  <a:lnTo>
                    <a:pt x="7812" y="468"/>
                  </a:lnTo>
                  <a:cubicBezTo>
                    <a:pt x="7818" y="467"/>
                    <a:pt x="7823" y="466"/>
                    <a:pt x="7829" y="466"/>
                  </a:cubicBezTo>
                  <a:cubicBezTo>
                    <a:pt x="7837" y="465"/>
                    <a:pt x="7835" y="462"/>
                    <a:pt x="7837" y="455"/>
                  </a:cubicBezTo>
                  <a:cubicBezTo>
                    <a:pt x="7840" y="443"/>
                    <a:pt x="7843" y="432"/>
                    <a:pt x="7847" y="421"/>
                  </a:cubicBezTo>
                  <a:cubicBezTo>
                    <a:pt x="7849" y="416"/>
                    <a:pt x="7850" y="411"/>
                    <a:pt x="7852" y="406"/>
                  </a:cubicBezTo>
                  <a:cubicBezTo>
                    <a:pt x="7855" y="399"/>
                    <a:pt x="7851" y="399"/>
                    <a:pt x="7846" y="394"/>
                  </a:cubicBezTo>
                  <a:cubicBezTo>
                    <a:pt x="7831" y="379"/>
                    <a:pt x="7815" y="363"/>
                    <a:pt x="7800" y="348"/>
                  </a:cubicBezTo>
                  <a:cubicBezTo>
                    <a:pt x="7794" y="342"/>
                    <a:pt x="7800" y="336"/>
                    <a:pt x="7803" y="329"/>
                  </a:cubicBezTo>
                  <a:cubicBezTo>
                    <a:pt x="7806" y="324"/>
                    <a:pt x="7808" y="319"/>
                    <a:pt x="7811" y="314"/>
                  </a:cubicBezTo>
                  <a:cubicBezTo>
                    <a:pt x="7816" y="304"/>
                    <a:pt x="7821" y="294"/>
                    <a:pt x="7826" y="284"/>
                  </a:cubicBezTo>
                  <a:cubicBezTo>
                    <a:pt x="7848" y="287"/>
                    <a:pt x="7870" y="290"/>
                    <a:pt x="7893" y="292"/>
                  </a:cubicBezTo>
                  <a:cubicBezTo>
                    <a:pt x="7901" y="293"/>
                    <a:pt x="7908" y="297"/>
                    <a:pt x="7913" y="290"/>
                  </a:cubicBezTo>
                  <a:cubicBezTo>
                    <a:pt x="7916" y="286"/>
                    <a:pt x="7919" y="282"/>
                    <a:pt x="7922" y="277"/>
                  </a:cubicBezTo>
                  <a:cubicBezTo>
                    <a:pt x="7928" y="269"/>
                    <a:pt x="7935" y="261"/>
                    <a:pt x="7942" y="252"/>
                  </a:cubicBezTo>
                  <a:cubicBezTo>
                    <a:pt x="7948" y="245"/>
                    <a:pt x="7941" y="230"/>
                    <a:pt x="7938" y="221"/>
                  </a:cubicBezTo>
                  <a:cubicBezTo>
                    <a:pt x="7935" y="210"/>
                    <a:pt x="7932" y="199"/>
                    <a:pt x="7929" y="188"/>
                  </a:cubicBezTo>
                  <a:cubicBezTo>
                    <a:pt x="7927" y="181"/>
                    <a:pt x="7925" y="174"/>
                    <a:pt x="7923" y="167"/>
                  </a:cubicBezTo>
                  <a:cubicBezTo>
                    <a:pt x="7921" y="159"/>
                    <a:pt x="7918" y="157"/>
                    <a:pt x="7925" y="153"/>
                  </a:cubicBezTo>
                  <a:cubicBezTo>
                    <a:pt x="7934" y="146"/>
                    <a:pt x="7944" y="140"/>
                    <a:pt x="7953" y="134"/>
                  </a:cubicBezTo>
                  <a:cubicBezTo>
                    <a:pt x="7958" y="131"/>
                    <a:pt x="7962" y="127"/>
                    <a:pt x="7967" y="124"/>
                  </a:cubicBezTo>
                  <a:cubicBezTo>
                    <a:pt x="7973" y="120"/>
                    <a:pt x="7974" y="116"/>
                    <a:pt x="7981" y="121"/>
                  </a:cubicBezTo>
                  <a:cubicBezTo>
                    <a:pt x="7990" y="128"/>
                    <a:pt x="7999" y="135"/>
                    <a:pt x="8008" y="142"/>
                  </a:cubicBezTo>
                  <a:cubicBezTo>
                    <a:pt x="8018" y="150"/>
                    <a:pt x="8028" y="158"/>
                    <a:pt x="8039" y="166"/>
                  </a:cubicBezTo>
                  <a:cubicBezTo>
                    <a:pt x="8047" y="160"/>
                    <a:pt x="8056" y="155"/>
                    <a:pt x="8064" y="150"/>
                  </a:cubicBezTo>
                  <a:cubicBezTo>
                    <a:pt x="8073" y="144"/>
                    <a:pt x="8081" y="140"/>
                    <a:pt x="8090" y="135"/>
                  </a:cubicBezTo>
                  <a:cubicBezTo>
                    <a:pt x="8099" y="131"/>
                    <a:pt x="8095" y="113"/>
                    <a:pt x="8095" y="104"/>
                  </a:cubicBezTo>
                  <a:cubicBezTo>
                    <a:pt x="8095" y="91"/>
                    <a:pt x="8095" y="78"/>
                    <a:pt x="8095" y="65"/>
                  </a:cubicBezTo>
                  <a:cubicBezTo>
                    <a:pt x="8095" y="60"/>
                    <a:pt x="8095" y="54"/>
                    <a:pt x="8095" y="48"/>
                  </a:cubicBezTo>
                  <a:cubicBezTo>
                    <a:pt x="8101" y="46"/>
                    <a:pt x="8106" y="45"/>
                    <a:pt x="8111" y="43"/>
                  </a:cubicBezTo>
                  <a:cubicBezTo>
                    <a:pt x="8122" y="39"/>
                    <a:pt x="8132" y="36"/>
                    <a:pt x="8143" y="32"/>
                  </a:cubicBezTo>
                  <a:cubicBezTo>
                    <a:pt x="8148" y="30"/>
                    <a:pt x="8154" y="29"/>
                    <a:pt x="8159" y="27"/>
                  </a:cubicBezTo>
                  <a:cubicBezTo>
                    <a:pt x="8162" y="31"/>
                    <a:pt x="8166" y="35"/>
                    <a:pt x="8169" y="40"/>
                  </a:cubicBezTo>
                  <a:cubicBezTo>
                    <a:pt x="8177" y="50"/>
                    <a:pt x="8184" y="60"/>
                    <a:pt x="8192" y="70"/>
                  </a:cubicBezTo>
                  <a:cubicBezTo>
                    <a:pt x="8195" y="74"/>
                    <a:pt x="8198" y="78"/>
                    <a:pt x="8202" y="83"/>
                  </a:cubicBezTo>
                  <a:cubicBezTo>
                    <a:pt x="8206" y="88"/>
                    <a:pt x="8206" y="92"/>
                    <a:pt x="8214" y="90"/>
                  </a:cubicBezTo>
                  <a:cubicBezTo>
                    <a:pt x="8224" y="87"/>
                    <a:pt x="8235" y="85"/>
                    <a:pt x="8246" y="84"/>
                  </a:cubicBezTo>
                  <a:cubicBezTo>
                    <a:pt x="8252" y="83"/>
                    <a:pt x="8257" y="82"/>
                    <a:pt x="8263" y="82"/>
                  </a:cubicBezTo>
                  <a:cubicBezTo>
                    <a:pt x="8270" y="81"/>
                    <a:pt x="8273" y="83"/>
                    <a:pt x="8275" y="75"/>
                  </a:cubicBezTo>
                  <a:cubicBezTo>
                    <a:pt x="8282" y="51"/>
                    <a:pt x="8288" y="28"/>
                    <a:pt x="8295" y="4"/>
                  </a:cubicBezTo>
                  <a:cubicBezTo>
                    <a:pt x="8317" y="3"/>
                    <a:pt x="8339" y="1"/>
                    <a:pt x="8362" y="0"/>
                  </a:cubicBezTo>
                  <a:cubicBezTo>
                    <a:pt x="8368" y="16"/>
                    <a:pt x="8375" y="31"/>
                    <a:pt x="8381" y="47"/>
                  </a:cubicBezTo>
                  <a:cubicBezTo>
                    <a:pt x="8385" y="57"/>
                    <a:pt x="8391" y="83"/>
                    <a:pt x="8401" y="85"/>
                  </a:cubicBezTo>
                  <a:cubicBezTo>
                    <a:pt x="8416" y="87"/>
                    <a:pt x="8430" y="90"/>
                    <a:pt x="8444" y="93"/>
                  </a:cubicBezTo>
                  <a:cubicBezTo>
                    <a:pt x="8454" y="96"/>
                    <a:pt x="8454" y="96"/>
                    <a:pt x="8462" y="88"/>
                  </a:cubicBezTo>
                  <a:cubicBezTo>
                    <a:pt x="8467" y="83"/>
                    <a:pt x="8472" y="78"/>
                    <a:pt x="8477" y="73"/>
                  </a:cubicBezTo>
                  <a:cubicBezTo>
                    <a:pt x="8488" y="62"/>
                    <a:pt x="8498" y="52"/>
                    <a:pt x="8508" y="42"/>
                  </a:cubicBezTo>
                  <a:cubicBezTo>
                    <a:pt x="8516" y="34"/>
                    <a:pt x="8516" y="34"/>
                    <a:pt x="8526" y="39"/>
                  </a:cubicBezTo>
                  <a:cubicBezTo>
                    <a:pt x="8533" y="42"/>
                    <a:pt x="8540" y="45"/>
                    <a:pt x="8547" y="48"/>
                  </a:cubicBezTo>
                  <a:cubicBezTo>
                    <a:pt x="8553" y="52"/>
                    <a:pt x="8560" y="55"/>
                    <a:pt x="8567" y="58"/>
                  </a:cubicBezTo>
                  <a:cubicBezTo>
                    <a:pt x="8577" y="63"/>
                    <a:pt x="8577" y="63"/>
                    <a:pt x="8575" y="74"/>
                  </a:cubicBezTo>
                  <a:cubicBezTo>
                    <a:pt x="8574" y="88"/>
                    <a:pt x="8572" y="102"/>
                    <a:pt x="8570" y="116"/>
                  </a:cubicBezTo>
                  <a:cubicBezTo>
                    <a:pt x="8569" y="123"/>
                    <a:pt x="8568" y="130"/>
                    <a:pt x="8567" y="137"/>
                  </a:cubicBezTo>
                  <a:cubicBezTo>
                    <a:pt x="8566" y="145"/>
                    <a:pt x="8573" y="146"/>
                    <a:pt x="8580" y="150"/>
                  </a:cubicBezTo>
                  <a:cubicBezTo>
                    <a:pt x="8592" y="157"/>
                    <a:pt x="8603" y="165"/>
                    <a:pt x="8614" y="173"/>
                  </a:cubicBezTo>
                  <a:cubicBezTo>
                    <a:pt x="8622" y="179"/>
                    <a:pt x="8622" y="179"/>
                    <a:pt x="8631" y="173"/>
                  </a:cubicBezTo>
                  <a:cubicBezTo>
                    <a:pt x="8638" y="170"/>
                    <a:pt x="8644" y="166"/>
                    <a:pt x="8650" y="163"/>
                  </a:cubicBezTo>
                  <a:cubicBezTo>
                    <a:pt x="8662" y="155"/>
                    <a:pt x="8674" y="148"/>
                    <a:pt x="8687" y="141"/>
                  </a:cubicBezTo>
                  <a:cubicBezTo>
                    <a:pt x="8694" y="137"/>
                    <a:pt x="8698" y="144"/>
                    <a:pt x="8704" y="149"/>
                  </a:cubicBezTo>
                  <a:cubicBezTo>
                    <a:pt x="8710" y="154"/>
                    <a:pt x="8715" y="159"/>
                    <a:pt x="8721" y="164"/>
                  </a:cubicBezTo>
                  <a:cubicBezTo>
                    <a:pt x="8727" y="169"/>
                    <a:pt x="8732" y="174"/>
                    <a:pt x="8738" y="179"/>
                  </a:cubicBezTo>
                  <a:cubicBezTo>
                    <a:pt x="8745" y="184"/>
                    <a:pt x="8739" y="190"/>
                    <a:pt x="8736" y="197"/>
                  </a:cubicBezTo>
                  <a:cubicBezTo>
                    <a:pt x="8731" y="211"/>
                    <a:pt x="8725" y="224"/>
                    <a:pt x="8720" y="238"/>
                  </a:cubicBezTo>
                  <a:cubicBezTo>
                    <a:pt x="8717" y="245"/>
                    <a:pt x="8714" y="251"/>
                    <a:pt x="8712" y="258"/>
                  </a:cubicBezTo>
                  <a:cubicBezTo>
                    <a:pt x="8709" y="266"/>
                    <a:pt x="8714" y="269"/>
                    <a:pt x="8719" y="275"/>
                  </a:cubicBezTo>
                  <a:cubicBezTo>
                    <a:pt x="8725" y="283"/>
                    <a:pt x="8732" y="299"/>
                    <a:pt x="8742" y="299"/>
                  </a:cubicBezTo>
                  <a:cubicBezTo>
                    <a:pt x="8753" y="299"/>
                    <a:pt x="8763" y="299"/>
                    <a:pt x="8774" y="299"/>
                  </a:cubicBezTo>
                  <a:cubicBezTo>
                    <a:pt x="8785" y="299"/>
                    <a:pt x="8796" y="299"/>
                    <a:pt x="8807" y="299"/>
                  </a:cubicBezTo>
                  <a:cubicBezTo>
                    <a:pt x="8812" y="300"/>
                    <a:pt x="8817" y="300"/>
                    <a:pt x="8823" y="300"/>
                  </a:cubicBezTo>
                  <a:cubicBezTo>
                    <a:pt x="8830" y="300"/>
                    <a:pt x="8833" y="297"/>
                    <a:pt x="8835" y="305"/>
                  </a:cubicBezTo>
                  <a:cubicBezTo>
                    <a:pt x="8839" y="317"/>
                    <a:pt x="8844" y="330"/>
                    <a:pt x="8848" y="342"/>
                  </a:cubicBezTo>
                  <a:cubicBezTo>
                    <a:pt x="8850" y="347"/>
                    <a:pt x="8851" y="353"/>
                    <a:pt x="8853" y="358"/>
                  </a:cubicBezTo>
                  <a:cubicBezTo>
                    <a:pt x="8856" y="366"/>
                    <a:pt x="8852" y="366"/>
                    <a:pt x="8846" y="370"/>
                  </a:cubicBezTo>
                  <a:cubicBezTo>
                    <a:pt x="8828" y="384"/>
                    <a:pt x="8810" y="398"/>
                    <a:pt x="8793" y="411"/>
                  </a:cubicBezTo>
                  <a:cubicBezTo>
                    <a:pt x="8797" y="423"/>
                    <a:pt x="8801" y="435"/>
                    <a:pt x="8804" y="448"/>
                  </a:cubicBezTo>
                  <a:cubicBezTo>
                    <a:pt x="8806" y="454"/>
                    <a:pt x="8806" y="463"/>
                    <a:pt x="8809" y="469"/>
                  </a:cubicBezTo>
                  <a:lnTo>
                    <a:pt x="16000" y="469"/>
                  </a:lnTo>
                  <a:lnTo>
                    <a:pt x="16000" y="636"/>
                  </a:lnTo>
                  <a:lnTo>
                    <a:pt x="8818" y="636"/>
                  </a:lnTo>
                  <a:lnTo>
                    <a:pt x="7825" y="636"/>
                  </a:lnTo>
                  <a:lnTo>
                    <a:pt x="0" y="636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6" name="Freeform 6"/>
            <p:cNvSpPr/>
            <p:nvPr userDrawn="1"/>
          </p:nvSpPr>
          <p:spPr>
            <a:xfrm>
              <a:off x="2883" y="43"/>
              <a:ext cx="307" cy="198"/>
            </a:xfrm>
            <a:custGeom>
              <a:avLst/>
              <a:gdLst/>
              <a:ahLst/>
              <a:cxnLst>
                <a:cxn ang="0">
                  <a:pos x="225" y="39"/>
                </a:cxn>
                <a:cxn ang="0">
                  <a:pos x="270" y="77"/>
                </a:cxn>
                <a:cxn ang="0">
                  <a:pos x="301" y="198"/>
                </a:cxn>
                <a:cxn ang="0">
                  <a:pos x="5" y="198"/>
                </a:cxn>
                <a:cxn ang="0">
                  <a:pos x="25" y="95"/>
                </a:cxn>
                <a:cxn ang="0">
                  <a:pos x="225" y="39"/>
                </a:cxn>
              </a:cxnLst>
              <a:rect l="0" t="0" r="0" b="0"/>
              <a:pathLst>
                <a:path w="840" h="523">
                  <a:moveTo>
                    <a:pt x="617" y="103"/>
                  </a:moveTo>
                  <a:cubicBezTo>
                    <a:pt x="663" y="129"/>
                    <a:pt x="704" y="163"/>
                    <a:pt x="738" y="204"/>
                  </a:cubicBezTo>
                  <a:cubicBezTo>
                    <a:pt x="811" y="295"/>
                    <a:pt x="840" y="412"/>
                    <a:pt x="824" y="523"/>
                  </a:cubicBezTo>
                  <a:lnTo>
                    <a:pt x="14" y="523"/>
                  </a:lnTo>
                  <a:cubicBezTo>
                    <a:pt x="0" y="431"/>
                    <a:pt x="18" y="334"/>
                    <a:pt x="68" y="250"/>
                  </a:cubicBezTo>
                  <a:cubicBezTo>
                    <a:pt x="180" y="64"/>
                    <a:pt x="426" y="0"/>
                    <a:pt x="617" y="10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7" name="TextBox 6"/>
          <p:cNvSpPr txBox="1"/>
          <p:nvPr userDrawn="1"/>
        </p:nvSpPr>
        <p:spPr>
          <a:xfrm>
            <a:off x="6197126" y="6586538"/>
            <a:ext cx="28194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/>
            <a:fld id="{9A0DB2DC-4C9A-4742-B13C-FB6460FD3503}" type="slidenum"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8" name="Rectangle 2"/>
          <p:cNvSpPr>
            <a:spLocks noGrp="1"/>
          </p:cNvSpPr>
          <p:nvPr>
            <p:ph type="title"/>
          </p:nvPr>
        </p:nvSpPr>
        <p:spPr>
          <a:xfrm>
            <a:off x="842258" y="590550"/>
            <a:ext cx="10507062" cy="635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9" name="Rectangle 3"/>
          <p:cNvSpPr>
            <a:spLocks noGrp="1"/>
          </p:cNvSpPr>
          <p:nvPr>
            <p:ph type="body" idx="1"/>
          </p:nvPr>
        </p:nvSpPr>
        <p:spPr>
          <a:xfrm>
            <a:off x="842258" y="1600200"/>
            <a:ext cx="10507062" cy="427672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/>
          <p:nvPr userDrawn="1"/>
        </p:nvGrpSpPr>
        <p:grpSpPr>
          <a:xfrm>
            <a:off x="0" y="6480175"/>
            <a:ext cx="12189461" cy="377825"/>
            <a:chOff x="0" y="0"/>
            <a:chExt cx="5834" cy="241"/>
          </a:xfrm>
        </p:grpSpPr>
        <p:sp>
          <p:nvSpPr>
            <p:cNvPr id="3075" name="Freeform 5"/>
            <p:cNvSpPr/>
            <p:nvPr userDrawn="1"/>
          </p:nvSpPr>
          <p:spPr>
            <a:xfrm>
              <a:off x="0" y="0"/>
              <a:ext cx="5834" cy="241"/>
            </a:xfrm>
            <a:custGeom>
              <a:avLst/>
              <a:gdLst/>
              <a:ahLst/>
              <a:cxnLst>
                <a:cxn ang="0">
                  <a:pos x="2845" y="178"/>
                </a:cxn>
                <a:cxn ang="0">
                  <a:pos x="2855" y="177"/>
                </a:cxn>
                <a:cxn ang="0">
                  <a:pos x="2861" y="160"/>
                </a:cxn>
                <a:cxn ang="0">
                  <a:pos x="2861" y="149"/>
                </a:cxn>
                <a:cxn ang="0">
                  <a:pos x="2845" y="125"/>
                </a:cxn>
                <a:cxn ang="0">
                  <a:pos x="2854" y="108"/>
                </a:cxn>
                <a:cxn ang="0">
                  <a:pos x="2885" y="110"/>
                </a:cxn>
                <a:cxn ang="0">
                  <a:pos x="2896" y="95"/>
                </a:cxn>
                <a:cxn ang="0">
                  <a:pos x="2891" y="71"/>
                </a:cxn>
                <a:cxn ang="0">
                  <a:pos x="2890" y="58"/>
                </a:cxn>
                <a:cxn ang="0">
                  <a:pos x="2905" y="47"/>
                </a:cxn>
                <a:cxn ang="0">
                  <a:pos x="2920" y="54"/>
                </a:cxn>
                <a:cxn ang="0">
                  <a:pos x="2940" y="57"/>
                </a:cxn>
                <a:cxn ang="0">
                  <a:pos x="2952" y="39"/>
                </a:cxn>
                <a:cxn ang="0">
                  <a:pos x="2952" y="18"/>
                </a:cxn>
                <a:cxn ang="0">
                  <a:pos x="2969" y="12"/>
                </a:cxn>
                <a:cxn ang="0">
                  <a:pos x="2979" y="15"/>
                </a:cxn>
                <a:cxn ang="0">
                  <a:pos x="2991" y="31"/>
                </a:cxn>
                <a:cxn ang="0">
                  <a:pos x="3007" y="32"/>
                </a:cxn>
                <a:cxn ang="0">
                  <a:pos x="3017" y="28"/>
                </a:cxn>
                <a:cxn ang="0">
                  <a:pos x="3049" y="0"/>
                </a:cxn>
                <a:cxn ang="0">
                  <a:pos x="3063" y="32"/>
                </a:cxn>
                <a:cxn ang="0">
                  <a:pos x="3085" y="33"/>
                </a:cxn>
                <a:cxn ang="0">
                  <a:pos x="3102" y="16"/>
                </a:cxn>
                <a:cxn ang="0">
                  <a:pos x="3116" y="18"/>
                </a:cxn>
                <a:cxn ang="0">
                  <a:pos x="3127" y="28"/>
                </a:cxn>
                <a:cxn ang="0">
                  <a:pos x="3124" y="52"/>
                </a:cxn>
                <a:cxn ang="0">
                  <a:pos x="3141" y="66"/>
                </a:cxn>
                <a:cxn ang="0">
                  <a:pos x="3154" y="62"/>
                </a:cxn>
                <a:cxn ang="0">
                  <a:pos x="3174" y="56"/>
                </a:cxn>
                <a:cxn ang="0">
                  <a:pos x="3186" y="68"/>
                </a:cxn>
                <a:cxn ang="0">
                  <a:pos x="3180" y="90"/>
                </a:cxn>
                <a:cxn ang="0">
                  <a:pos x="3179" y="104"/>
                </a:cxn>
                <a:cxn ang="0">
                  <a:pos x="3199" y="113"/>
                </a:cxn>
                <a:cxn ang="0">
                  <a:pos x="3217" y="114"/>
                </a:cxn>
                <a:cxn ang="0">
                  <a:pos x="3226" y="130"/>
                </a:cxn>
                <a:cxn ang="0">
                  <a:pos x="3225" y="140"/>
                </a:cxn>
                <a:cxn ang="0">
                  <a:pos x="3210" y="170"/>
                </a:cxn>
                <a:cxn ang="0">
                  <a:pos x="5834" y="178"/>
                </a:cxn>
                <a:cxn ang="0">
                  <a:pos x="3215" y="241"/>
                </a:cxn>
                <a:cxn ang="0">
                  <a:pos x="0" y="241"/>
                </a:cxn>
              </a:cxnLst>
              <a:rect l="0" t="0" r="0" b="0"/>
              <a:pathLst>
                <a:path w="16000" h="636">
                  <a:moveTo>
                    <a:pt x="0" y="469"/>
                  </a:moveTo>
                  <a:lnTo>
                    <a:pt x="7802" y="469"/>
                  </a:lnTo>
                  <a:lnTo>
                    <a:pt x="7812" y="468"/>
                  </a:lnTo>
                  <a:cubicBezTo>
                    <a:pt x="7818" y="467"/>
                    <a:pt x="7823" y="466"/>
                    <a:pt x="7829" y="466"/>
                  </a:cubicBezTo>
                  <a:cubicBezTo>
                    <a:pt x="7837" y="465"/>
                    <a:pt x="7835" y="462"/>
                    <a:pt x="7837" y="455"/>
                  </a:cubicBezTo>
                  <a:cubicBezTo>
                    <a:pt x="7840" y="443"/>
                    <a:pt x="7843" y="432"/>
                    <a:pt x="7847" y="421"/>
                  </a:cubicBezTo>
                  <a:cubicBezTo>
                    <a:pt x="7849" y="416"/>
                    <a:pt x="7850" y="411"/>
                    <a:pt x="7852" y="406"/>
                  </a:cubicBezTo>
                  <a:cubicBezTo>
                    <a:pt x="7855" y="399"/>
                    <a:pt x="7851" y="399"/>
                    <a:pt x="7846" y="394"/>
                  </a:cubicBezTo>
                  <a:cubicBezTo>
                    <a:pt x="7831" y="379"/>
                    <a:pt x="7815" y="363"/>
                    <a:pt x="7800" y="348"/>
                  </a:cubicBezTo>
                  <a:cubicBezTo>
                    <a:pt x="7794" y="342"/>
                    <a:pt x="7800" y="336"/>
                    <a:pt x="7803" y="329"/>
                  </a:cubicBezTo>
                  <a:cubicBezTo>
                    <a:pt x="7806" y="324"/>
                    <a:pt x="7808" y="319"/>
                    <a:pt x="7811" y="314"/>
                  </a:cubicBezTo>
                  <a:cubicBezTo>
                    <a:pt x="7816" y="304"/>
                    <a:pt x="7821" y="294"/>
                    <a:pt x="7826" y="284"/>
                  </a:cubicBezTo>
                  <a:cubicBezTo>
                    <a:pt x="7848" y="287"/>
                    <a:pt x="7870" y="290"/>
                    <a:pt x="7893" y="292"/>
                  </a:cubicBezTo>
                  <a:cubicBezTo>
                    <a:pt x="7901" y="293"/>
                    <a:pt x="7908" y="297"/>
                    <a:pt x="7913" y="290"/>
                  </a:cubicBezTo>
                  <a:cubicBezTo>
                    <a:pt x="7916" y="286"/>
                    <a:pt x="7919" y="282"/>
                    <a:pt x="7922" y="277"/>
                  </a:cubicBezTo>
                  <a:cubicBezTo>
                    <a:pt x="7928" y="269"/>
                    <a:pt x="7935" y="261"/>
                    <a:pt x="7942" y="252"/>
                  </a:cubicBezTo>
                  <a:cubicBezTo>
                    <a:pt x="7948" y="245"/>
                    <a:pt x="7941" y="230"/>
                    <a:pt x="7938" y="221"/>
                  </a:cubicBezTo>
                  <a:cubicBezTo>
                    <a:pt x="7935" y="210"/>
                    <a:pt x="7932" y="199"/>
                    <a:pt x="7929" y="188"/>
                  </a:cubicBezTo>
                  <a:cubicBezTo>
                    <a:pt x="7927" y="181"/>
                    <a:pt x="7925" y="174"/>
                    <a:pt x="7923" y="167"/>
                  </a:cubicBezTo>
                  <a:cubicBezTo>
                    <a:pt x="7921" y="159"/>
                    <a:pt x="7918" y="157"/>
                    <a:pt x="7925" y="153"/>
                  </a:cubicBezTo>
                  <a:cubicBezTo>
                    <a:pt x="7934" y="146"/>
                    <a:pt x="7944" y="140"/>
                    <a:pt x="7953" y="134"/>
                  </a:cubicBezTo>
                  <a:cubicBezTo>
                    <a:pt x="7958" y="131"/>
                    <a:pt x="7962" y="127"/>
                    <a:pt x="7967" y="124"/>
                  </a:cubicBezTo>
                  <a:cubicBezTo>
                    <a:pt x="7973" y="120"/>
                    <a:pt x="7974" y="116"/>
                    <a:pt x="7981" y="121"/>
                  </a:cubicBezTo>
                  <a:cubicBezTo>
                    <a:pt x="7990" y="128"/>
                    <a:pt x="7999" y="135"/>
                    <a:pt x="8008" y="142"/>
                  </a:cubicBezTo>
                  <a:cubicBezTo>
                    <a:pt x="8018" y="150"/>
                    <a:pt x="8028" y="158"/>
                    <a:pt x="8039" y="166"/>
                  </a:cubicBezTo>
                  <a:cubicBezTo>
                    <a:pt x="8047" y="160"/>
                    <a:pt x="8056" y="155"/>
                    <a:pt x="8064" y="150"/>
                  </a:cubicBezTo>
                  <a:cubicBezTo>
                    <a:pt x="8073" y="144"/>
                    <a:pt x="8081" y="140"/>
                    <a:pt x="8090" y="135"/>
                  </a:cubicBezTo>
                  <a:cubicBezTo>
                    <a:pt x="8099" y="131"/>
                    <a:pt x="8095" y="113"/>
                    <a:pt x="8095" y="104"/>
                  </a:cubicBezTo>
                  <a:cubicBezTo>
                    <a:pt x="8095" y="91"/>
                    <a:pt x="8095" y="78"/>
                    <a:pt x="8095" y="65"/>
                  </a:cubicBezTo>
                  <a:cubicBezTo>
                    <a:pt x="8095" y="60"/>
                    <a:pt x="8095" y="54"/>
                    <a:pt x="8095" y="48"/>
                  </a:cubicBezTo>
                  <a:cubicBezTo>
                    <a:pt x="8101" y="46"/>
                    <a:pt x="8106" y="45"/>
                    <a:pt x="8111" y="43"/>
                  </a:cubicBezTo>
                  <a:cubicBezTo>
                    <a:pt x="8122" y="39"/>
                    <a:pt x="8132" y="36"/>
                    <a:pt x="8143" y="32"/>
                  </a:cubicBezTo>
                  <a:cubicBezTo>
                    <a:pt x="8148" y="30"/>
                    <a:pt x="8154" y="29"/>
                    <a:pt x="8159" y="27"/>
                  </a:cubicBezTo>
                  <a:cubicBezTo>
                    <a:pt x="8162" y="31"/>
                    <a:pt x="8166" y="35"/>
                    <a:pt x="8169" y="40"/>
                  </a:cubicBezTo>
                  <a:cubicBezTo>
                    <a:pt x="8177" y="50"/>
                    <a:pt x="8184" y="60"/>
                    <a:pt x="8192" y="70"/>
                  </a:cubicBezTo>
                  <a:cubicBezTo>
                    <a:pt x="8195" y="74"/>
                    <a:pt x="8198" y="78"/>
                    <a:pt x="8202" y="83"/>
                  </a:cubicBezTo>
                  <a:cubicBezTo>
                    <a:pt x="8206" y="88"/>
                    <a:pt x="8206" y="92"/>
                    <a:pt x="8214" y="90"/>
                  </a:cubicBezTo>
                  <a:cubicBezTo>
                    <a:pt x="8224" y="87"/>
                    <a:pt x="8235" y="85"/>
                    <a:pt x="8246" y="84"/>
                  </a:cubicBezTo>
                  <a:cubicBezTo>
                    <a:pt x="8252" y="83"/>
                    <a:pt x="8257" y="82"/>
                    <a:pt x="8263" y="82"/>
                  </a:cubicBezTo>
                  <a:cubicBezTo>
                    <a:pt x="8270" y="81"/>
                    <a:pt x="8273" y="83"/>
                    <a:pt x="8275" y="75"/>
                  </a:cubicBezTo>
                  <a:cubicBezTo>
                    <a:pt x="8282" y="51"/>
                    <a:pt x="8288" y="28"/>
                    <a:pt x="8295" y="4"/>
                  </a:cubicBezTo>
                  <a:cubicBezTo>
                    <a:pt x="8317" y="3"/>
                    <a:pt x="8339" y="1"/>
                    <a:pt x="8362" y="0"/>
                  </a:cubicBezTo>
                  <a:cubicBezTo>
                    <a:pt x="8368" y="16"/>
                    <a:pt x="8375" y="31"/>
                    <a:pt x="8381" y="47"/>
                  </a:cubicBezTo>
                  <a:cubicBezTo>
                    <a:pt x="8385" y="57"/>
                    <a:pt x="8391" y="83"/>
                    <a:pt x="8401" y="85"/>
                  </a:cubicBezTo>
                  <a:cubicBezTo>
                    <a:pt x="8416" y="87"/>
                    <a:pt x="8430" y="90"/>
                    <a:pt x="8444" y="93"/>
                  </a:cubicBezTo>
                  <a:cubicBezTo>
                    <a:pt x="8454" y="96"/>
                    <a:pt x="8454" y="96"/>
                    <a:pt x="8462" y="88"/>
                  </a:cubicBezTo>
                  <a:cubicBezTo>
                    <a:pt x="8467" y="83"/>
                    <a:pt x="8472" y="78"/>
                    <a:pt x="8477" y="73"/>
                  </a:cubicBezTo>
                  <a:cubicBezTo>
                    <a:pt x="8488" y="62"/>
                    <a:pt x="8498" y="52"/>
                    <a:pt x="8508" y="42"/>
                  </a:cubicBezTo>
                  <a:cubicBezTo>
                    <a:pt x="8516" y="34"/>
                    <a:pt x="8516" y="34"/>
                    <a:pt x="8526" y="39"/>
                  </a:cubicBezTo>
                  <a:cubicBezTo>
                    <a:pt x="8533" y="42"/>
                    <a:pt x="8540" y="45"/>
                    <a:pt x="8547" y="48"/>
                  </a:cubicBezTo>
                  <a:cubicBezTo>
                    <a:pt x="8553" y="52"/>
                    <a:pt x="8560" y="55"/>
                    <a:pt x="8567" y="58"/>
                  </a:cubicBezTo>
                  <a:cubicBezTo>
                    <a:pt x="8577" y="63"/>
                    <a:pt x="8577" y="63"/>
                    <a:pt x="8575" y="74"/>
                  </a:cubicBezTo>
                  <a:cubicBezTo>
                    <a:pt x="8574" y="88"/>
                    <a:pt x="8572" y="102"/>
                    <a:pt x="8570" y="116"/>
                  </a:cubicBezTo>
                  <a:cubicBezTo>
                    <a:pt x="8569" y="123"/>
                    <a:pt x="8568" y="130"/>
                    <a:pt x="8567" y="137"/>
                  </a:cubicBezTo>
                  <a:cubicBezTo>
                    <a:pt x="8566" y="145"/>
                    <a:pt x="8573" y="146"/>
                    <a:pt x="8580" y="150"/>
                  </a:cubicBezTo>
                  <a:cubicBezTo>
                    <a:pt x="8592" y="157"/>
                    <a:pt x="8603" y="165"/>
                    <a:pt x="8614" y="173"/>
                  </a:cubicBezTo>
                  <a:cubicBezTo>
                    <a:pt x="8622" y="179"/>
                    <a:pt x="8622" y="179"/>
                    <a:pt x="8631" y="173"/>
                  </a:cubicBezTo>
                  <a:cubicBezTo>
                    <a:pt x="8638" y="170"/>
                    <a:pt x="8644" y="166"/>
                    <a:pt x="8650" y="163"/>
                  </a:cubicBezTo>
                  <a:cubicBezTo>
                    <a:pt x="8662" y="155"/>
                    <a:pt x="8674" y="148"/>
                    <a:pt x="8687" y="141"/>
                  </a:cubicBezTo>
                  <a:cubicBezTo>
                    <a:pt x="8694" y="137"/>
                    <a:pt x="8698" y="144"/>
                    <a:pt x="8704" y="149"/>
                  </a:cubicBezTo>
                  <a:cubicBezTo>
                    <a:pt x="8710" y="154"/>
                    <a:pt x="8715" y="159"/>
                    <a:pt x="8721" y="164"/>
                  </a:cubicBezTo>
                  <a:cubicBezTo>
                    <a:pt x="8727" y="169"/>
                    <a:pt x="8732" y="174"/>
                    <a:pt x="8738" y="179"/>
                  </a:cubicBezTo>
                  <a:cubicBezTo>
                    <a:pt x="8745" y="184"/>
                    <a:pt x="8739" y="190"/>
                    <a:pt x="8736" y="197"/>
                  </a:cubicBezTo>
                  <a:cubicBezTo>
                    <a:pt x="8731" y="211"/>
                    <a:pt x="8725" y="224"/>
                    <a:pt x="8720" y="238"/>
                  </a:cubicBezTo>
                  <a:cubicBezTo>
                    <a:pt x="8717" y="245"/>
                    <a:pt x="8714" y="251"/>
                    <a:pt x="8712" y="258"/>
                  </a:cubicBezTo>
                  <a:cubicBezTo>
                    <a:pt x="8709" y="266"/>
                    <a:pt x="8714" y="269"/>
                    <a:pt x="8719" y="275"/>
                  </a:cubicBezTo>
                  <a:cubicBezTo>
                    <a:pt x="8725" y="283"/>
                    <a:pt x="8732" y="299"/>
                    <a:pt x="8742" y="299"/>
                  </a:cubicBezTo>
                  <a:cubicBezTo>
                    <a:pt x="8753" y="299"/>
                    <a:pt x="8763" y="299"/>
                    <a:pt x="8774" y="299"/>
                  </a:cubicBezTo>
                  <a:cubicBezTo>
                    <a:pt x="8785" y="299"/>
                    <a:pt x="8796" y="299"/>
                    <a:pt x="8807" y="299"/>
                  </a:cubicBezTo>
                  <a:cubicBezTo>
                    <a:pt x="8812" y="300"/>
                    <a:pt x="8817" y="300"/>
                    <a:pt x="8823" y="300"/>
                  </a:cubicBezTo>
                  <a:cubicBezTo>
                    <a:pt x="8830" y="300"/>
                    <a:pt x="8833" y="297"/>
                    <a:pt x="8835" y="305"/>
                  </a:cubicBezTo>
                  <a:cubicBezTo>
                    <a:pt x="8839" y="317"/>
                    <a:pt x="8844" y="330"/>
                    <a:pt x="8848" y="342"/>
                  </a:cubicBezTo>
                  <a:cubicBezTo>
                    <a:pt x="8850" y="347"/>
                    <a:pt x="8851" y="353"/>
                    <a:pt x="8853" y="358"/>
                  </a:cubicBezTo>
                  <a:cubicBezTo>
                    <a:pt x="8856" y="366"/>
                    <a:pt x="8852" y="366"/>
                    <a:pt x="8846" y="370"/>
                  </a:cubicBezTo>
                  <a:cubicBezTo>
                    <a:pt x="8828" y="384"/>
                    <a:pt x="8810" y="398"/>
                    <a:pt x="8793" y="411"/>
                  </a:cubicBezTo>
                  <a:cubicBezTo>
                    <a:pt x="8797" y="423"/>
                    <a:pt x="8801" y="435"/>
                    <a:pt x="8804" y="448"/>
                  </a:cubicBezTo>
                  <a:cubicBezTo>
                    <a:pt x="8806" y="454"/>
                    <a:pt x="8806" y="463"/>
                    <a:pt x="8809" y="469"/>
                  </a:cubicBezTo>
                  <a:lnTo>
                    <a:pt x="16000" y="469"/>
                  </a:lnTo>
                  <a:lnTo>
                    <a:pt x="16000" y="636"/>
                  </a:lnTo>
                  <a:lnTo>
                    <a:pt x="8818" y="636"/>
                  </a:lnTo>
                  <a:lnTo>
                    <a:pt x="7825" y="636"/>
                  </a:lnTo>
                  <a:lnTo>
                    <a:pt x="0" y="636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6" name="Freeform 6"/>
            <p:cNvSpPr/>
            <p:nvPr userDrawn="1"/>
          </p:nvSpPr>
          <p:spPr>
            <a:xfrm>
              <a:off x="2883" y="43"/>
              <a:ext cx="307" cy="198"/>
            </a:xfrm>
            <a:custGeom>
              <a:avLst/>
              <a:gdLst/>
              <a:ahLst/>
              <a:cxnLst>
                <a:cxn ang="0">
                  <a:pos x="225" y="39"/>
                </a:cxn>
                <a:cxn ang="0">
                  <a:pos x="270" y="77"/>
                </a:cxn>
                <a:cxn ang="0">
                  <a:pos x="301" y="198"/>
                </a:cxn>
                <a:cxn ang="0">
                  <a:pos x="5" y="198"/>
                </a:cxn>
                <a:cxn ang="0">
                  <a:pos x="25" y="95"/>
                </a:cxn>
                <a:cxn ang="0">
                  <a:pos x="225" y="39"/>
                </a:cxn>
              </a:cxnLst>
              <a:rect l="0" t="0" r="0" b="0"/>
              <a:pathLst>
                <a:path w="840" h="523">
                  <a:moveTo>
                    <a:pt x="617" y="103"/>
                  </a:moveTo>
                  <a:cubicBezTo>
                    <a:pt x="663" y="129"/>
                    <a:pt x="704" y="163"/>
                    <a:pt x="738" y="204"/>
                  </a:cubicBezTo>
                  <a:cubicBezTo>
                    <a:pt x="811" y="295"/>
                    <a:pt x="840" y="412"/>
                    <a:pt x="824" y="523"/>
                  </a:cubicBezTo>
                  <a:lnTo>
                    <a:pt x="14" y="523"/>
                  </a:lnTo>
                  <a:cubicBezTo>
                    <a:pt x="0" y="431"/>
                    <a:pt x="18" y="334"/>
                    <a:pt x="68" y="250"/>
                  </a:cubicBezTo>
                  <a:cubicBezTo>
                    <a:pt x="180" y="64"/>
                    <a:pt x="426" y="0"/>
                    <a:pt x="617" y="10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7" name="TextBox 6"/>
          <p:cNvSpPr txBox="1"/>
          <p:nvPr userDrawn="1"/>
        </p:nvSpPr>
        <p:spPr>
          <a:xfrm>
            <a:off x="6197126" y="6586538"/>
            <a:ext cx="28194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/>
            <a:fld id="{9A0DB2DC-4C9A-4742-B13C-FB6460FD3503}" type="slidenum"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8" name="Rectangle 2"/>
          <p:cNvSpPr>
            <a:spLocks noGrp="1"/>
          </p:cNvSpPr>
          <p:nvPr>
            <p:ph type="title"/>
          </p:nvPr>
        </p:nvSpPr>
        <p:spPr>
          <a:xfrm>
            <a:off x="842258" y="590550"/>
            <a:ext cx="10507062" cy="635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9" name="Rectangle 3"/>
          <p:cNvSpPr>
            <a:spLocks noGrp="1"/>
          </p:cNvSpPr>
          <p:nvPr>
            <p:ph type="body" idx="1"/>
          </p:nvPr>
        </p:nvSpPr>
        <p:spPr>
          <a:xfrm>
            <a:off x="842258" y="1600200"/>
            <a:ext cx="10507062" cy="427672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/>
          <p:nvPr userDrawn="1"/>
        </p:nvGrpSpPr>
        <p:grpSpPr>
          <a:xfrm>
            <a:off x="0" y="6480175"/>
            <a:ext cx="12189461" cy="377825"/>
            <a:chOff x="0" y="0"/>
            <a:chExt cx="5834" cy="241"/>
          </a:xfrm>
        </p:grpSpPr>
        <p:sp>
          <p:nvSpPr>
            <p:cNvPr id="3075" name="Freeform 5"/>
            <p:cNvSpPr/>
            <p:nvPr userDrawn="1"/>
          </p:nvSpPr>
          <p:spPr>
            <a:xfrm>
              <a:off x="0" y="0"/>
              <a:ext cx="5834" cy="241"/>
            </a:xfrm>
            <a:custGeom>
              <a:avLst/>
              <a:gdLst/>
              <a:ahLst/>
              <a:cxnLst>
                <a:cxn ang="0">
                  <a:pos x="2845" y="178"/>
                </a:cxn>
                <a:cxn ang="0">
                  <a:pos x="2855" y="177"/>
                </a:cxn>
                <a:cxn ang="0">
                  <a:pos x="2861" y="160"/>
                </a:cxn>
                <a:cxn ang="0">
                  <a:pos x="2861" y="149"/>
                </a:cxn>
                <a:cxn ang="0">
                  <a:pos x="2845" y="125"/>
                </a:cxn>
                <a:cxn ang="0">
                  <a:pos x="2854" y="108"/>
                </a:cxn>
                <a:cxn ang="0">
                  <a:pos x="2885" y="110"/>
                </a:cxn>
                <a:cxn ang="0">
                  <a:pos x="2896" y="95"/>
                </a:cxn>
                <a:cxn ang="0">
                  <a:pos x="2891" y="71"/>
                </a:cxn>
                <a:cxn ang="0">
                  <a:pos x="2890" y="58"/>
                </a:cxn>
                <a:cxn ang="0">
                  <a:pos x="2905" y="47"/>
                </a:cxn>
                <a:cxn ang="0">
                  <a:pos x="2920" y="54"/>
                </a:cxn>
                <a:cxn ang="0">
                  <a:pos x="2940" y="57"/>
                </a:cxn>
                <a:cxn ang="0">
                  <a:pos x="2952" y="39"/>
                </a:cxn>
                <a:cxn ang="0">
                  <a:pos x="2952" y="18"/>
                </a:cxn>
                <a:cxn ang="0">
                  <a:pos x="2969" y="12"/>
                </a:cxn>
                <a:cxn ang="0">
                  <a:pos x="2979" y="15"/>
                </a:cxn>
                <a:cxn ang="0">
                  <a:pos x="2991" y="31"/>
                </a:cxn>
                <a:cxn ang="0">
                  <a:pos x="3007" y="32"/>
                </a:cxn>
                <a:cxn ang="0">
                  <a:pos x="3017" y="28"/>
                </a:cxn>
                <a:cxn ang="0">
                  <a:pos x="3049" y="0"/>
                </a:cxn>
                <a:cxn ang="0">
                  <a:pos x="3063" y="32"/>
                </a:cxn>
                <a:cxn ang="0">
                  <a:pos x="3085" y="33"/>
                </a:cxn>
                <a:cxn ang="0">
                  <a:pos x="3102" y="16"/>
                </a:cxn>
                <a:cxn ang="0">
                  <a:pos x="3116" y="18"/>
                </a:cxn>
                <a:cxn ang="0">
                  <a:pos x="3127" y="28"/>
                </a:cxn>
                <a:cxn ang="0">
                  <a:pos x="3124" y="52"/>
                </a:cxn>
                <a:cxn ang="0">
                  <a:pos x="3141" y="66"/>
                </a:cxn>
                <a:cxn ang="0">
                  <a:pos x="3154" y="62"/>
                </a:cxn>
                <a:cxn ang="0">
                  <a:pos x="3174" y="56"/>
                </a:cxn>
                <a:cxn ang="0">
                  <a:pos x="3186" y="68"/>
                </a:cxn>
                <a:cxn ang="0">
                  <a:pos x="3180" y="90"/>
                </a:cxn>
                <a:cxn ang="0">
                  <a:pos x="3179" y="104"/>
                </a:cxn>
                <a:cxn ang="0">
                  <a:pos x="3199" y="113"/>
                </a:cxn>
                <a:cxn ang="0">
                  <a:pos x="3217" y="114"/>
                </a:cxn>
                <a:cxn ang="0">
                  <a:pos x="3226" y="130"/>
                </a:cxn>
                <a:cxn ang="0">
                  <a:pos x="3225" y="140"/>
                </a:cxn>
                <a:cxn ang="0">
                  <a:pos x="3210" y="170"/>
                </a:cxn>
                <a:cxn ang="0">
                  <a:pos x="5834" y="178"/>
                </a:cxn>
                <a:cxn ang="0">
                  <a:pos x="3215" y="241"/>
                </a:cxn>
                <a:cxn ang="0">
                  <a:pos x="0" y="241"/>
                </a:cxn>
              </a:cxnLst>
              <a:rect l="0" t="0" r="0" b="0"/>
              <a:pathLst>
                <a:path w="16000" h="636">
                  <a:moveTo>
                    <a:pt x="0" y="469"/>
                  </a:moveTo>
                  <a:lnTo>
                    <a:pt x="7802" y="469"/>
                  </a:lnTo>
                  <a:lnTo>
                    <a:pt x="7812" y="468"/>
                  </a:lnTo>
                  <a:cubicBezTo>
                    <a:pt x="7818" y="467"/>
                    <a:pt x="7823" y="466"/>
                    <a:pt x="7829" y="466"/>
                  </a:cubicBezTo>
                  <a:cubicBezTo>
                    <a:pt x="7837" y="465"/>
                    <a:pt x="7835" y="462"/>
                    <a:pt x="7837" y="455"/>
                  </a:cubicBezTo>
                  <a:cubicBezTo>
                    <a:pt x="7840" y="443"/>
                    <a:pt x="7843" y="432"/>
                    <a:pt x="7847" y="421"/>
                  </a:cubicBezTo>
                  <a:cubicBezTo>
                    <a:pt x="7849" y="416"/>
                    <a:pt x="7850" y="411"/>
                    <a:pt x="7852" y="406"/>
                  </a:cubicBezTo>
                  <a:cubicBezTo>
                    <a:pt x="7855" y="399"/>
                    <a:pt x="7851" y="399"/>
                    <a:pt x="7846" y="394"/>
                  </a:cubicBezTo>
                  <a:cubicBezTo>
                    <a:pt x="7831" y="379"/>
                    <a:pt x="7815" y="363"/>
                    <a:pt x="7800" y="348"/>
                  </a:cubicBezTo>
                  <a:cubicBezTo>
                    <a:pt x="7794" y="342"/>
                    <a:pt x="7800" y="336"/>
                    <a:pt x="7803" y="329"/>
                  </a:cubicBezTo>
                  <a:cubicBezTo>
                    <a:pt x="7806" y="324"/>
                    <a:pt x="7808" y="319"/>
                    <a:pt x="7811" y="314"/>
                  </a:cubicBezTo>
                  <a:cubicBezTo>
                    <a:pt x="7816" y="304"/>
                    <a:pt x="7821" y="294"/>
                    <a:pt x="7826" y="284"/>
                  </a:cubicBezTo>
                  <a:cubicBezTo>
                    <a:pt x="7848" y="287"/>
                    <a:pt x="7870" y="290"/>
                    <a:pt x="7893" y="292"/>
                  </a:cubicBezTo>
                  <a:cubicBezTo>
                    <a:pt x="7901" y="293"/>
                    <a:pt x="7908" y="297"/>
                    <a:pt x="7913" y="290"/>
                  </a:cubicBezTo>
                  <a:cubicBezTo>
                    <a:pt x="7916" y="286"/>
                    <a:pt x="7919" y="282"/>
                    <a:pt x="7922" y="277"/>
                  </a:cubicBezTo>
                  <a:cubicBezTo>
                    <a:pt x="7928" y="269"/>
                    <a:pt x="7935" y="261"/>
                    <a:pt x="7942" y="252"/>
                  </a:cubicBezTo>
                  <a:cubicBezTo>
                    <a:pt x="7948" y="245"/>
                    <a:pt x="7941" y="230"/>
                    <a:pt x="7938" y="221"/>
                  </a:cubicBezTo>
                  <a:cubicBezTo>
                    <a:pt x="7935" y="210"/>
                    <a:pt x="7932" y="199"/>
                    <a:pt x="7929" y="188"/>
                  </a:cubicBezTo>
                  <a:cubicBezTo>
                    <a:pt x="7927" y="181"/>
                    <a:pt x="7925" y="174"/>
                    <a:pt x="7923" y="167"/>
                  </a:cubicBezTo>
                  <a:cubicBezTo>
                    <a:pt x="7921" y="159"/>
                    <a:pt x="7918" y="157"/>
                    <a:pt x="7925" y="153"/>
                  </a:cubicBezTo>
                  <a:cubicBezTo>
                    <a:pt x="7934" y="146"/>
                    <a:pt x="7944" y="140"/>
                    <a:pt x="7953" y="134"/>
                  </a:cubicBezTo>
                  <a:cubicBezTo>
                    <a:pt x="7958" y="131"/>
                    <a:pt x="7962" y="127"/>
                    <a:pt x="7967" y="124"/>
                  </a:cubicBezTo>
                  <a:cubicBezTo>
                    <a:pt x="7973" y="120"/>
                    <a:pt x="7974" y="116"/>
                    <a:pt x="7981" y="121"/>
                  </a:cubicBezTo>
                  <a:cubicBezTo>
                    <a:pt x="7990" y="128"/>
                    <a:pt x="7999" y="135"/>
                    <a:pt x="8008" y="142"/>
                  </a:cubicBezTo>
                  <a:cubicBezTo>
                    <a:pt x="8018" y="150"/>
                    <a:pt x="8028" y="158"/>
                    <a:pt x="8039" y="166"/>
                  </a:cubicBezTo>
                  <a:cubicBezTo>
                    <a:pt x="8047" y="160"/>
                    <a:pt x="8056" y="155"/>
                    <a:pt x="8064" y="150"/>
                  </a:cubicBezTo>
                  <a:cubicBezTo>
                    <a:pt x="8073" y="144"/>
                    <a:pt x="8081" y="140"/>
                    <a:pt x="8090" y="135"/>
                  </a:cubicBezTo>
                  <a:cubicBezTo>
                    <a:pt x="8099" y="131"/>
                    <a:pt x="8095" y="113"/>
                    <a:pt x="8095" y="104"/>
                  </a:cubicBezTo>
                  <a:cubicBezTo>
                    <a:pt x="8095" y="91"/>
                    <a:pt x="8095" y="78"/>
                    <a:pt x="8095" y="65"/>
                  </a:cubicBezTo>
                  <a:cubicBezTo>
                    <a:pt x="8095" y="60"/>
                    <a:pt x="8095" y="54"/>
                    <a:pt x="8095" y="48"/>
                  </a:cubicBezTo>
                  <a:cubicBezTo>
                    <a:pt x="8101" y="46"/>
                    <a:pt x="8106" y="45"/>
                    <a:pt x="8111" y="43"/>
                  </a:cubicBezTo>
                  <a:cubicBezTo>
                    <a:pt x="8122" y="39"/>
                    <a:pt x="8132" y="36"/>
                    <a:pt x="8143" y="32"/>
                  </a:cubicBezTo>
                  <a:cubicBezTo>
                    <a:pt x="8148" y="30"/>
                    <a:pt x="8154" y="29"/>
                    <a:pt x="8159" y="27"/>
                  </a:cubicBezTo>
                  <a:cubicBezTo>
                    <a:pt x="8162" y="31"/>
                    <a:pt x="8166" y="35"/>
                    <a:pt x="8169" y="40"/>
                  </a:cubicBezTo>
                  <a:cubicBezTo>
                    <a:pt x="8177" y="50"/>
                    <a:pt x="8184" y="60"/>
                    <a:pt x="8192" y="70"/>
                  </a:cubicBezTo>
                  <a:cubicBezTo>
                    <a:pt x="8195" y="74"/>
                    <a:pt x="8198" y="78"/>
                    <a:pt x="8202" y="83"/>
                  </a:cubicBezTo>
                  <a:cubicBezTo>
                    <a:pt x="8206" y="88"/>
                    <a:pt x="8206" y="92"/>
                    <a:pt x="8214" y="90"/>
                  </a:cubicBezTo>
                  <a:cubicBezTo>
                    <a:pt x="8224" y="87"/>
                    <a:pt x="8235" y="85"/>
                    <a:pt x="8246" y="84"/>
                  </a:cubicBezTo>
                  <a:cubicBezTo>
                    <a:pt x="8252" y="83"/>
                    <a:pt x="8257" y="82"/>
                    <a:pt x="8263" y="82"/>
                  </a:cubicBezTo>
                  <a:cubicBezTo>
                    <a:pt x="8270" y="81"/>
                    <a:pt x="8273" y="83"/>
                    <a:pt x="8275" y="75"/>
                  </a:cubicBezTo>
                  <a:cubicBezTo>
                    <a:pt x="8282" y="51"/>
                    <a:pt x="8288" y="28"/>
                    <a:pt x="8295" y="4"/>
                  </a:cubicBezTo>
                  <a:cubicBezTo>
                    <a:pt x="8317" y="3"/>
                    <a:pt x="8339" y="1"/>
                    <a:pt x="8362" y="0"/>
                  </a:cubicBezTo>
                  <a:cubicBezTo>
                    <a:pt x="8368" y="16"/>
                    <a:pt x="8375" y="31"/>
                    <a:pt x="8381" y="47"/>
                  </a:cubicBezTo>
                  <a:cubicBezTo>
                    <a:pt x="8385" y="57"/>
                    <a:pt x="8391" y="83"/>
                    <a:pt x="8401" y="85"/>
                  </a:cubicBezTo>
                  <a:cubicBezTo>
                    <a:pt x="8416" y="87"/>
                    <a:pt x="8430" y="90"/>
                    <a:pt x="8444" y="93"/>
                  </a:cubicBezTo>
                  <a:cubicBezTo>
                    <a:pt x="8454" y="96"/>
                    <a:pt x="8454" y="96"/>
                    <a:pt x="8462" y="88"/>
                  </a:cubicBezTo>
                  <a:cubicBezTo>
                    <a:pt x="8467" y="83"/>
                    <a:pt x="8472" y="78"/>
                    <a:pt x="8477" y="73"/>
                  </a:cubicBezTo>
                  <a:cubicBezTo>
                    <a:pt x="8488" y="62"/>
                    <a:pt x="8498" y="52"/>
                    <a:pt x="8508" y="42"/>
                  </a:cubicBezTo>
                  <a:cubicBezTo>
                    <a:pt x="8516" y="34"/>
                    <a:pt x="8516" y="34"/>
                    <a:pt x="8526" y="39"/>
                  </a:cubicBezTo>
                  <a:cubicBezTo>
                    <a:pt x="8533" y="42"/>
                    <a:pt x="8540" y="45"/>
                    <a:pt x="8547" y="48"/>
                  </a:cubicBezTo>
                  <a:cubicBezTo>
                    <a:pt x="8553" y="52"/>
                    <a:pt x="8560" y="55"/>
                    <a:pt x="8567" y="58"/>
                  </a:cubicBezTo>
                  <a:cubicBezTo>
                    <a:pt x="8577" y="63"/>
                    <a:pt x="8577" y="63"/>
                    <a:pt x="8575" y="74"/>
                  </a:cubicBezTo>
                  <a:cubicBezTo>
                    <a:pt x="8574" y="88"/>
                    <a:pt x="8572" y="102"/>
                    <a:pt x="8570" y="116"/>
                  </a:cubicBezTo>
                  <a:cubicBezTo>
                    <a:pt x="8569" y="123"/>
                    <a:pt x="8568" y="130"/>
                    <a:pt x="8567" y="137"/>
                  </a:cubicBezTo>
                  <a:cubicBezTo>
                    <a:pt x="8566" y="145"/>
                    <a:pt x="8573" y="146"/>
                    <a:pt x="8580" y="150"/>
                  </a:cubicBezTo>
                  <a:cubicBezTo>
                    <a:pt x="8592" y="157"/>
                    <a:pt x="8603" y="165"/>
                    <a:pt x="8614" y="173"/>
                  </a:cubicBezTo>
                  <a:cubicBezTo>
                    <a:pt x="8622" y="179"/>
                    <a:pt x="8622" y="179"/>
                    <a:pt x="8631" y="173"/>
                  </a:cubicBezTo>
                  <a:cubicBezTo>
                    <a:pt x="8638" y="170"/>
                    <a:pt x="8644" y="166"/>
                    <a:pt x="8650" y="163"/>
                  </a:cubicBezTo>
                  <a:cubicBezTo>
                    <a:pt x="8662" y="155"/>
                    <a:pt x="8674" y="148"/>
                    <a:pt x="8687" y="141"/>
                  </a:cubicBezTo>
                  <a:cubicBezTo>
                    <a:pt x="8694" y="137"/>
                    <a:pt x="8698" y="144"/>
                    <a:pt x="8704" y="149"/>
                  </a:cubicBezTo>
                  <a:cubicBezTo>
                    <a:pt x="8710" y="154"/>
                    <a:pt x="8715" y="159"/>
                    <a:pt x="8721" y="164"/>
                  </a:cubicBezTo>
                  <a:cubicBezTo>
                    <a:pt x="8727" y="169"/>
                    <a:pt x="8732" y="174"/>
                    <a:pt x="8738" y="179"/>
                  </a:cubicBezTo>
                  <a:cubicBezTo>
                    <a:pt x="8745" y="184"/>
                    <a:pt x="8739" y="190"/>
                    <a:pt x="8736" y="197"/>
                  </a:cubicBezTo>
                  <a:cubicBezTo>
                    <a:pt x="8731" y="211"/>
                    <a:pt x="8725" y="224"/>
                    <a:pt x="8720" y="238"/>
                  </a:cubicBezTo>
                  <a:cubicBezTo>
                    <a:pt x="8717" y="245"/>
                    <a:pt x="8714" y="251"/>
                    <a:pt x="8712" y="258"/>
                  </a:cubicBezTo>
                  <a:cubicBezTo>
                    <a:pt x="8709" y="266"/>
                    <a:pt x="8714" y="269"/>
                    <a:pt x="8719" y="275"/>
                  </a:cubicBezTo>
                  <a:cubicBezTo>
                    <a:pt x="8725" y="283"/>
                    <a:pt x="8732" y="299"/>
                    <a:pt x="8742" y="299"/>
                  </a:cubicBezTo>
                  <a:cubicBezTo>
                    <a:pt x="8753" y="299"/>
                    <a:pt x="8763" y="299"/>
                    <a:pt x="8774" y="299"/>
                  </a:cubicBezTo>
                  <a:cubicBezTo>
                    <a:pt x="8785" y="299"/>
                    <a:pt x="8796" y="299"/>
                    <a:pt x="8807" y="299"/>
                  </a:cubicBezTo>
                  <a:cubicBezTo>
                    <a:pt x="8812" y="300"/>
                    <a:pt x="8817" y="300"/>
                    <a:pt x="8823" y="300"/>
                  </a:cubicBezTo>
                  <a:cubicBezTo>
                    <a:pt x="8830" y="300"/>
                    <a:pt x="8833" y="297"/>
                    <a:pt x="8835" y="305"/>
                  </a:cubicBezTo>
                  <a:cubicBezTo>
                    <a:pt x="8839" y="317"/>
                    <a:pt x="8844" y="330"/>
                    <a:pt x="8848" y="342"/>
                  </a:cubicBezTo>
                  <a:cubicBezTo>
                    <a:pt x="8850" y="347"/>
                    <a:pt x="8851" y="353"/>
                    <a:pt x="8853" y="358"/>
                  </a:cubicBezTo>
                  <a:cubicBezTo>
                    <a:pt x="8856" y="366"/>
                    <a:pt x="8852" y="366"/>
                    <a:pt x="8846" y="370"/>
                  </a:cubicBezTo>
                  <a:cubicBezTo>
                    <a:pt x="8828" y="384"/>
                    <a:pt x="8810" y="398"/>
                    <a:pt x="8793" y="411"/>
                  </a:cubicBezTo>
                  <a:cubicBezTo>
                    <a:pt x="8797" y="423"/>
                    <a:pt x="8801" y="435"/>
                    <a:pt x="8804" y="448"/>
                  </a:cubicBezTo>
                  <a:cubicBezTo>
                    <a:pt x="8806" y="454"/>
                    <a:pt x="8806" y="463"/>
                    <a:pt x="8809" y="469"/>
                  </a:cubicBezTo>
                  <a:lnTo>
                    <a:pt x="16000" y="469"/>
                  </a:lnTo>
                  <a:lnTo>
                    <a:pt x="16000" y="636"/>
                  </a:lnTo>
                  <a:lnTo>
                    <a:pt x="8818" y="636"/>
                  </a:lnTo>
                  <a:lnTo>
                    <a:pt x="7825" y="636"/>
                  </a:lnTo>
                  <a:lnTo>
                    <a:pt x="0" y="636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6" name="Freeform 6"/>
            <p:cNvSpPr/>
            <p:nvPr userDrawn="1"/>
          </p:nvSpPr>
          <p:spPr>
            <a:xfrm>
              <a:off x="2883" y="43"/>
              <a:ext cx="307" cy="198"/>
            </a:xfrm>
            <a:custGeom>
              <a:avLst/>
              <a:gdLst/>
              <a:ahLst/>
              <a:cxnLst>
                <a:cxn ang="0">
                  <a:pos x="225" y="39"/>
                </a:cxn>
                <a:cxn ang="0">
                  <a:pos x="270" y="77"/>
                </a:cxn>
                <a:cxn ang="0">
                  <a:pos x="301" y="198"/>
                </a:cxn>
                <a:cxn ang="0">
                  <a:pos x="5" y="198"/>
                </a:cxn>
                <a:cxn ang="0">
                  <a:pos x="25" y="95"/>
                </a:cxn>
                <a:cxn ang="0">
                  <a:pos x="225" y="39"/>
                </a:cxn>
              </a:cxnLst>
              <a:rect l="0" t="0" r="0" b="0"/>
              <a:pathLst>
                <a:path w="840" h="523">
                  <a:moveTo>
                    <a:pt x="617" y="103"/>
                  </a:moveTo>
                  <a:cubicBezTo>
                    <a:pt x="663" y="129"/>
                    <a:pt x="704" y="163"/>
                    <a:pt x="738" y="204"/>
                  </a:cubicBezTo>
                  <a:cubicBezTo>
                    <a:pt x="811" y="295"/>
                    <a:pt x="840" y="412"/>
                    <a:pt x="824" y="523"/>
                  </a:cubicBezTo>
                  <a:lnTo>
                    <a:pt x="14" y="523"/>
                  </a:lnTo>
                  <a:cubicBezTo>
                    <a:pt x="0" y="431"/>
                    <a:pt x="18" y="334"/>
                    <a:pt x="68" y="250"/>
                  </a:cubicBezTo>
                  <a:cubicBezTo>
                    <a:pt x="180" y="64"/>
                    <a:pt x="426" y="0"/>
                    <a:pt x="617" y="10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7" name="TextBox 6"/>
          <p:cNvSpPr txBox="1"/>
          <p:nvPr userDrawn="1"/>
        </p:nvSpPr>
        <p:spPr>
          <a:xfrm>
            <a:off x="6147596" y="6586538"/>
            <a:ext cx="381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/>
            <a:fld id="{9A0DB2DC-4C9A-4742-B13C-FB6460FD3503}" type="slidenum"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8" name="Rectangle 2"/>
          <p:cNvSpPr>
            <a:spLocks noGrp="1"/>
          </p:cNvSpPr>
          <p:nvPr>
            <p:ph type="title"/>
          </p:nvPr>
        </p:nvSpPr>
        <p:spPr>
          <a:xfrm>
            <a:off x="842258" y="590550"/>
            <a:ext cx="10507062" cy="635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9" name="Rectangle 3"/>
          <p:cNvSpPr>
            <a:spLocks noGrp="1"/>
          </p:cNvSpPr>
          <p:nvPr>
            <p:ph type="body" idx="1"/>
          </p:nvPr>
        </p:nvSpPr>
        <p:spPr>
          <a:xfrm>
            <a:off x="842258" y="1600200"/>
            <a:ext cx="10507062" cy="427672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/>
          <p:nvPr userDrawn="1"/>
        </p:nvGrpSpPr>
        <p:grpSpPr>
          <a:xfrm>
            <a:off x="0" y="6480175"/>
            <a:ext cx="12189461" cy="377825"/>
            <a:chOff x="0" y="0"/>
            <a:chExt cx="5834" cy="241"/>
          </a:xfrm>
        </p:grpSpPr>
        <p:sp>
          <p:nvSpPr>
            <p:cNvPr id="3075" name="Freeform 5"/>
            <p:cNvSpPr/>
            <p:nvPr userDrawn="1"/>
          </p:nvSpPr>
          <p:spPr>
            <a:xfrm>
              <a:off x="0" y="0"/>
              <a:ext cx="5834" cy="241"/>
            </a:xfrm>
            <a:custGeom>
              <a:avLst/>
              <a:gdLst/>
              <a:ahLst/>
              <a:cxnLst>
                <a:cxn ang="0">
                  <a:pos x="2845" y="178"/>
                </a:cxn>
                <a:cxn ang="0">
                  <a:pos x="2855" y="177"/>
                </a:cxn>
                <a:cxn ang="0">
                  <a:pos x="2861" y="160"/>
                </a:cxn>
                <a:cxn ang="0">
                  <a:pos x="2861" y="149"/>
                </a:cxn>
                <a:cxn ang="0">
                  <a:pos x="2845" y="125"/>
                </a:cxn>
                <a:cxn ang="0">
                  <a:pos x="2854" y="108"/>
                </a:cxn>
                <a:cxn ang="0">
                  <a:pos x="2885" y="110"/>
                </a:cxn>
                <a:cxn ang="0">
                  <a:pos x="2896" y="95"/>
                </a:cxn>
                <a:cxn ang="0">
                  <a:pos x="2891" y="71"/>
                </a:cxn>
                <a:cxn ang="0">
                  <a:pos x="2890" y="58"/>
                </a:cxn>
                <a:cxn ang="0">
                  <a:pos x="2905" y="47"/>
                </a:cxn>
                <a:cxn ang="0">
                  <a:pos x="2920" y="54"/>
                </a:cxn>
                <a:cxn ang="0">
                  <a:pos x="2940" y="57"/>
                </a:cxn>
                <a:cxn ang="0">
                  <a:pos x="2952" y="39"/>
                </a:cxn>
                <a:cxn ang="0">
                  <a:pos x="2952" y="18"/>
                </a:cxn>
                <a:cxn ang="0">
                  <a:pos x="2969" y="12"/>
                </a:cxn>
                <a:cxn ang="0">
                  <a:pos x="2979" y="15"/>
                </a:cxn>
                <a:cxn ang="0">
                  <a:pos x="2991" y="31"/>
                </a:cxn>
                <a:cxn ang="0">
                  <a:pos x="3007" y="32"/>
                </a:cxn>
                <a:cxn ang="0">
                  <a:pos x="3017" y="28"/>
                </a:cxn>
                <a:cxn ang="0">
                  <a:pos x="3049" y="0"/>
                </a:cxn>
                <a:cxn ang="0">
                  <a:pos x="3063" y="32"/>
                </a:cxn>
                <a:cxn ang="0">
                  <a:pos x="3085" y="33"/>
                </a:cxn>
                <a:cxn ang="0">
                  <a:pos x="3102" y="16"/>
                </a:cxn>
                <a:cxn ang="0">
                  <a:pos x="3116" y="18"/>
                </a:cxn>
                <a:cxn ang="0">
                  <a:pos x="3127" y="28"/>
                </a:cxn>
                <a:cxn ang="0">
                  <a:pos x="3124" y="52"/>
                </a:cxn>
                <a:cxn ang="0">
                  <a:pos x="3141" y="66"/>
                </a:cxn>
                <a:cxn ang="0">
                  <a:pos x="3154" y="62"/>
                </a:cxn>
                <a:cxn ang="0">
                  <a:pos x="3174" y="56"/>
                </a:cxn>
                <a:cxn ang="0">
                  <a:pos x="3186" y="68"/>
                </a:cxn>
                <a:cxn ang="0">
                  <a:pos x="3180" y="90"/>
                </a:cxn>
                <a:cxn ang="0">
                  <a:pos x="3179" y="104"/>
                </a:cxn>
                <a:cxn ang="0">
                  <a:pos x="3199" y="113"/>
                </a:cxn>
                <a:cxn ang="0">
                  <a:pos x="3217" y="114"/>
                </a:cxn>
                <a:cxn ang="0">
                  <a:pos x="3226" y="130"/>
                </a:cxn>
                <a:cxn ang="0">
                  <a:pos x="3225" y="140"/>
                </a:cxn>
                <a:cxn ang="0">
                  <a:pos x="3210" y="170"/>
                </a:cxn>
                <a:cxn ang="0">
                  <a:pos x="5834" y="178"/>
                </a:cxn>
                <a:cxn ang="0">
                  <a:pos x="3215" y="241"/>
                </a:cxn>
                <a:cxn ang="0">
                  <a:pos x="0" y="241"/>
                </a:cxn>
              </a:cxnLst>
              <a:rect l="0" t="0" r="0" b="0"/>
              <a:pathLst>
                <a:path w="16000" h="636">
                  <a:moveTo>
                    <a:pt x="0" y="469"/>
                  </a:moveTo>
                  <a:lnTo>
                    <a:pt x="7802" y="469"/>
                  </a:lnTo>
                  <a:lnTo>
                    <a:pt x="7812" y="468"/>
                  </a:lnTo>
                  <a:cubicBezTo>
                    <a:pt x="7818" y="467"/>
                    <a:pt x="7823" y="466"/>
                    <a:pt x="7829" y="466"/>
                  </a:cubicBezTo>
                  <a:cubicBezTo>
                    <a:pt x="7837" y="465"/>
                    <a:pt x="7835" y="462"/>
                    <a:pt x="7837" y="455"/>
                  </a:cubicBezTo>
                  <a:cubicBezTo>
                    <a:pt x="7840" y="443"/>
                    <a:pt x="7843" y="432"/>
                    <a:pt x="7847" y="421"/>
                  </a:cubicBezTo>
                  <a:cubicBezTo>
                    <a:pt x="7849" y="416"/>
                    <a:pt x="7850" y="411"/>
                    <a:pt x="7852" y="406"/>
                  </a:cubicBezTo>
                  <a:cubicBezTo>
                    <a:pt x="7855" y="399"/>
                    <a:pt x="7851" y="399"/>
                    <a:pt x="7846" y="394"/>
                  </a:cubicBezTo>
                  <a:cubicBezTo>
                    <a:pt x="7831" y="379"/>
                    <a:pt x="7815" y="363"/>
                    <a:pt x="7800" y="348"/>
                  </a:cubicBezTo>
                  <a:cubicBezTo>
                    <a:pt x="7794" y="342"/>
                    <a:pt x="7800" y="336"/>
                    <a:pt x="7803" y="329"/>
                  </a:cubicBezTo>
                  <a:cubicBezTo>
                    <a:pt x="7806" y="324"/>
                    <a:pt x="7808" y="319"/>
                    <a:pt x="7811" y="314"/>
                  </a:cubicBezTo>
                  <a:cubicBezTo>
                    <a:pt x="7816" y="304"/>
                    <a:pt x="7821" y="294"/>
                    <a:pt x="7826" y="284"/>
                  </a:cubicBezTo>
                  <a:cubicBezTo>
                    <a:pt x="7848" y="287"/>
                    <a:pt x="7870" y="290"/>
                    <a:pt x="7893" y="292"/>
                  </a:cubicBezTo>
                  <a:cubicBezTo>
                    <a:pt x="7901" y="293"/>
                    <a:pt x="7908" y="297"/>
                    <a:pt x="7913" y="290"/>
                  </a:cubicBezTo>
                  <a:cubicBezTo>
                    <a:pt x="7916" y="286"/>
                    <a:pt x="7919" y="282"/>
                    <a:pt x="7922" y="277"/>
                  </a:cubicBezTo>
                  <a:cubicBezTo>
                    <a:pt x="7928" y="269"/>
                    <a:pt x="7935" y="261"/>
                    <a:pt x="7942" y="252"/>
                  </a:cubicBezTo>
                  <a:cubicBezTo>
                    <a:pt x="7948" y="245"/>
                    <a:pt x="7941" y="230"/>
                    <a:pt x="7938" y="221"/>
                  </a:cubicBezTo>
                  <a:cubicBezTo>
                    <a:pt x="7935" y="210"/>
                    <a:pt x="7932" y="199"/>
                    <a:pt x="7929" y="188"/>
                  </a:cubicBezTo>
                  <a:cubicBezTo>
                    <a:pt x="7927" y="181"/>
                    <a:pt x="7925" y="174"/>
                    <a:pt x="7923" y="167"/>
                  </a:cubicBezTo>
                  <a:cubicBezTo>
                    <a:pt x="7921" y="159"/>
                    <a:pt x="7918" y="157"/>
                    <a:pt x="7925" y="153"/>
                  </a:cubicBezTo>
                  <a:cubicBezTo>
                    <a:pt x="7934" y="146"/>
                    <a:pt x="7944" y="140"/>
                    <a:pt x="7953" y="134"/>
                  </a:cubicBezTo>
                  <a:cubicBezTo>
                    <a:pt x="7958" y="131"/>
                    <a:pt x="7962" y="127"/>
                    <a:pt x="7967" y="124"/>
                  </a:cubicBezTo>
                  <a:cubicBezTo>
                    <a:pt x="7973" y="120"/>
                    <a:pt x="7974" y="116"/>
                    <a:pt x="7981" y="121"/>
                  </a:cubicBezTo>
                  <a:cubicBezTo>
                    <a:pt x="7990" y="128"/>
                    <a:pt x="7999" y="135"/>
                    <a:pt x="8008" y="142"/>
                  </a:cubicBezTo>
                  <a:cubicBezTo>
                    <a:pt x="8018" y="150"/>
                    <a:pt x="8028" y="158"/>
                    <a:pt x="8039" y="166"/>
                  </a:cubicBezTo>
                  <a:cubicBezTo>
                    <a:pt x="8047" y="160"/>
                    <a:pt x="8056" y="155"/>
                    <a:pt x="8064" y="150"/>
                  </a:cubicBezTo>
                  <a:cubicBezTo>
                    <a:pt x="8073" y="144"/>
                    <a:pt x="8081" y="140"/>
                    <a:pt x="8090" y="135"/>
                  </a:cubicBezTo>
                  <a:cubicBezTo>
                    <a:pt x="8099" y="131"/>
                    <a:pt x="8095" y="113"/>
                    <a:pt x="8095" y="104"/>
                  </a:cubicBezTo>
                  <a:cubicBezTo>
                    <a:pt x="8095" y="91"/>
                    <a:pt x="8095" y="78"/>
                    <a:pt x="8095" y="65"/>
                  </a:cubicBezTo>
                  <a:cubicBezTo>
                    <a:pt x="8095" y="60"/>
                    <a:pt x="8095" y="54"/>
                    <a:pt x="8095" y="48"/>
                  </a:cubicBezTo>
                  <a:cubicBezTo>
                    <a:pt x="8101" y="46"/>
                    <a:pt x="8106" y="45"/>
                    <a:pt x="8111" y="43"/>
                  </a:cubicBezTo>
                  <a:cubicBezTo>
                    <a:pt x="8122" y="39"/>
                    <a:pt x="8132" y="36"/>
                    <a:pt x="8143" y="32"/>
                  </a:cubicBezTo>
                  <a:cubicBezTo>
                    <a:pt x="8148" y="30"/>
                    <a:pt x="8154" y="29"/>
                    <a:pt x="8159" y="27"/>
                  </a:cubicBezTo>
                  <a:cubicBezTo>
                    <a:pt x="8162" y="31"/>
                    <a:pt x="8166" y="35"/>
                    <a:pt x="8169" y="40"/>
                  </a:cubicBezTo>
                  <a:cubicBezTo>
                    <a:pt x="8177" y="50"/>
                    <a:pt x="8184" y="60"/>
                    <a:pt x="8192" y="70"/>
                  </a:cubicBezTo>
                  <a:cubicBezTo>
                    <a:pt x="8195" y="74"/>
                    <a:pt x="8198" y="78"/>
                    <a:pt x="8202" y="83"/>
                  </a:cubicBezTo>
                  <a:cubicBezTo>
                    <a:pt x="8206" y="88"/>
                    <a:pt x="8206" y="92"/>
                    <a:pt x="8214" y="90"/>
                  </a:cubicBezTo>
                  <a:cubicBezTo>
                    <a:pt x="8224" y="87"/>
                    <a:pt x="8235" y="85"/>
                    <a:pt x="8246" y="84"/>
                  </a:cubicBezTo>
                  <a:cubicBezTo>
                    <a:pt x="8252" y="83"/>
                    <a:pt x="8257" y="82"/>
                    <a:pt x="8263" y="82"/>
                  </a:cubicBezTo>
                  <a:cubicBezTo>
                    <a:pt x="8270" y="81"/>
                    <a:pt x="8273" y="83"/>
                    <a:pt x="8275" y="75"/>
                  </a:cubicBezTo>
                  <a:cubicBezTo>
                    <a:pt x="8282" y="51"/>
                    <a:pt x="8288" y="28"/>
                    <a:pt x="8295" y="4"/>
                  </a:cubicBezTo>
                  <a:cubicBezTo>
                    <a:pt x="8317" y="3"/>
                    <a:pt x="8339" y="1"/>
                    <a:pt x="8362" y="0"/>
                  </a:cubicBezTo>
                  <a:cubicBezTo>
                    <a:pt x="8368" y="16"/>
                    <a:pt x="8375" y="31"/>
                    <a:pt x="8381" y="47"/>
                  </a:cubicBezTo>
                  <a:cubicBezTo>
                    <a:pt x="8385" y="57"/>
                    <a:pt x="8391" y="83"/>
                    <a:pt x="8401" y="85"/>
                  </a:cubicBezTo>
                  <a:cubicBezTo>
                    <a:pt x="8416" y="87"/>
                    <a:pt x="8430" y="90"/>
                    <a:pt x="8444" y="93"/>
                  </a:cubicBezTo>
                  <a:cubicBezTo>
                    <a:pt x="8454" y="96"/>
                    <a:pt x="8454" y="96"/>
                    <a:pt x="8462" y="88"/>
                  </a:cubicBezTo>
                  <a:cubicBezTo>
                    <a:pt x="8467" y="83"/>
                    <a:pt x="8472" y="78"/>
                    <a:pt x="8477" y="73"/>
                  </a:cubicBezTo>
                  <a:cubicBezTo>
                    <a:pt x="8488" y="62"/>
                    <a:pt x="8498" y="52"/>
                    <a:pt x="8508" y="42"/>
                  </a:cubicBezTo>
                  <a:cubicBezTo>
                    <a:pt x="8516" y="34"/>
                    <a:pt x="8516" y="34"/>
                    <a:pt x="8526" y="39"/>
                  </a:cubicBezTo>
                  <a:cubicBezTo>
                    <a:pt x="8533" y="42"/>
                    <a:pt x="8540" y="45"/>
                    <a:pt x="8547" y="48"/>
                  </a:cubicBezTo>
                  <a:cubicBezTo>
                    <a:pt x="8553" y="52"/>
                    <a:pt x="8560" y="55"/>
                    <a:pt x="8567" y="58"/>
                  </a:cubicBezTo>
                  <a:cubicBezTo>
                    <a:pt x="8577" y="63"/>
                    <a:pt x="8577" y="63"/>
                    <a:pt x="8575" y="74"/>
                  </a:cubicBezTo>
                  <a:cubicBezTo>
                    <a:pt x="8574" y="88"/>
                    <a:pt x="8572" y="102"/>
                    <a:pt x="8570" y="116"/>
                  </a:cubicBezTo>
                  <a:cubicBezTo>
                    <a:pt x="8569" y="123"/>
                    <a:pt x="8568" y="130"/>
                    <a:pt x="8567" y="137"/>
                  </a:cubicBezTo>
                  <a:cubicBezTo>
                    <a:pt x="8566" y="145"/>
                    <a:pt x="8573" y="146"/>
                    <a:pt x="8580" y="150"/>
                  </a:cubicBezTo>
                  <a:cubicBezTo>
                    <a:pt x="8592" y="157"/>
                    <a:pt x="8603" y="165"/>
                    <a:pt x="8614" y="173"/>
                  </a:cubicBezTo>
                  <a:cubicBezTo>
                    <a:pt x="8622" y="179"/>
                    <a:pt x="8622" y="179"/>
                    <a:pt x="8631" y="173"/>
                  </a:cubicBezTo>
                  <a:cubicBezTo>
                    <a:pt x="8638" y="170"/>
                    <a:pt x="8644" y="166"/>
                    <a:pt x="8650" y="163"/>
                  </a:cubicBezTo>
                  <a:cubicBezTo>
                    <a:pt x="8662" y="155"/>
                    <a:pt x="8674" y="148"/>
                    <a:pt x="8687" y="141"/>
                  </a:cubicBezTo>
                  <a:cubicBezTo>
                    <a:pt x="8694" y="137"/>
                    <a:pt x="8698" y="144"/>
                    <a:pt x="8704" y="149"/>
                  </a:cubicBezTo>
                  <a:cubicBezTo>
                    <a:pt x="8710" y="154"/>
                    <a:pt x="8715" y="159"/>
                    <a:pt x="8721" y="164"/>
                  </a:cubicBezTo>
                  <a:cubicBezTo>
                    <a:pt x="8727" y="169"/>
                    <a:pt x="8732" y="174"/>
                    <a:pt x="8738" y="179"/>
                  </a:cubicBezTo>
                  <a:cubicBezTo>
                    <a:pt x="8745" y="184"/>
                    <a:pt x="8739" y="190"/>
                    <a:pt x="8736" y="197"/>
                  </a:cubicBezTo>
                  <a:cubicBezTo>
                    <a:pt x="8731" y="211"/>
                    <a:pt x="8725" y="224"/>
                    <a:pt x="8720" y="238"/>
                  </a:cubicBezTo>
                  <a:cubicBezTo>
                    <a:pt x="8717" y="245"/>
                    <a:pt x="8714" y="251"/>
                    <a:pt x="8712" y="258"/>
                  </a:cubicBezTo>
                  <a:cubicBezTo>
                    <a:pt x="8709" y="266"/>
                    <a:pt x="8714" y="269"/>
                    <a:pt x="8719" y="275"/>
                  </a:cubicBezTo>
                  <a:cubicBezTo>
                    <a:pt x="8725" y="283"/>
                    <a:pt x="8732" y="299"/>
                    <a:pt x="8742" y="299"/>
                  </a:cubicBezTo>
                  <a:cubicBezTo>
                    <a:pt x="8753" y="299"/>
                    <a:pt x="8763" y="299"/>
                    <a:pt x="8774" y="299"/>
                  </a:cubicBezTo>
                  <a:cubicBezTo>
                    <a:pt x="8785" y="299"/>
                    <a:pt x="8796" y="299"/>
                    <a:pt x="8807" y="299"/>
                  </a:cubicBezTo>
                  <a:cubicBezTo>
                    <a:pt x="8812" y="300"/>
                    <a:pt x="8817" y="300"/>
                    <a:pt x="8823" y="300"/>
                  </a:cubicBezTo>
                  <a:cubicBezTo>
                    <a:pt x="8830" y="300"/>
                    <a:pt x="8833" y="297"/>
                    <a:pt x="8835" y="305"/>
                  </a:cubicBezTo>
                  <a:cubicBezTo>
                    <a:pt x="8839" y="317"/>
                    <a:pt x="8844" y="330"/>
                    <a:pt x="8848" y="342"/>
                  </a:cubicBezTo>
                  <a:cubicBezTo>
                    <a:pt x="8850" y="347"/>
                    <a:pt x="8851" y="353"/>
                    <a:pt x="8853" y="358"/>
                  </a:cubicBezTo>
                  <a:cubicBezTo>
                    <a:pt x="8856" y="366"/>
                    <a:pt x="8852" y="366"/>
                    <a:pt x="8846" y="370"/>
                  </a:cubicBezTo>
                  <a:cubicBezTo>
                    <a:pt x="8828" y="384"/>
                    <a:pt x="8810" y="398"/>
                    <a:pt x="8793" y="411"/>
                  </a:cubicBezTo>
                  <a:cubicBezTo>
                    <a:pt x="8797" y="423"/>
                    <a:pt x="8801" y="435"/>
                    <a:pt x="8804" y="448"/>
                  </a:cubicBezTo>
                  <a:cubicBezTo>
                    <a:pt x="8806" y="454"/>
                    <a:pt x="8806" y="463"/>
                    <a:pt x="8809" y="469"/>
                  </a:cubicBezTo>
                  <a:lnTo>
                    <a:pt x="16000" y="469"/>
                  </a:lnTo>
                  <a:lnTo>
                    <a:pt x="16000" y="636"/>
                  </a:lnTo>
                  <a:lnTo>
                    <a:pt x="8818" y="636"/>
                  </a:lnTo>
                  <a:lnTo>
                    <a:pt x="7825" y="636"/>
                  </a:lnTo>
                  <a:lnTo>
                    <a:pt x="0" y="636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6" name="Freeform 6"/>
            <p:cNvSpPr/>
            <p:nvPr userDrawn="1"/>
          </p:nvSpPr>
          <p:spPr>
            <a:xfrm>
              <a:off x="2883" y="43"/>
              <a:ext cx="307" cy="198"/>
            </a:xfrm>
            <a:custGeom>
              <a:avLst/>
              <a:gdLst/>
              <a:ahLst/>
              <a:cxnLst>
                <a:cxn ang="0">
                  <a:pos x="225" y="39"/>
                </a:cxn>
                <a:cxn ang="0">
                  <a:pos x="270" y="77"/>
                </a:cxn>
                <a:cxn ang="0">
                  <a:pos x="301" y="198"/>
                </a:cxn>
                <a:cxn ang="0">
                  <a:pos x="5" y="198"/>
                </a:cxn>
                <a:cxn ang="0">
                  <a:pos x="25" y="95"/>
                </a:cxn>
                <a:cxn ang="0">
                  <a:pos x="225" y="39"/>
                </a:cxn>
              </a:cxnLst>
              <a:rect l="0" t="0" r="0" b="0"/>
              <a:pathLst>
                <a:path w="840" h="523">
                  <a:moveTo>
                    <a:pt x="617" y="103"/>
                  </a:moveTo>
                  <a:cubicBezTo>
                    <a:pt x="663" y="129"/>
                    <a:pt x="704" y="163"/>
                    <a:pt x="738" y="204"/>
                  </a:cubicBezTo>
                  <a:cubicBezTo>
                    <a:pt x="811" y="295"/>
                    <a:pt x="840" y="412"/>
                    <a:pt x="824" y="523"/>
                  </a:cubicBezTo>
                  <a:lnTo>
                    <a:pt x="14" y="523"/>
                  </a:lnTo>
                  <a:cubicBezTo>
                    <a:pt x="0" y="431"/>
                    <a:pt x="18" y="334"/>
                    <a:pt x="68" y="250"/>
                  </a:cubicBezTo>
                  <a:cubicBezTo>
                    <a:pt x="180" y="64"/>
                    <a:pt x="426" y="0"/>
                    <a:pt x="617" y="10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7" name="TextBox 6"/>
          <p:cNvSpPr txBox="1"/>
          <p:nvPr userDrawn="1"/>
        </p:nvSpPr>
        <p:spPr>
          <a:xfrm>
            <a:off x="6154264" y="6586538"/>
            <a:ext cx="36766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/>
            <a:fld id="{9A0DB2DC-4C9A-4742-B13C-FB6460FD3503}" type="slidenum"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8" name="Rectangle 2"/>
          <p:cNvSpPr>
            <a:spLocks noGrp="1"/>
          </p:cNvSpPr>
          <p:nvPr>
            <p:ph type="title"/>
          </p:nvPr>
        </p:nvSpPr>
        <p:spPr>
          <a:xfrm>
            <a:off x="842258" y="590550"/>
            <a:ext cx="10507062" cy="635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9" name="Rectangle 3"/>
          <p:cNvSpPr>
            <a:spLocks noGrp="1"/>
          </p:cNvSpPr>
          <p:nvPr>
            <p:ph type="body" idx="1"/>
          </p:nvPr>
        </p:nvSpPr>
        <p:spPr>
          <a:xfrm>
            <a:off x="842258" y="1600200"/>
            <a:ext cx="10507062" cy="427672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/>
          <p:nvPr userDrawn="1"/>
        </p:nvGrpSpPr>
        <p:grpSpPr>
          <a:xfrm>
            <a:off x="0" y="6480175"/>
            <a:ext cx="12189461" cy="377825"/>
            <a:chOff x="0" y="0"/>
            <a:chExt cx="5834" cy="241"/>
          </a:xfrm>
        </p:grpSpPr>
        <p:sp>
          <p:nvSpPr>
            <p:cNvPr id="3075" name="Freeform 5"/>
            <p:cNvSpPr/>
            <p:nvPr userDrawn="1"/>
          </p:nvSpPr>
          <p:spPr>
            <a:xfrm>
              <a:off x="0" y="0"/>
              <a:ext cx="5834" cy="241"/>
            </a:xfrm>
            <a:custGeom>
              <a:avLst/>
              <a:gdLst/>
              <a:ahLst/>
              <a:cxnLst>
                <a:cxn ang="0">
                  <a:pos x="2845" y="178"/>
                </a:cxn>
                <a:cxn ang="0">
                  <a:pos x="2855" y="177"/>
                </a:cxn>
                <a:cxn ang="0">
                  <a:pos x="2861" y="160"/>
                </a:cxn>
                <a:cxn ang="0">
                  <a:pos x="2861" y="149"/>
                </a:cxn>
                <a:cxn ang="0">
                  <a:pos x="2845" y="125"/>
                </a:cxn>
                <a:cxn ang="0">
                  <a:pos x="2854" y="108"/>
                </a:cxn>
                <a:cxn ang="0">
                  <a:pos x="2885" y="110"/>
                </a:cxn>
                <a:cxn ang="0">
                  <a:pos x="2896" y="95"/>
                </a:cxn>
                <a:cxn ang="0">
                  <a:pos x="2891" y="71"/>
                </a:cxn>
                <a:cxn ang="0">
                  <a:pos x="2890" y="58"/>
                </a:cxn>
                <a:cxn ang="0">
                  <a:pos x="2905" y="47"/>
                </a:cxn>
                <a:cxn ang="0">
                  <a:pos x="2920" y="54"/>
                </a:cxn>
                <a:cxn ang="0">
                  <a:pos x="2940" y="57"/>
                </a:cxn>
                <a:cxn ang="0">
                  <a:pos x="2952" y="39"/>
                </a:cxn>
                <a:cxn ang="0">
                  <a:pos x="2952" y="18"/>
                </a:cxn>
                <a:cxn ang="0">
                  <a:pos x="2969" y="12"/>
                </a:cxn>
                <a:cxn ang="0">
                  <a:pos x="2979" y="15"/>
                </a:cxn>
                <a:cxn ang="0">
                  <a:pos x="2991" y="31"/>
                </a:cxn>
                <a:cxn ang="0">
                  <a:pos x="3007" y="32"/>
                </a:cxn>
                <a:cxn ang="0">
                  <a:pos x="3017" y="28"/>
                </a:cxn>
                <a:cxn ang="0">
                  <a:pos x="3049" y="0"/>
                </a:cxn>
                <a:cxn ang="0">
                  <a:pos x="3063" y="32"/>
                </a:cxn>
                <a:cxn ang="0">
                  <a:pos x="3085" y="33"/>
                </a:cxn>
                <a:cxn ang="0">
                  <a:pos x="3102" y="16"/>
                </a:cxn>
                <a:cxn ang="0">
                  <a:pos x="3116" y="18"/>
                </a:cxn>
                <a:cxn ang="0">
                  <a:pos x="3127" y="28"/>
                </a:cxn>
                <a:cxn ang="0">
                  <a:pos x="3124" y="52"/>
                </a:cxn>
                <a:cxn ang="0">
                  <a:pos x="3141" y="66"/>
                </a:cxn>
                <a:cxn ang="0">
                  <a:pos x="3154" y="62"/>
                </a:cxn>
                <a:cxn ang="0">
                  <a:pos x="3174" y="56"/>
                </a:cxn>
                <a:cxn ang="0">
                  <a:pos x="3186" y="68"/>
                </a:cxn>
                <a:cxn ang="0">
                  <a:pos x="3180" y="90"/>
                </a:cxn>
                <a:cxn ang="0">
                  <a:pos x="3179" y="104"/>
                </a:cxn>
                <a:cxn ang="0">
                  <a:pos x="3199" y="113"/>
                </a:cxn>
                <a:cxn ang="0">
                  <a:pos x="3217" y="114"/>
                </a:cxn>
                <a:cxn ang="0">
                  <a:pos x="3226" y="130"/>
                </a:cxn>
                <a:cxn ang="0">
                  <a:pos x="3225" y="140"/>
                </a:cxn>
                <a:cxn ang="0">
                  <a:pos x="3210" y="170"/>
                </a:cxn>
                <a:cxn ang="0">
                  <a:pos x="5834" y="178"/>
                </a:cxn>
                <a:cxn ang="0">
                  <a:pos x="3215" y="241"/>
                </a:cxn>
                <a:cxn ang="0">
                  <a:pos x="0" y="241"/>
                </a:cxn>
              </a:cxnLst>
              <a:rect l="0" t="0" r="0" b="0"/>
              <a:pathLst>
                <a:path w="16000" h="636">
                  <a:moveTo>
                    <a:pt x="0" y="469"/>
                  </a:moveTo>
                  <a:lnTo>
                    <a:pt x="7802" y="469"/>
                  </a:lnTo>
                  <a:lnTo>
                    <a:pt x="7812" y="468"/>
                  </a:lnTo>
                  <a:cubicBezTo>
                    <a:pt x="7818" y="467"/>
                    <a:pt x="7823" y="466"/>
                    <a:pt x="7829" y="466"/>
                  </a:cubicBezTo>
                  <a:cubicBezTo>
                    <a:pt x="7837" y="465"/>
                    <a:pt x="7835" y="462"/>
                    <a:pt x="7837" y="455"/>
                  </a:cubicBezTo>
                  <a:cubicBezTo>
                    <a:pt x="7840" y="443"/>
                    <a:pt x="7843" y="432"/>
                    <a:pt x="7847" y="421"/>
                  </a:cubicBezTo>
                  <a:cubicBezTo>
                    <a:pt x="7849" y="416"/>
                    <a:pt x="7850" y="411"/>
                    <a:pt x="7852" y="406"/>
                  </a:cubicBezTo>
                  <a:cubicBezTo>
                    <a:pt x="7855" y="399"/>
                    <a:pt x="7851" y="399"/>
                    <a:pt x="7846" y="394"/>
                  </a:cubicBezTo>
                  <a:cubicBezTo>
                    <a:pt x="7831" y="379"/>
                    <a:pt x="7815" y="363"/>
                    <a:pt x="7800" y="348"/>
                  </a:cubicBezTo>
                  <a:cubicBezTo>
                    <a:pt x="7794" y="342"/>
                    <a:pt x="7800" y="336"/>
                    <a:pt x="7803" y="329"/>
                  </a:cubicBezTo>
                  <a:cubicBezTo>
                    <a:pt x="7806" y="324"/>
                    <a:pt x="7808" y="319"/>
                    <a:pt x="7811" y="314"/>
                  </a:cubicBezTo>
                  <a:cubicBezTo>
                    <a:pt x="7816" y="304"/>
                    <a:pt x="7821" y="294"/>
                    <a:pt x="7826" y="284"/>
                  </a:cubicBezTo>
                  <a:cubicBezTo>
                    <a:pt x="7848" y="287"/>
                    <a:pt x="7870" y="290"/>
                    <a:pt x="7893" y="292"/>
                  </a:cubicBezTo>
                  <a:cubicBezTo>
                    <a:pt x="7901" y="293"/>
                    <a:pt x="7908" y="297"/>
                    <a:pt x="7913" y="290"/>
                  </a:cubicBezTo>
                  <a:cubicBezTo>
                    <a:pt x="7916" y="286"/>
                    <a:pt x="7919" y="282"/>
                    <a:pt x="7922" y="277"/>
                  </a:cubicBezTo>
                  <a:cubicBezTo>
                    <a:pt x="7928" y="269"/>
                    <a:pt x="7935" y="261"/>
                    <a:pt x="7942" y="252"/>
                  </a:cubicBezTo>
                  <a:cubicBezTo>
                    <a:pt x="7948" y="245"/>
                    <a:pt x="7941" y="230"/>
                    <a:pt x="7938" y="221"/>
                  </a:cubicBezTo>
                  <a:cubicBezTo>
                    <a:pt x="7935" y="210"/>
                    <a:pt x="7932" y="199"/>
                    <a:pt x="7929" y="188"/>
                  </a:cubicBezTo>
                  <a:cubicBezTo>
                    <a:pt x="7927" y="181"/>
                    <a:pt x="7925" y="174"/>
                    <a:pt x="7923" y="167"/>
                  </a:cubicBezTo>
                  <a:cubicBezTo>
                    <a:pt x="7921" y="159"/>
                    <a:pt x="7918" y="157"/>
                    <a:pt x="7925" y="153"/>
                  </a:cubicBezTo>
                  <a:cubicBezTo>
                    <a:pt x="7934" y="146"/>
                    <a:pt x="7944" y="140"/>
                    <a:pt x="7953" y="134"/>
                  </a:cubicBezTo>
                  <a:cubicBezTo>
                    <a:pt x="7958" y="131"/>
                    <a:pt x="7962" y="127"/>
                    <a:pt x="7967" y="124"/>
                  </a:cubicBezTo>
                  <a:cubicBezTo>
                    <a:pt x="7973" y="120"/>
                    <a:pt x="7974" y="116"/>
                    <a:pt x="7981" y="121"/>
                  </a:cubicBezTo>
                  <a:cubicBezTo>
                    <a:pt x="7990" y="128"/>
                    <a:pt x="7999" y="135"/>
                    <a:pt x="8008" y="142"/>
                  </a:cubicBezTo>
                  <a:cubicBezTo>
                    <a:pt x="8018" y="150"/>
                    <a:pt x="8028" y="158"/>
                    <a:pt x="8039" y="166"/>
                  </a:cubicBezTo>
                  <a:cubicBezTo>
                    <a:pt x="8047" y="160"/>
                    <a:pt x="8056" y="155"/>
                    <a:pt x="8064" y="150"/>
                  </a:cubicBezTo>
                  <a:cubicBezTo>
                    <a:pt x="8073" y="144"/>
                    <a:pt x="8081" y="140"/>
                    <a:pt x="8090" y="135"/>
                  </a:cubicBezTo>
                  <a:cubicBezTo>
                    <a:pt x="8099" y="131"/>
                    <a:pt x="8095" y="113"/>
                    <a:pt x="8095" y="104"/>
                  </a:cubicBezTo>
                  <a:cubicBezTo>
                    <a:pt x="8095" y="91"/>
                    <a:pt x="8095" y="78"/>
                    <a:pt x="8095" y="65"/>
                  </a:cubicBezTo>
                  <a:cubicBezTo>
                    <a:pt x="8095" y="60"/>
                    <a:pt x="8095" y="54"/>
                    <a:pt x="8095" y="48"/>
                  </a:cubicBezTo>
                  <a:cubicBezTo>
                    <a:pt x="8101" y="46"/>
                    <a:pt x="8106" y="45"/>
                    <a:pt x="8111" y="43"/>
                  </a:cubicBezTo>
                  <a:cubicBezTo>
                    <a:pt x="8122" y="39"/>
                    <a:pt x="8132" y="36"/>
                    <a:pt x="8143" y="32"/>
                  </a:cubicBezTo>
                  <a:cubicBezTo>
                    <a:pt x="8148" y="30"/>
                    <a:pt x="8154" y="29"/>
                    <a:pt x="8159" y="27"/>
                  </a:cubicBezTo>
                  <a:cubicBezTo>
                    <a:pt x="8162" y="31"/>
                    <a:pt x="8166" y="35"/>
                    <a:pt x="8169" y="40"/>
                  </a:cubicBezTo>
                  <a:cubicBezTo>
                    <a:pt x="8177" y="50"/>
                    <a:pt x="8184" y="60"/>
                    <a:pt x="8192" y="70"/>
                  </a:cubicBezTo>
                  <a:cubicBezTo>
                    <a:pt x="8195" y="74"/>
                    <a:pt x="8198" y="78"/>
                    <a:pt x="8202" y="83"/>
                  </a:cubicBezTo>
                  <a:cubicBezTo>
                    <a:pt x="8206" y="88"/>
                    <a:pt x="8206" y="92"/>
                    <a:pt x="8214" y="90"/>
                  </a:cubicBezTo>
                  <a:cubicBezTo>
                    <a:pt x="8224" y="87"/>
                    <a:pt x="8235" y="85"/>
                    <a:pt x="8246" y="84"/>
                  </a:cubicBezTo>
                  <a:cubicBezTo>
                    <a:pt x="8252" y="83"/>
                    <a:pt x="8257" y="82"/>
                    <a:pt x="8263" y="82"/>
                  </a:cubicBezTo>
                  <a:cubicBezTo>
                    <a:pt x="8270" y="81"/>
                    <a:pt x="8273" y="83"/>
                    <a:pt x="8275" y="75"/>
                  </a:cubicBezTo>
                  <a:cubicBezTo>
                    <a:pt x="8282" y="51"/>
                    <a:pt x="8288" y="28"/>
                    <a:pt x="8295" y="4"/>
                  </a:cubicBezTo>
                  <a:cubicBezTo>
                    <a:pt x="8317" y="3"/>
                    <a:pt x="8339" y="1"/>
                    <a:pt x="8362" y="0"/>
                  </a:cubicBezTo>
                  <a:cubicBezTo>
                    <a:pt x="8368" y="16"/>
                    <a:pt x="8375" y="31"/>
                    <a:pt x="8381" y="47"/>
                  </a:cubicBezTo>
                  <a:cubicBezTo>
                    <a:pt x="8385" y="57"/>
                    <a:pt x="8391" y="83"/>
                    <a:pt x="8401" y="85"/>
                  </a:cubicBezTo>
                  <a:cubicBezTo>
                    <a:pt x="8416" y="87"/>
                    <a:pt x="8430" y="90"/>
                    <a:pt x="8444" y="93"/>
                  </a:cubicBezTo>
                  <a:cubicBezTo>
                    <a:pt x="8454" y="96"/>
                    <a:pt x="8454" y="96"/>
                    <a:pt x="8462" y="88"/>
                  </a:cubicBezTo>
                  <a:cubicBezTo>
                    <a:pt x="8467" y="83"/>
                    <a:pt x="8472" y="78"/>
                    <a:pt x="8477" y="73"/>
                  </a:cubicBezTo>
                  <a:cubicBezTo>
                    <a:pt x="8488" y="62"/>
                    <a:pt x="8498" y="52"/>
                    <a:pt x="8508" y="42"/>
                  </a:cubicBezTo>
                  <a:cubicBezTo>
                    <a:pt x="8516" y="34"/>
                    <a:pt x="8516" y="34"/>
                    <a:pt x="8526" y="39"/>
                  </a:cubicBezTo>
                  <a:cubicBezTo>
                    <a:pt x="8533" y="42"/>
                    <a:pt x="8540" y="45"/>
                    <a:pt x="8547" y="48"/>
                  </a:cubicBezTo>
                  <a:cubicBezTo>
                    <a:pt x="8553" y="52"/>
                    <a:pt x="8560" y="55"/>
                    <a:pt x="8567" y="58"/>
                  </a:cubicBezTo>
                  <a:cubicBezTo>
                    <a:pt x="8577" y="63"/>
                    <a:pt x="8577" y="63"/>
                    <a:pt x="8575" y="74"/>
                  </a:cubicBezTo>
                  <a:cubicBezTo>
                    <a:pt x="8574" y="88"/>
                    <a:pt x="8572" y="102"/>
                    <a:pt x="8570" y="116"/>
                  </a:cubicBezTo>
                  <a:cubicBezTo>
                    <a:pt x="8569" y="123"/>
                    <a:pt x="8568" y="130"/>
                    <a:pt x="8567" y="137"/>
                  </a:cubicBezTo>
                  <a:cubicBezTo>
                    <a:pt x="8566" y="145"/>
                    <a:pt x="8573" y="146"/>
                    <a:pt x="8580" y="150"/>
                  </a:cubicBezTo>
                  <a:cubicBezTo>
                    <a:pt x="8592" y="157"/>
                    <a:pt x="8603" y="165"/>
                    <a:pt x="8614" y="173"/>
                  </a:cubicBezTo>
                  <a:cubicBezTo>
                    <a:pt x="8622" y="179"/>
                    <a:pt x="8622" y="179"/>
                    <a:pt x="8631" y="173"/>
                  </a:cubicBezTo>
                  <a:cubicBezTo>
                    <a:pt x="8638" y="170"/>
                    <a:pt x="8644" y="166"/>
                    <a:pt x="8650" y="163"/>
                  </a:cubicBezTo>
                  <a:cubicBezTo>
                    <a:pt x="8662" y="155"/>
                    <a:pt x="8674" y="148"/>
                    <a:pt x="8687" y="141"/>
                  </a:cubicBezTo>
                  <a:cubicBezTo>
                    <a:pt x="8694" y="137"/>
                    <a:pt x="8698" y="144"/>
                    <a:pt x="8704" y="149"/>
                  </a:cubicBezTo>
                  <a:cubicBezTo>
                    <a:pt x="8710" y="154"/>
                    <a:pt x="8715" y="159"/>
                    <a:pt x="8721" y="164"/>
                  </a:cubicBezTo>
                  <a:cubicBezTo>
                    <a:pt x="8727" y="169"/>
                    <a:pt x="8732" y="174"/>
                    <a:pt x="8738" y="179"/>
                  </a:cubicBezTo>
                  <a:cubicBezTo>
                    <a:pt x="8745" y="184"/>
                    <a:pt x="8739" y="190"/>
                    <a:pt x="8736" y="197"/>
                  </a:cubicBezTo>
                  <a:cubicBezTo>
                    <a:pt x="8731" y="211"/>
                    <a:pt x="8725" y="224"/>
                    <a:pt x="8720" y="238"/>
                  </a:cubicBezTo>
                  <a:cubicBezTo>
                    <a:pt x="8717" y="245"/>
                    <a:pt x="8714" y="251"/>
                    <a:pt x="8712" y="258"/>
                  </a:cubicBezTo>
                  <a:cubicBezTo>
                    <a:pt x="8709" y="266"/>
                    <a:pt x="8714" y="269"/>
                    <a:pt x="8719" y="275"/>
                  </a:cubicBezTo>
                  <a:cubicBezTo>
                    <a:pt x="8725" y="283"/>
                    <a:pt x="8732" y="299"/>
                    <a:pt x="8742" y="299"/>
                  </a:cubicBezTo>
                  <a:cubicBezTo>
                    <a:pt x="8753" y="299"/>
                    <a:pt x="8763" y="299"/>
                    <a:pt x="8774" y="299"/>
                  </a:cubicBezTo>
                  <a:cubicBezTo>
                    <a:pt x="8785" y="299"/>
                    <a:pt x="8796" y="299"/>
                    <a:pt x="8807" y="299"/>
                  </a:cubicBezTo>
                  <a:cubicBezTo>
                    <a:pt x="8812" y="300"/>
                    <a:pt x="8817" y="300"/>
                    <a:pt x="8823" y="300"/>
                  </a:cubicBezTo>
                  <a:cubicBezTo>
                    <a:pt x="8830" y="300"/>
                    <a:pt x="8833" y="297"/>
                    <a:pt x="8835" y="305"/>
                  </a:cubicBezTo>
                  <a:cubicBezTo>
                    <a:pt x="8839" y="317"/>
                    <a:pt x="8844" y="330"/>
                    <a:pt x="8848" y="342"/>
                  </a:cubicBezTo>
                  <a:cubicBezTo>
                    <a:pt x="8850" y="347"/>
                    <a:pt x="8851" y="353"/>
                    <a:pt x="8853" y="358"/>
                  </a:cubicBezTo>
                  <a:cubicBezTo>
                    <a:pt x="8856" y="366"/>
                    <a:pt x="8852" y="366"/>
                    <a:pt x="8846" y="370"/>
                  </a:cubicBezTo>
                  <a:cubicBezTo>
                    <a:pt x="8828" y="384"/>
                    <a:pt x="8810" y="398"/>
                    <a:pt x="8793" y="411"/>
                  </a:cubicBezTo>
                  <a:cubicBezTo>
                    <a:pt x="8797" y="423"/>
                    <a:pt x="8801" y="435"/>
                    <a:pt x="8804" y="448"/>
                  </a:cubicBezTo>
                  <a:cubicBezTo>
                    <a:pt x="8806" y="454"/>
                    <a:pt x="8806" y="463"/>
                    <a:pt x="8809" y="469"/>
                  </a:cubicBezTo>
                  <a:lnTo>
                    <a:pt x="16000" y="469"/>
                  </a:lnTo>
                  <a:lnTo>
                    <a:pt x="16000" y="636"/>
                  </a:lnTo>
                  <a:lnTo>
                    <a:pt x="8818" y="636"/>
                  </a:lnTo>
                  <a:lnTo>
                    <a:pt x="7825" y="636"/>
                  </a:lnTo>
                  <a:lnTo>
                    <a:pt x="0" y="636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6" name="Freeform 6"/>
            <p:cNvSpPr/>
            <p:nvPr userDrawn="1"/>
          </p:nvSpPr>
          <p:spPr>
            <a:xfrm>
              <a:off x="2883" y="43"/>
              <a:ext cx="307" cy="198"/>
            </a:xfrm>
            <a:custGeom>
              <a:avLst/>
              <a:gdLst/>
              <a:ahLst/>
              <a:cxnLst>
                <a:cxn ang="0">
                  <a:pos x="225" y="39"/>
                </a:cxn>
                <a:cxn ang="0">
                  <a:pos x="270" y="77"/>
                </a:cxn>
                <a:cxn ang="0">
                  <a:pos x="301" y="198"/>
                </a:cxn>
                <a:cxn ang="0">
                  <a:pos x="5" y="198"/>
                </a:cxn>
                <a:cxn ang="0">
                  <a:pos x="25" y="95"/>
                </a:cxn>
                <a:cxn ang="0">
                  <a:pos x="225" y="39"/>
                </a:cxn>
              </a:cxnLst>
              <a:rect l="0" t="0" r="0" b="0"/>
              <a:pathLst>
                <a:path w="840" h="523">
                  <a:moveTo>
                    <a:pt x="617" y="103"/>
                  </a:moveTo>
                  <a:cubicBezTo>
                    <a:pt x="663" y="129"/>
                    <a:pt x="704" y="163"/>
                    <a:pt x="738" y="204"/>
                  </a:cubicBezTo>
                  <a:cubicBezTo>
                    <a:pt x="811" y="295"/>
                    <a:pt x="840" y="412"/>
                    <a:pt x="824" y="523"/>
                  </a:cubicBezTo>
                  <a:lnTo>
                    <a:pt x="14" y="523"/>
                  </a:lnTo>
                  <a:cubicBezTo>
                    <a:pt x="0" y="431"/>
                    <a:pt x="18" y="334"/>
                    <a:pt x="68" y="250"/>
                  </a:cubicBezTo>
                  <a:cubicBezTo>
                    <a:pt x="180" y="64"/>
                    <a:pt x="426" y="0"/>
                    <a:pt x="617" y="10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7" name="TextBox 6"/>
          <p:cNvSpPr txBox="1"/>
          <p:nvPr userDrawn="1"/>
        </p:nvSpPr>
        <p:spPr>
          <a:xfrm>
            <a:off x="6154264" y="6586538"/>
            <a:ext cx="36766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/>
            <a:fld id="{9A0DB2DC-4C9A-4742-B13C-FB6460FD3503}" type="slidenum"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8" name="Rectangle 2"/>
          <p:cNvSpPr>
            <a:spLocks noGrp="1"/>
          </p:cNvSpPr>
          <p:nvPr>
            <p:ph type="title"/>
          </p:nvPr>
        </p:nvSpPr>
        <p:spPr>
          <a:xfrm>
            <a:off x="842258" y="590550"/>
            <a:ext cx="10507062" cy="635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9" name="Rectangle 3"/>
          <p:cNvSpPr>
            <a:spLocks noGrp="1"/>
          </p:cNvSpPr>
          <p:nvPr>
            <p:ph type="body" idx="1"/>
          </p:nvPr>
        </p:nvSpPr>
        <p:spPr>
          <a:xfrm>
            <a:off x="842258" y="1600200"/>
            <a:ext cx="10507062" cy="427672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/>
          <p:nvPr userDrawn="1"/>
        </p:nvGrpSpPr>
        <p:grpSpPr>
          <a:xfrm>
            <a:off x="0" y="6480175"/>
            <a:ext cx="12189461" cy="377825"/>
            <a:chOff x="0" y="0"/>
            <a:chExt cx="5834" cy="241"/>
          </a:xfrm>
        </p:grpSpPr>
        <p:sp>
          <p:nvSpPr>
            <p:cNvPr id="3075" name="Freeform 5"/>
            <p:cNvSpPr/>
            <p:nvPr userDrawn="1"/>
          </p:nvSpPr>
          <p:spPr>
            <a:xfrm>
              <a:off x="0" y="0"/>
              <a:ext cx="5834" cy="241"/>
            </a:xfrm>
            <a:custGeom>
              <a:avLst/>
              <a:gdLst/>
              <a:ahLst/>
              <a:cxnLst>
                <a:cxn ang="0">
                  <a:pos x="2845" y="178"/>
                </a:cxn>
                <a:cxn ang="0">
                  <a:pos x="2855" y="177"/>
                </a:cxn>
                <a:cxn ang="0">
                  <a:pos x="2861" y="160"/>
                </a:cxn>
                <a:cxn ang="0">
                  <a:pos x="2861" y="149"/>
                </a:cxn>
                <a:cxn ang="0">
                  <a:pos x="2845" y="125"/>
                </a:cxn>
                <a:cxn ang="0">
                  <a:pos x="2854" y="108"/>
                </a:cxn>
                <a:cxn ang="0">
                  <a:pos x="2885" y="110"/>
                </a:cxn>
                <a:cxn ang="0">
                  <a:pos x="2896" y="95"/>
                </a:cxn>
                <a:cxn ang="0">
                  <a:pos x="2891" y="71"/>
                </a:cxn>
                <a:cxn ang="0">
                  <a:pos x="2890" y="58"/>
                </a:cxn>
                <a:cxn ang="0">
                  <a:pos x="2905" y="47"/>
                </a:cxn>
                <a:cxn ang="0">
                  <a:pos x="2920" y="54"/>
                </a:cxn>
                <a:cxn ang="0">
                  <a:pos x="2940" y="57"/>
                </a:cxn>
                <a:cxn ang="0">
                  <a:pos x="2952" y="39"/>
                </a:cxn>
                <a:cxn ang="0">
                  <a:pos x="2952" y="18"/>
                </a:cxn>
                <a:cxn ang="0">
                  <a:pos x="2969" y="12"/>
                </a:cxn>
                <a:cxn ang="0">
                  <a:pos x="2979" y="15"/>
                </a:cxn>
                <a:cxn ang="0">
                  <a:pos x="2991" y="31"/>
                </a:cxn>
                <a:cxn ang="0">
                  <a:pos x="3007" y="32"/>
                </a:cxn>
                <a:cxn ang="0">
                  <a:pos x="3017" y="28"/>
                </a:cxn>
                <a:cxn ang="0">
                  <a:pos x="3049" y="0"/>
                </a:cxn>
                <a:cxn ang="0">
                  <a:pos x="3063" y="32"/>
                </a:cxn>
                <a:cxn ang="0">
                  <a:pos x="3085" y="33"/>
                </a:cxn>
                <a:cxn ang="0">
                  <a:pos x="3102" y="16"/>
                </a:cxn>
                <a:cxn ang="0">
                  <a:pos x="3116" y="18"/>
                </a:cxn>
                <a:cxn ang="0">
                  <a:pos x="3127" y="28"/>
                </a:cxn>
                <a:cxn ang="0">
                  <a:pos x="3124" y="52"/>
                </a:cxn>
                <a:cxn ang="0">
                  <a:pos x="3141" y="66"/>
                </a:cxn>
                <a:cxn ang="0">
                  <a:pos x="3154" y="62"/>
                </a:cxn>
                <a:cxn ang="0">
                  <a:pos x="3174" y="56"/>
                </a:cxn>
                <a:cxn ang="0">
                  <a:pos x="3186" y="68"/>
                </a:cxn>
                <a:cxn ang="0">
                  <a:pos x="3180" y="90"/>
                </a:cxn>
                <a:cxn ang="0">
                  <a:pos x="3179" y="104"/>
                </a:cxn>
                <a:cxn ang="0">
                  <a:pos x="3199" y="113"/>
                </a:cxn>
                <a:cxn ang="0">
                  <a:pos x="3217" y="114"/>
                </a:cxn>
                <a:cxn ang="0">
                  <a:pos x="3226" y="130"/>
                </a:cxn>
                <a:cxn ang="0">
                  <a:pos x="3225" y="140"/>
                </a:cxn>
                <a:cxn ang="0">
                  <a:pos x="3210" y="170"/>
                </a:cxn>
                <a:cxn ang="0">
                  <a:pos x="5834" y="178"/>
                </a:cxn>
                <a:cxn ang="0">
                  <a:pos x="3215" y="241"/>
                </a:cxn>
                <a:cxn ang="0">
                  <a:pos x="0" y="241"/>
                </a:cxn>
              </a:cxnLst>
              <a:rect l="0" t="0" r="0" b="0"/>
              <a:pathLst>
                <a:path w="16000" h="636">
                  <a:moveTo>
                    <a:pt x="0" y="469"/>
                  </a:moveTo>
                  <a:lnTo>
                    <a:pt x="7802" y="469"/>
                  </a:lnTo>
                  <a:lnTo>
                    <a:pt x="7812" y="468"/>
                  </a:lnTo>
                  <a:cubicBezTo>
                    <a:pt x="7818" y="467"/>
                    <a:pt x="7823" y="466"/>
                    <a:pt x="7829" y="466"/>
                  </a:cubicBezTo>
                  <a:cubicBezTo>
                    <a:pt x="7837" y="465"/>
                    <a:pt x="7835" y="462"/>
                    <a:pt x="7837" y="455"/>
                  </a:cubicBezTo>
                  <a:cubicBezTo>
                    <a:pt x="7840" y="443"/>
                    <a:pt x="7843" y="432"/>
                    <a:pt x="7847" y="421"/>
                  </a:cubicBezTo>
                  <a:cubicBezTo>
                    <a:pt x="7849" y="416"/>
                    <a:pt x="7850" y="411"/>
                    <a:pt x="7852" y="406"/>
                  </a:cubicBezTo>
                  <a:cubicBezTo>
                    <a:pt x="7855" y="399"/>
                    <a:pt x="7851" y="399"/>
                    <a:pt x="7846" y="394"/>
                  </a:cubicBezTo>
                  <a:cubicBezTo>
                    <a:pt x="7831" y="379"/>
                    <a:pt x="7815" y="363"/>
                    <a:pt x="7800" y="348"/>
                  </a:cubicBezTo>
                  <a:cubicBezTo>
                    <a:pt x="7794" y="342"/>
                    <a:pt x="7800" y="336"/>
                    <a:pt x="7803" y="329"/>
                  </a:cubicBezTo>
                  <a:cubicBezTo>
                    <a:pt x="7806" y="324"/>
                    <a:pt x="7808" y="319"/>
                    <a:pt x="7811" y="314"/>
                  </a:cubicBezTo>
                  <a:cubicBezTo>
                    <a:pt x="7816" y="304"/>
                    <a:pt x="7821" y="294"/>
                    <a:pt x="7826" y="284"/>
                  </a:cubicBezTo>
                  <a:cubicBezTo>
                    <a:pt x="7848" y="287"/>
                    <a:pt x="7870" y="290"/>
                    <a:pt x="7893" y="292"/>
                  </a:cubicBezTo>
                  <a:cubicBezTo>
                    <a:pt x="7901" y="293"/>
                    <a:pt x="7908" y="297"/>
                    <a:pt x="7913" y="290"/>
                  </a:cubicBezTo>
                  <a:cubicBezTo>
                    <a:pt x="7916" y="286"/>
                    <a:pt x="7919" y="282"/>
                    <a:pt x="7922" y="277"/>
                  </a:cubicBezTo>
                  <a:cubicBezTo>
                    <a:pt x="7928" y="269"/>
                    <a:pt x="7935" y="261"/>
                    <a:pt x="7942" y="252"/>
                  </a:cubicBezTo>
                  <a:cubicBezTo>
                    <a:pt x="7948" y="245"/>
                    <a:pt x="7941" y="230"/>
                    <a:pt x="7938" y="221"/>
                  </a:cubicBezTo>
                  <a:cubicBezTo>
                    <a:pt x="7935" y="210"/>
                    <a:pt x="7932" y="199"/>
                    <a:pt x="7929" y="188"/>
                  </a:cubicBezTo>
                  <a:cubicBezTo>
                    <a:pt x="7927" y="181"/>
                    <a:pt x="7925" y="174"/>
                    <a:pt x="7923" y="167"/>
                  </a:cubicBezTo>
                  <a:cubicBezTo>
                    <a:pt x="7921" y="159"/>
                    <a:pt x="7918" y="157"/>
                    <a:pt x="7925" y="153"/>
                  </a:cubicBezTo>
                  <a:cubicBezTo>
                    <a:pt x="7934" y="146"/>
                    <a:pt x="7944" y="140"/>
                    <a:pt x="7953" y="134"/>
                  </a:cubicBezTo>
                  <a:cubicBezTo>
                    <a:pt x="7958" y="131"/>
                    <a:pt x="7962" y="127"/>
                    <a:pt x="7967" y="124"/>
                  </a:cubicBezTo>
                  <a:cubicBezTo>
                    <a:pt x="7973" y="120"/>
                    <a:pt x="7974" y="116"/>
                    <a:pt x="7981" y="121"/>
                  </a:cubicBezTo>
                  <a:cubicBezTo>
                    <a:pt x="7990" y="128"/>
                    <a:pt x="7999" y="135"/>
                    <a:pt x="8008" y="142"/>
                  </a:cubicBezTo>
                  <a:cubicBezTo>
                    <a:pt x="8018" y="150"/>
                    <a:pt x="8028" y="158"/>
                    <a:pt x="8039" y="166"/>
                  </a:cubicBezTo>
                  <a:cubicBezTo>
                    <a:pt x="8047" y="160"/>
                    <a:pt x="8056" y="155"/>
                    <a:pt x="8064" y="150"/>
                  </a:cubicBezTo>
                  <a:cubicBezTo>
                    <a:pt x="8073" y="144"/>
                    <a:pt x="8081" y="140"/>
                    <a:pt x="8090" y="135"/>
                  </a:cubicBezTo>
                  <a:cubicBezTo>
                    <a:pt x="8099" y="131"/>
                    <a:pt x="8095" y="113"/>
                    <a:pt x="8095" y="104"/>
                  </a:cubicBezTo>
                  <a:cubicBezTo>
                    <a:pt x="8095" y="91"/>
                    <a:pt x="8095" y="78"/>
                    <a:pt x="8095" y="65"/>
                  </a:cubicBezTo>
                  <a:cubicBezTo>
                    <a:pt x="8095" y="60"/>
                    <a:pt x="8095" y="54"/>
                    <a:pt x="8095" y="48"/>
                  </a:cubicBezTo>
                  <a:cubicBezTo>
                    <a:pt x="8101" y="46"/>
                    <a:pt x="8106" y="45"/>
                    <a:pt x="8111" y="43"/>
                  </a:cubicBezTo>
                  <a:cubicBezTo>
                    <a:pt x="8122" y="39"/>
                    <a:pt x="8132" y="36"/>
                    <a:pt x="8143" y="32"/>
                  </a:cubicBezTo>
                  <a:cubicBezTo>
                    <a:pt x="8148" y="30"/>
                    <a:pt x="8154" y="29"/>
                    <a:pt x="8159" y="27"/>
                  </a:cubicBezTo>
                  <a:cubicBezTo>
                    <a:pt x="8162" y="31"/>
                    <a:pt x="8166" y="35"/>
                    <a:pt x="8169" y="40"/>
                  </a:cubicBezTo>
                  <a:cubicBezTo>
                    <a:pt x="8177" y="50"/>
                    <a:pt x="8184" y="60"/>
                    <a:pt x="8192" y="70"/>
                  </a:cubicBezTo>
                  <a:cubicBezTo>
                    <a:pt x="8195" y="74"/>
                    <a:pt x="8198" y="78"/>
                    <a:pt x="8202" y="83"/>
                  </a:cubicBezTo>
                  <a:cubicBezTo>
                    <a:pt x="8206" y="88"/>
                    <a:pt x="8206" y="92"/>
                    <a:pt x="8214" y="90"/>
                  </a:cubicBezTo>
                  <a:cubicBezTo>
                    <a:pt x="8224" y="87"/>
                    <a:pt x="8235" y="85"/>
                    <a:pt x="8246" y="84"/>
                  </a:cubicBezTo>
                  <a:cubicBezTo>
                    <a:pt x="8252" y="83"/>
                    <a:pt x="8257" y="82"/>
                    <a:pt x="8263" y="82"/>
                  </a:cubicBezTo>
                  <a:cubicBezTo>
                    <a:pt x="8270" y="81"/>
                    <a:pt x="8273" y="83"/>
                    <a:pt x="8275" y="75"/>
                  </a:cubicBezTo>
                  <a:cubicBezTo>
                    <a:pt x="8282" y="51"/>
                    <a:pt x="8288" y="28"/>
                    <a:pt x="8295" y="4"/>
                  </a:cubicBezTo>
                  <a:cubicBezTo>
                    <a:pt x="8317" y="3"/>
                    <a:pt x="8339" y="1"/>
                    <a:pt x="8362" y="0"/>
                  </a:cubicBezTo>
                  <a:cubicBezTo>
                    <a:pt x="8368" y="16"/>
                    <a:pt x="8375" y="31"/>
                    <a:pt x="8381" y="47"/>
                  </a:cubicBezTo>
                  <a:cubicBezTo>
                    <a:pt x="8385" y="57"/>
                    <a:pt x="8391" y="83"/>
                    <a:pt x="8401" y="85"/>
                  </a:cubicBezTo>
                  <a:cubicBezTo>
                    <a:pt x="8416" y="87"/>
                    <a:pt x="8430" y="90"/>
                    <a:pt x="8444" y="93"/>
                  </a:cubicBezTo>
                  <a:cubicBezTo>
                    <a:pt x="8454" y="96"/>
                    <a:pt x="8454" y="96"/>
                    <a:pt x="8462" y="88"/>
                  </a:cubicBezTo>
                  <a:cubicBezTo>
                    <a:pt x="8467" y="83"/>
                    <a:pt x="8472" y="78"/>
                    <a:pt x="8477" y="73"/>
                  </a:cubicBezTo>
                  <a:cubicBezTo>
                    <a:pt x="8488" y="62"/>
                    <a:pt x="8498" y="52"/>
                    <a:pt x="8508" y="42"/>
                  </a:cubicBezTo>
                  <a:cubicBezTo>
                    <a:pt x="8516" y="34"/>
                    <a:pt x="8516" y="34"/>
                    <a:pt x="8526" y="39"/>
                  </a:cubicBezTo>
                  <a:cubicBezTo>
                    <a:pt x="8533" y="42"/>
                    <a:pt x="8540" y="45"/>
                    <a:pt x="8547" y="48"/>
                  </a:cubicBezTo>
                  <a:cubicBezTo>
                    <a:pt x="8553" y="52"/>
                    <a:pt x="8560" y="55"/>
                    <a:pt x="8567" y="58"/>
                  </a:cubicBezTo>
                  <a:cubicBezTo>
                    <a:pt x="8577" y="63"/>
                    <a:pt x="8577" y="63"/>
                    <a:pt x="8575" y="74"/>
                  </a:cubicBezTo>
                  <a:cubicBezTo>
                    <a:pt x="8574" y="88"/>
                    <a:pt x="8572" y="102"/>
                    <a:pt x="8570" y="116"/>
                  </a:cubicBezTo>
                  <a:cubicBezTo>
                    <a:pt x="8569" y="123"/>
                    <a:pt x="8568" y="130"/>
                    <a:pt x="8567" y="137"/>
                  </a:cubicBezTo>
                  <a:cubicBezTo>
                    <a:pt x="8566" y="145"/>
                    <a:pt x="8573" y="146"/>
                    <a:pt x="8580" y="150"/>
                  </a:cubicBezTo>
                  <a:cubicBezTo>
                    <a:pt x="8592" y="157"/>
                    <a:pt x="8603" y="165"/>
                    <a:pt x="8614" y="173"/>
                  </a:cubicBezTo>
                  <a:cubicBezTo>
                    <a:pt x="8622" y="179"/>
                    <a:pt x="8622" y="179"/>
                    <a:pt x="8631" y="173"/>
                  </a:cubicBezTo>
                  <a:cubicBezTo>
                    <a:pt x="8638" y="170"/>
                    <a:pt x="8644" y="166"/>
                    <a:pt x="8650" y="163"/>
                  </a:cubicBezTo>
                  <a:cubicBezTo>
                    <a:pt x="8662" y="155"/>
                    <a:pt x="8674" y="148"/>
                    <a:pt x="8687" y="141"/>
                  </a:cubicBezTo>
                  <a:cubicBezTo>
                    <a:pt x="8694" y="137"/>
                    <a:pt x="8698" y="144"/>
                    <a:pt x="8704" y="149"/>
                  </a:cubicBezTo>
                  <a:cubicBezTo>
                    <a:pt x="8710" y="154"/>
                    <a:pt x="8715" y="159"/>
                    <a:pt x="8721" y="164"/>
                  </a:cubicBezTo>
                  <a:cubicBezTo>
                    <a:pt x="8727" y="169"/>
                    <a:pt x="8732" y="174"/>
                    <a:pt x="8738" y="179"/>
                  </a:cubicBezTo>
                  <a:cubicBezTo>
                    <a:pt x="8745" y="184"/>
                    <a:pt x="8739" y="190"/>
                    <a:pt x="8736" y="197"/>
                  </a:cubicBezTo>
                  <a:cubicBezTo>
                    <a:pt x="8731" y="211"/>
                    <a:pt x="8725" y="224"/>
                    <a:pt x="8720" y="238"/>
                  </a:cubicBezTo>
                  <a:cubicBezTo>
                    <a:pt x="8717" y="245"/>
                    <a:pt x="8714" y="251"/>
                    <a:pt x="8712" y="258"/>
                  </a:cubicBezTo>
                  <a:cubicBezTo>
                    <a:pt x="8709" y="266"/>
                    <a:pt x="8714" y="269"/>
                    <a:pt x="8719" y="275"/>
                  </a:cubicBezTo>
                  <a:cubicBezTo>
                    <a:pt x="8725" y="283"/>
                    <a:pt x="8732" y="299"/>
                    <a:pt x="8742" y="299"/>
                  </a:cubicBezTo>
                  <a:cubicBezTo>
                    <a:pt x="8753" y="299"/>
                    <a:pt x="8763" y="299"/>
                    <a:pt x="8774" y="299"/>
                  </a:cubicBezTo>
                  <a:cubicBezTo>
                    <a:pt x="8785" y="299"/>
                    <a:pt x="8796" y="299"/>
                    <a:pt x="8807" y="299"/>
                  </a:cubicBezTo>
                  <a:cubicBezTo>
                    <a:pt x="8812" y="300"/>
                    <a:pt x="8817" y="300"/>
                    <a:pt x="8823" y="300"/>
                  </a:cubicBezTo>
                  <a:cubicBezTo>
                    <a:pt x="8830" y="300"/>
                    <a:pt x="8833" y="297"/>
                    <a:pt x="8835" y="305"/>
                  </a:cubicBezTo>
                  <a:cubicBezTo>
                    <a:pt x="8839" y="317"/>
                    <a:pt x="8844" y="330"/>
                    <a:pt x="8848" y="342"/>
                  </a:cubicBezTo>
                  <a:cubicBezTo>
                    <a:pt x="8850" y="347"/>
                    <a:pt x="8851" y="353"/>
                    <a:pt x="8853" y="358"/>
                  </a:cubicBezTo>
                  <a:cubicBezTo>
                    <a:pt x="8856" y="366"/>
                    <a:pt x="8852" y="366"/>
                    <a:pt x="8846" y="370"/>
                  </a:cubicBezTo>
                  <a:cubicBezTo>
                    <a:pt x="8828" y="384"/>
                    <a:pt x="8810" y="398"/>
                    <a:pt x="8793" y="411"/>
                  </a:cubicBezTo>
                  <a:cubicBezTo>
                    <a:pt x="8797" y="423"/>
                    <a:pt x="8801" y="435"/>
                    <a:pt x="8804" y="448"/>
                  </a:cubicBezTo>
                  <a:cubicBezTo>
                    <a:pt x="8806" y="454"/>
                    <a:pt x="8806" y="463"/>
                    <a:pt x="8809" y="469"/>
                  </a:cubicBezTo>
                  <a:lnTo>
                    <a:pt x="16000" y="469"/>
                  </a:lnTo>
                  <a:lnTo>
                    <a:pt x="16000" y="636"/>
                  </a:lnTo>
                  <a:lnTo>
                    <a:pt x="8818" y="636"/>
                  </a:lnTo>
                  <a:lnTo>
                    <a:pt x="7825" y="636"/>
                  </a:lnTo>
                  <a:lnTo>
                    <a:pt x="0" y="636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6" name="Freeform 6"/>
            <p:cNvSpPr/>
            <p:nvPr userDrawn="1"/>
          </p:nvSpPr>
          <p:spPr>
            <a:xfrm>
              <a:off x="2883" y="43"/>
              <a:ext cx="307" cy="198"/>
            </a:xfrm>
            <a:custGeom>
              <a:avLst/>
              <a:gdLst/>
              <a:ahLst/>
              <a:cxnLst>
                <a:cxn ang="0">
                  <a:pos x="225" y="39"/>
                </a:cxn>
                <a:cxn ang="0">
                  <a:pos x="270" y="77"/>
                </a:cxn>
                <a:cxn ang="0">
                  <a:pos x="301" y="198"/>
                </a:cxn>
                <a:cxn ang="0">
                  <a:pos x="5" y="198"/>
                </a:cxn>
                <a:cxn ang="0">
                  <a:pos x="25" y="95"/>
                </a:cxn>
                <a:cxn ang="0">
                  <a:pos x="225" y="39"/>
                </a:cxn>
              </a:cxnLst>
              <a:rect l="0" t="0" r="0" b="0"/>
              <a:pathLst>
                <a:path w="840" h="523">
                  <a:moveTo>
                    <a:pt x="617" y="103"/>
                  </a:moveTo>
                  <a:cubicBezTo>
                    <a:pt x="663" y="129"/>
                    <a:pt x="704" y="163"/>
                    <a:pt x="738" y="204"/>
                  </a:cubicBezTo>
                  <a:cubicBezTo>
                    <a:pt x="811" y="295"/>
                    <a:pt x="840" y="412"/>
                    <a:pt x="824" y="523"/>
                  </a:cubicBezTo>
                  <a:lnTo>
                    <a:pt x="14" y="523"/>
                  </a:lnTo>
                  <a:cubicBezTo>
                    <a:pt x="0" y="431"/>
                    <a:pt x="18" y="334"/>
                    <a:pt x="68" y="250"/>
                  </a:cubicBezTo>
                  <a:cubicBezTo>
                    <a:pt x="180" y="64"/>
                    <a:pt x="426" y="0"/>
                    <a:pt x="617" y="10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7" name="TextBox 6"/>
          <p:cNvSpPr txBox="1"/>
          <p:nvPr userDrawn="1"/>
        </p:nvSpPr>
        <p:spPr>
          <a:xfrm>
            <a:off x="6147596" y="6586538"/>
            <a:ext cx="381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/>
            <a:fld id="{9A0DB2DC-4C9A-4742-B13C-FB6460FD3503}" type="slidenum"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8" name="Rectangle 2"/>
          <p:cNvSpPr>
            <a:spLocks noGrp="1"/>
          </p:cNvSpPr>
          <p:nvPr>
            <p:ph type="title"/>
          </p:nvPr>
        </p:nvSpPr>
        <p:spPr>
          <a:xfrm>
            <a:off x="842258" y="590550"/>
            <a:ext cx="10507062" cy="635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9" name="Rectangle 3"/>
          <p:cNvSpPr>
            <a:spLocks noGrp="1"/>
          </p:cNvSpPr>
          <p:nvPr>
            <p:ph type="body" idx="1"/>
          </p:nvPr>
        </p:nvSpPr>
        <p:spPr>
          <a:xfrm>
            <a:off x="842258" y="1600200"/>
            <a:ext cx="10507062" cy="427672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/>
          <p:nvPr userDrawn="1"/>
        </p:nvGrpSpPr>
        <p:grpSpPr>
          <a:xfrm>
            <a:off x="0" y="6480175"/>
            <a:ext cx="12189461" cy="377825"/>
            <a:chOff x="0" y="0"/>
            <a:chExt cx="5834" cy="241"/>
          </a:xfrm>
        </p:grpSpPr>
        <p:sp>
          <p:nvSpPr>
            <p:cNvPr id="3075" name="Freeform 5"/>
            <p:cNvSpPr/>
            <p:nvPr userDrawn="1"/>
          </p:nvSpPr>
          <p:spPr>
            <a:xfrm>
              <a:off x="0" y="0"/>
              <a:ext cx="5834" cy="241"/>
            </a:xfrm>
            <a:custGeom>
              <a:avLst/>
              <a:gdLst/>
              <a:ahLst/>
              <a:cxnLst>
                <a:cxn ang="0">
                  <a:pos x="2845" y="178"/>
                </a:cxn>
                <a:cxn ang="0">
                  <a:pos x="2855" y="177"/>
                </a:cxn>
                <a:cxn ang="0">
                  <a:pos x="2861" y="160"/>
                </a:cxn>
                <a:cxn ang="0">
                  <a:pos x="2861" y="149"/>
                </a:cxn>
                <a:cxn ang="0">
                  <a:pos x="2845" y="125"/>
                </a:cxn>
                <a:cxn ang="0">
                  <a:pos x="2854" y="108"/>
                </a:cxn>
                <a:cxn ang="0">
                  <a:pos x="2885" y="110"/>
                </a:cxn>
                <a:cxn ang="0">
                  <a:pos x="2896" y="95"/>
                </a:cxn>
                <a:cxn ang="0">
                  <a:pos x="2891" y="71"/>
                </a:cxn>
                <a:cxn ang="0">
                  <a:pos x="2890" y="58"/>
                </a:cxn>
                <a:cxn ang="0">
                  <a:pos x="2905" y="47"/>
                </a:cxn>
                <a:cxn ang="0">
                  <a:pos x="2920" y="54"/>
                </a:cxn>
                <a:cxn ang="0">
                  <a:pos x="2940" y="57"/>
                </a:cxn>
                <a:cxn ang="0">
                  <a:pos x="2952" y="39"/>
                </a:cxn>
                <a:cxn ang="0">
                  <a:pos x="2952" y="18"/>
                </a:cxn>
                <a:cxn ang="0">
                  <a:pos x="2969" y="12"/>
                </a:cxn>
                <a:cxn ang="0">
                  <a:pos x="2979" y="15"/>
                </a:cxn>
                <a:cxn ang="0">
                  <a:pos x="2991" y="31"/>
                </a:cxn>
                <a:cxn ang="0">
                  <a:pos x="3007" y="32"/>
                </a:cxn>
                <a:cxn ang="0">
                  <a:pos x="3017" y="28"/>
                </a:cxn>
                <a:cxn ang="0">
                  <a:pos x="3049" y="0"/>
                </a:cxn>
                <a:cxn ang="0">
                  <a:pos x="3063" y="32"/>
                </a:cxn>
                <a:cxn ang="0">
                  <a:pos x="3085" y="33"/>
                </a:cxn>
                <a:cxn ang="0">
                  <a:pos x="3102" y="16"/>
                </a:cxn>
                <a:cxn ang="0">
                  <a:pos x="3116" y="18"/>
                </a:cxn>
                <a:cxn ang="0">
                  <a:pos x="3127" y="28"/>
                </a:cxn>
                <a:cxn ang="0">
                  <a:pos x="3124" y="52"/>
                </a:cxn>
                <a:cxn ang="0">
                  <a:pos x="3141" y="66"/>
                </a:cxn>
                <a:cxn ang="0">
                  <a:pos x="3154" y="62"/>
                </a:cxn>
                <a:cxn ang="0">
                  <a:pos x="3174" y="56"/>
                </a:cxn>
                <a:cxn ang="0">
                  <a:pos x="3186" y="68"/>
                </a:cxn>
                <a:cxn ang="0">
                  <a:pos x="3180" y="90"/>
                </a:cxn>
                <a:cxn ang="0">
                  <a:pos x="3179" y="104"/>
                </a:cxn>
                <a:cxn ang="0">
                  <a:pos x="3199" y="113"/>
                </a:cxn>
                <a:cxn ang="0">
                  <a:pos x="3217" y="114"/>
                </a:cxn>
                <a:cxn ang="0">
                  <a:pos x="3226" y="130"/>
                </a:cxn>
                <a:cxn ang="0">
                  <a:pos x="3225" y="140"/>
                </a:cxn>
                <a:cxn ang="0">
                  <a:pos x="3210" y="170"/>
                </a:cxn>
                <a:cxn ang="0">
                  <a:pos x="5834" y="178"/>
                </a:cxn>
                <a:cxn ang="0">
                  <a:pos x="3215" y="241"/>
                </a:cxn>
                <a:cxn ang="0">
                  <a:pos x="0" y="241"/>
                </a:cxn>
              </a:cxnLst>
              <a:rect l="0" t="0" r="0" b="0"/>
              <a:pathLst>
                <a:path w="16000" h="636">
                  <a:moveTo>
                    <a:pt x="0" y="469"/>
                  </a:moveTo>
                  <a:lnTo>
                    <a:pt x="7802" y="469"/>
                  </a:lnTo>
                  <a:lnTo>
                    <a:pt x="7812" y="468"/>
                  </a:lnTo>
                  <a:cubicBezTo>
                    <a:pt x="7818" y="467"/>
                    <a:pt x="7823" y="466"/>
                    <a:pt x="7829" y="466"/>
                  </a:cubicBezTo>
                  <a:cubicBezTo>
                    <a:pt x="7837" y="465"/>
                    <a:pt x="7835" y="462"/>
                    <a:pt x="7837" y="455"/>
                  </a:cubicBezTo>
                  <a:cubicBezTo>
                    <a:pt x="7840" y="443"/>
                    <a:pt x="7843" y="432"/>
                    <a:pt x="7847" y="421"/>
                  </a:cubicBezTo>
                  <a:cubicBezTo>
                    <a:pt x="7849" y="416"/>
                    <a:pt x="7850" y="411"/>
                    <a:pt x="7852" y="406"/>
                  </a:cubicBezTo>
                  <a:cubicBezTo>
                    <a:pt x="7855" y="399"/>
                    <a:pt x="7851" y="399"/>
                    <a:pt x="7846" y="394"/>
                  </a:cubicBezTo>
                  <a:cubicBezTo>
                    <a:pt x="7831" y="379"/>
                    <a:pt x="7815" y="363"/>
                    <a:pt x="7800" y="348"/>
                  </a:cubicBezTo>
                  <a:cubicBezTo>
                    <a:pt x="7794" y="342"/>
                    <a:pt x="7800" y="336"/>
                    <a:pt x="7803" y="329"/>
                  </a:cubicBezTo>
                  <a:cubicBezTo>
                    <a:pt x="7806" y="324"/>
                    <a:pt x="7808" y="319"/>
                    <a:pt x="7811" y="314"/>
                  </a:cubicBezTo>
                  <a:cubicBezTo>
                    <a:pt x="7816" y="304"/>
                    <a:pt x="7821" y="294"/>
                    <a:pt x="7826" y="284"/>
                  </a:cubicBezTo>
                  <a:cubicBezTo>
                    <a:pt x="7848" y="287"/>
                    <a:pt x="7870" y="290"/>
                    <a:pt x="7893" y="292"/>
                  </a:cubicBezTo>
                  <a:cubicBezTo>
                    <a:pt x="7901" y="293"/>
                    <a:pt x="7908" y="297"/>
                    <a:pt x="7913" y="290"/>
                  </a:cubicBezTo>
                  <a:cubicBezTo>
                    <a:pt x="7916" y="286"/>
                    <a:pt x="7919" y="282"/>
                    <a:pt x="7922" y="277"/>
                  </a:cubicBezTo>
                  <a:cubicBezTo>
                    <a:pt x="7928" y="269"/>
                    <a:pt x="7935" y="261"/>
                    <a:pt x="7942" y="252"/>
                  </a:cubicBezTo>
                  <a:cubicBezTo>
                    <a:pt x="7948" y="245"/>
                    <a:pt x="7941" y="230"/>
                    <a:pt x="7938" y="221"/>
                  </a:cubicBezTo>
                  <a:cubicBezTo>
                    <a:pt x="7935" y="210"/>
                    <a:pt x="7932" y="199"/>
                    <a:pt x="7929" y="188"/>
                  </a:cubicBezTo>
                  <a:cubicBezTo>
                    <a:pt x="7927" y="181"/>
                    <a:pt x="7925" y="174"/>
                    <a:pt x="7923" y="167"/>
                  </a:cubicBezTo>
                  <a:cubicBezTo>
                    <a:pt x="7921" y="159"/>
                    <a:pt x="7918" y="157"/>
                    <a:pt x="7925" y="153"/>
                  </a:cubicBezTo>
                  <a:cubicBezTo>
                    <a:pt x="7934" y="146"/>
                    <a:pt x="7944" y="140"/>
                    <a:pt x="7953" y="134"/>
                  </a:cubicBezTo>
                  <a:cubicBezTo>
                    <a:pt x="7958" y="131"/>
                    <a:pt x="7962" y="127"/>
                    <a:pt x="7967" y="124"/>
                  </a:cubicBezTo>
                  <a:cubicBezTo>
                    <a:pt x="7973" y="120"/>
                    <a:pt x="7974" y="116"/>
                    <a:pt x="7981" y="121"/>
                  </a:cubicBezTo>
                  <a:cubicBezTo>
                    <a:pt x="7990" y="128"/>
                    <a:pt x="7999" y="135"/>
                    <a:pt x="8008" y="142"/>
                  </a:cubicBezTo>
                  <a:cubicBezTo>
                    <a:pt x="8018" y="150"/>
                    <a:pt x="8028" y="158"/>
                    <a:pt x="8039" y="166"/>
                  </a:cubicBezTo>
                  <a:cubicBezTo>
                    <a:pt x="8047" y="160"/>
                    <a:pt x="8056" y="155"/>
                    <a:pt x="8064" y="150"/>
                  </a:cubicBezTo>
                  <a:cubicBezTo>
                    <a:pt x="8073" y="144"/>
                    <a:pt x="8081" y="140"/>
                    <a:pt x="8090" y="135"/>
                  </a:cubicBezTo>
                  <a:cubicBezTo>
                    <a:pt x="8099" y="131"/>
                    <a:pt x="8095" y="113"/>
                    <a:pt x="8095" y="104"/>
                  </a:cubicBezTo>
                  <a:cubicBezTo>
                    <a:pt x="8095" y="91"/>
                    <a:pt x="8095" y="78"/>
                    <a:pt x="8095" y="65"/>
                  </a:cubicBezTo>
                  <a:cubicBezTo>
                    <a:pt x="8095" y="60"/>
                    <a:pt x="8095" y="54"/>
                    <a:pt x="8095" y="48"/>
                  </a:cubicBezTo>
                  <a:cubicBezTo>
                    <a:pt x="8101" y="46"/>
                    <a:pt x="8106" y="45"/>
                    <a:pt x="8111" y="43"/>
                  </a:cubicBezTo>
                  <a:cubicBezTo>
                    <a:pt x="8122" y="39"/>
                    <a:pt x="8132" y="36"/>
                    <a:pt x="8143" y="32"/>
                  </a:cubicBezTo>
                  <a:cubicBezTo>
                    <a:pt x="8148" y="30"/>
                    <a:pt x="8154" y="29"/>
                    <a:pt x="8159" y="27"/>
                  </a:cubicBezTo>
                  <a:cubicBezTo>
                    <a:pt x="8162" y="31"/>
                    <a:pt x="8166" y="35"/>
                    <a:pt x="8169" y="40"/>
                  </a:cubicBezTo>
                  <a:cubicBezTo>
                    <a:pt x="8177" y="50"/>
                    <a:pt x="8184" y="60"/>
                    <a:pt x="8192" y="70"/>
                  </a:cubicBezTo>
                  <a:cubicBezTo>
                    <a:pt x="8195" y="74"/>
                    <a:pt x="8198" y="78"/>
                    <a:pt x="8202" y="83"/>
                  </a:cubicBezTo>
                  <a:cubicBezTo>
                    <a:pt x="8206" y="88"/>
                    <a:pt x="8206" y="92"/>
                    <a:pt x="8214" y="90"/>
                  </a:cubicBezTo>
                  <a:cubicBezTo>
                    <a:pt x="8224" y="87"/>
                    <a:pt x="8235" y="85"/>
                    <a:pt x="8246" y="84"/>
                  </a:cubicBezTo>
                  <a:cubicBezTo>
                    <a:pt x="8252" y="83"/>
                    <a:pt x="8257" y="82"/>
                    <a:pt x="8263" y="82"/>
                  </a:cubicBezTo>
                  <a:cubicBezTo>
                    <a:pt x="8270" y="81"/>
                    <a:pt x="8273" y="83"/>
                    <a:pt x="8275" y="75"/>
                  </a:cubicBezTo>
                  <a:cubicBezTo>
                    <a:pt x="8282" y="51"/>
                    <a:pt x="8288" y="28"/>
                    <a:pt x="8295" y="4"/>
                  </a:cubicBezTo>
                  <a:cubicBezTo>
                    <a:pt x="8317" y="3"/>
                    <a:pt x="8339" y="1"/>
                    <a:pt x="8362" y="0"/>
                  </a:cubicBezTo>
                  <a:cubicBezTo>
                    <a:pt x="8368" y="16"/>
                    <a:pt x="8375" y="31"/>
                    <a:pt x="8381" y="47"/>
                  </a:cubicBezTo>
                  <a:cubicBezTo>
                    <a:pt x="8385" y="57"/>
                    <a:pt x="8391" y="83"/>
                    <a:pt x="8401" y="85"/>
                  </a:cubicBezTo>
                  <a:cubicBezTo>
                    <a:pt x="8416" y="87"/>
                    <a:pt x="8430" y="90"/>
                    <a:pt x="8444" y="93"/>
                  </a:cubicBezTo>
                  <a:cubicBezTo>
                    <a:pt x="8454" y="96"/>
                    <a:pt x="8454" y="96"/>
                    <a:pt x="8462" y="88"/>
                  </a:cubicBezTo>
                  <a:cubicBezTo>
                    <a:pt x="8467" y="83"/>
                    <a:pt x="8472" y="78"/>
                    <a:pt x="8477" y="73"/>
                  </a:cubicBezTo>
                  <a:cubicBezTo>
                    <a:pt x="8488" y="62"/>
                    <a:pt x="8498" y="52"/>
                    <a:pt x="8508" y="42"/>
                  </a:cubicBezTo>
                  <a:cubicBezTo>
                    <a:pt x="8516" y="34"/>
                    <a:pt x="8516" y="34"/>
                    <a:pt x="8526" y="39"/>
                  </a:cubicBezTo>
                  <a:cubicBezTo>
                    <a:pt x="8533" y="42"/>
                    <a:pt x="8540" y="45"/>
                    <a:pt x="8547" y="48"/>
                  </a:cubicBezTo>
                  <a:cubicBezTo>
                    <a:pt x="8553" y="52"/>
                    <a:pt x="8560" y="55"/>
                    <a:pt x="8567" y="58"/>
                  </a:cubicBezTo>
                  <a:cubicBezTo>
                    <a:pt x="8577" y="63"/>
                    <a:pt x="8577" y="63"/>
                    <a:pt x="8575" y="74"/>
                  </a:cubicBezTo>
                  <a:cubicBezTo>
                    <a:pt x="8574" y="88"/>
                    <a:pt x="8572" y="102"/>
                    <a:pt x="8570" y="116"/>
                  </a:cubicBezTo>
                  <a:cubicBezTo>
                    <a:pt x="8569" y="123"/>
                    <a:pt x="8568" y="130"/>
                    <a:pt x="8567" y="137"/>
                  </a:cubicBezTo>
                  <a:cubicBezTo>
                    <a:pt x="8566" y="145"/>
                    <a:pt x="8573" y="146"/>
                    <a:pt x="8580" y="150"/>
                  </a:cubicBezTo>
                  <a:cubicBezTo>
                    <a:pt x="8592" y="157"/>
                    <a:pt x="8603" y="165"/>
                    <a:pt x="8614" y="173"/>
                  </a:cubicBezTo>
                  <a:cubicBezTo>
                    <a:pt x="8622" y="179"/>
                    <a:pt x="8622" y="179"/>
                    <a:pt x="8631" y="173"/>
                  </a:cubicBezTo>
                  <a:cubicBezTo>
                    <a:pt x="8638" y="170"/>
                    <a:pt x="8644" y="166"/>
                    <a:pt x="8650" y="163"/>
                  </a:cubicBezTo>
                  <a:cubicBezTo>
                    <a:pt x="8662" y="155"/>
                    <a:pt x="8674" y="148"/>
                    <a:pt x="8687" y="141"/>
                  </a:cubicBezTo>
                  <a:cubicBezTo>
                    <a:pt x="8694" y="137"/>
                    <a:pt x="8698" y="144"/>
                    <a:pt x="8704" y="149"/>
                  </a:cubicBezTo>
                  <a:cubicBezTo>
                    <a:pt x="8710" y="154"/>
                    <a:pt x="8715" y="159"/>
                    <a:pt x="8721" y="164"/>
                  </a:cubicBezTo>
                  <a:cubicBezTo>
                    <a:pt x="8727" y="169"/>
                    <a:pt x="8732" y="174"/>
                    <a:pt x="8738" y="179"/>
                  </a:cubicBezTo>
                  <a:cubicBezTo>
                    <a:pt x="8745" y="184"/>
                    <a:pt x="8739" y="190"/>
                    <a:pt x="8736" y="197"/>
                  </a:cubicBezTo>
                  <a:cubicBezTo>
                    <a:pt x="8731" y="211"/>
                    <a:pt x="8725" y="224"/>
                    <a:pt x="8720" y="238"/>
                  </a:cubicBezTo>
                  <a:cubicBezTo>
                    <a:pt x="8717" y="245"/>
                    <a:pt x="8714" y="251"/>
                    <a:pt x="8712" y="258"/>
                  </a:cubicBezTo>
                  <a:cubicBezTo>
                    <a:pt x="8709" y="266"/>
                    <a:pt x="8714" y="269"/>
                    <a:pt x="8719" y="275"/>
                  </a:cubicBezTo>
                  <a:cubicBezTo>
                    <a:pt x="8725" y="283"/>
                    <a:pt x="8732" y="299"/>
                    <a:pt x="8742" y="299"/>
                  </a:cubicBezTo>
                  <a:cubicBezTo>
                    <a:pt x="8753" y="299"/>
                    <a:pt x="8763" y="299"/>
                    <a:pt x="8774" y="299"/>
                  </a:cubicBezTo>
                  <a:cubicBezTo>
                    <a:pt x="8785" y="299"/>
                    <a:pt x="8796" y="299"/>
                    <a:pt x="8807" y="299"/>
                  </a:cubicBezTo>
                  <a:cubicBezTo>
                    <a:pt x="8812" y="300"/>
                    <a:pt x="8817" y="300"/>
                    <a:pt x="8823" y="300"/>
                  </a:cubicBezTo>
                  <a:cubicBezTo>
                    <a:pt x="8830" y="300"/>
                    <a:pt x="8833" y="297"/>
                    <a:pt x="8835" y="305"/>
                  </a:cubicBezTo>
                  <a:cubicBezTo>
                    <a:pt x="8839" y="317"/>
                    <a:pt x="8844" y="330"/>
                    <a:pt x="8848" y="342"/>
                  </a:cubicBezTo>
                  <a:cubicBezTo>
                    <a:pt x="8850" y="347"/>
                    <a:pt x="8851" y="353"/>
                    <a:pt x="8853" y="358"/>
                  </a:cubicBezTo>
                  <a:cubicBezTo>
                    <a:pt x="8856" y="366"/>
                    <a:pt x="8852" y="366"/>
                    <a:pt x="8846" y="370"/>
                  </a:cubicBezTo>
                  <a:cubicBezTo>
                    <a:pt x="8828" y="384"/>
                    <a:pt x="8810" y="398"/>
                    <a:pt x="8793" y="411"/>
                  </a:cubicBezTo>
                  <a:cubicBezTo>
                    <a:pt x="8797" y="423"/>
                    <a:pt x="8801" y="435"/>
                    <a:pt x="8804" y="448"/>
                  </a:cubicBezTo>
                  <a:cubicBezTo>
                    <a:pt x="8806" y="454"/>
                    <a:pt x="8806" y="463"/>
                    <a:pt x="8809" y="469"/>
                  </a:cubicBezTo>
                  <a:lnTo>
                    <a:pt x="16000" y="469"/>
                  </a:lnTo>
                  <a:lnTo>
                    <a:pt x="16000" y="636"/>
                  </a:lnTo>
                  <a:lnTo>
                    <a:pt x="8818" y="636"/>
                  </a:lnTo>
                  <a:lnTo>
                    <a:pt x="7825" y="636"/>
                  </a:lnTo>
                  <a:lnTo>
                    <a:pt x="0" y="636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6" name="Freeform 6"/>
            <p:cNvSpPr/>
            <p:nvPr userDrawn="1"/>
          </p:nvSpPr>
          <p:spPr>
            <a:xfrm>
              <a:off x="2883" y="43"/>
              <a:ext cx="307" cy="198"/>
            </a:xfrm>
            <a:custGeom>
              <a:avLst/>
              <a:gdLst/>
              <a:ahLst/>
              <a:cxnLst>
                <a:cxn ang="0">
                  <a:pos x="225" y="39"/>
                </a:cxn>
                <a:cxn ang="0">
                  <a:pos x="270" y="77"/>
                </a:cxn>
                <a:cxn ang="0">
                  <a:pos x="301" y="198"/>
                </a:cxn>
                <a:cxn ang="0">
                  <a:pos x="5" y="198"/>
                </a:cxn>
                <a:cxn ang="0">
                  <a:pos x="25" y="95"/>
                </a:cxn>
                <a:cxn ang="0">
                  <a:pos x="225" y="39"/>
                </a:cxn>
              </a:cxnLst>
              <a:rect l="0" t="0" r="0" b="0"/>
              <a:pathLst>
                <a:path w="840" h="523">
                  <a:moveTo>
                    <a:pt x="617" y="103"/>
                  </a:moveTo>
                  <a:cubicBezTo>
                    <a:pt x="663" y="129"/>
                    <a:pt x="704" y="163"/>
                    <a:pt x="738" y="204"/>
                  </a:cubicBezTo>
                  <a:cubicBezTo>
                    <a:pt x="811" y="295"/>
                    <a:pt x="840" y="412"/>
                    <a:pt x="824" y="523"/>
                  </a:cubicBezTo>
                  <a:lnTo>
                    <a:pt x="14" y="523"/>
                  </a:lnTo>
                  <a:cubicBezTo>
                    <a:pt x="0" y="431"/>
                    <a:pt x="18" y="334"/>
                    <a:pt x="68" y="250"/>
                  </a:cubicBezTo>
                  <a:cubicBezTo>
                    <a:pt x="180" y="64"/>
                    <a:pt x="426" y="0"/>
                    <a:pt x="617" y="10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7" name="TextBox 6"/>
          <p:cNvSpPr txBox="1"/>
          <p:nvPr userDrawn="1"/>
        </p:nvSpPr>
        <p:spPr>
          <a:xfrm>
            <a:off x="6197126" y="6586538"/>
            <a:ext cx="28194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/>
            <a:fld id="{9A0DB2DC-4C9A-4742-B13C-FB6460FD3503}" type="slidenum"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8" name="Rectangle 2"/>
          <p:cNvSpPr>
            <a:spLocks noGrp="1"/>
          </p:cNvSpPr>
          <p:nvPr>
            <p:ph type="title"/>
          </p:nvPr>
        </p:nvSpPr>
        <p:spPr>
          <a:xfrm>
            <a:off x="842258" y="590550"/>
            <a:ext cx="10507062" cy="635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9" name="Rectangle 3"/>
          <p:cNvSpPr>
            <a:spLocks noGrp="1"/>
          </p:cNvSpPr>
          <p:nvPr>
            <p:ph type="body" idx="1"/>
          </p:nvPr>
        </p:nvSpPr>
        <p:spPr>
          <a:xfrm>
            <a:off x="842258" y="1600200"/>
            <a:ext cx="10507062" cy="427672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4693" y="1"/>
            <a:ext cx="1237306" cy="589285"/>
          </a:xfrm>
          <a:prstGeom prst="rect">
            <a:avLst/>
          </a:prstGeom>
        </p:spPr>
      </p:pic>
      <p:grpSp>
        <p:nvGrpSpPr>
          <p:cNvPr id="10" name="组合 7"/>
          <p:cNvGrpSpPr/>
          <p:nvPr userDrawn="1"/>
        </p:nvGrpSpPr>
        <p:grpSpPr>
          <a:xfrm>
            <a:off x="0" y="0"/>
            <a:ext cx="12182475" cy="620395"/>
            <a:chOff x="0" y="283464"/>
            <a:chExt cx="12182856" cy="621792"/>
          </a:xfrm>
          <a:blipFill rotWithShape="1">
            <a:blip r:embed="rId15"/>
            <a:stretch>
              <a:fillRect/>
            </a:stretch>
          </a:blipFill>
        </p:grpSpPr>
        <p:sp>
          <p:nvSpPr>
            <p:cNvPr id="11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>
              <a:solidFill>
                <a:srgbClr val="23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/>
          <p:nvPr userDrawn="1"/>
        </p:nvGrpSpPr>
        <p:grpSpPr>
          <a:xfrm>
            <a:off x="0" y="6480175"/>
            <a:ext cx="12189461" cy="377825"/>
            <a:chOff x="0" y="0"/>
            <a:chExt cx="5834" cy="241"/>
          </a:xfrm>
        </p:grpSpPr>
        <p:sp>
          <p:nvSpPr>
            <p:cNvPr id="3075" name="Freeform 5"/>
            <p:cNvSpPr/>
            <p:nvPr userDrawn="1"/>
          </p:nvSpPr>
          <p:spPr>
            <a:xfrm>
              <a:off x="0" y="0"/>
              <a:ext cx="5834" cy="241"/>
            </a:xfrm>
            <a:custGeom>
              <a:avLst/>
              <a:gdLst/>
              <a:ahLst/>
              <a:cxnLst>
                <a:cxn ang="0">
                  <a:pos x="2845" y="178"/>
                </a:cxn>
                <a:cxn ang="0">
                  <a:pos x="2855" y="177"/>
                </a:cxn>
                <a:cxn ang="0">
                  <a:pos x="2861" y="160"/>
                </a:cxn>
                <a:cxn ang="0">
                  <a:pos x="2861" y="149"/>
                </a:cxn>
                <a:cxn ang="0">
                  <a:pos x="2845" y="125"/>
                </a:cxn>
                <a:cxn ang="0">
                  <a:pos x="2854" y="108"/>
                </a:cxn>
                <a:cxn ang="0">
                  <a:pos x="2885" y="110"/>
                </a:cxn>
                <a:cxn ang="0">
                  <a:pos x="2896" y="95"/>
                </a:cxn>
                <a:cxn ang="0">
                  <a:pos x="2891" y="71"/>
                </a:cxn>
                <a:cxn ang="0">
                  <a:pos x="2890" y="58"/>
                </a:cxn>
                <a:cxn ang="0">
                  <a:pos x="2905" y="47"/>
                </a:cxn>
                <a:cxn ang="0">
                  <a:pos x="2920" y="54"/>
                </a:cxn>
                <a:cxn ang="0">
                  <a:pos x="2940" y="57"/>
                </a:cxn>
                <a:cxn ang="0">
                  <a:pos x="2952" y="39"/>
                </a:cxn>
                <a:cxn ang="0">
                  <a:pos x="2952" y="18"/>
                </a:cxn>
                <a:cxn ang="0">
                  <a:pos x="2969" y="12"/>
                </a:cxn>
                <a:cxn ang="0">
                  <a:pos x="2979" y="15"/>
                </a:cxn>
                <a:cxn ang="0">
                  <a:pos x="2991" y="31"/>
                </a:cxn>
                <a:cxn ang="0">
                  <a:pos x="3007" y="32"/>
                </a:cxn>
                <a:cxn ang="0">
                  <a:pos x="3017" y="28"/>
                </a:cxn>
                <a:cxn ang="0">
                  <a:pos x="3049" y="0"/>
                </a:cxn>
                <a:cxn ang="0">
                  <a:pos x="3063" y="32"/>
                </a:cxn>
                <a:cxn ang="0">
                  <a:pos x="3085" y="33"/>
                </a:cxn>
                <a:cxn ang="0">
                  <a:pos x="3102" y="16"/>
                </a:cxn>
                <a:cxn ang="0">
                  <a:pos x="3116" y="18"/>
                </a:cxn>
                <a:cxn ang="0">
                  <a:pos x="3127" y="28"/>
                </a:cxn>
                <a:cxn ang="0">
                  <a:pos x="3124" y="52"/>
                </a:cxn>
                <a:cxn ang="0">
                  <a:pos x="3141" y="66"/>
                </a:cxn>
                <a:cxn ang="0">
                  <a:pos x="3154" y="62"/>
                </a:cxn>
                <a:cxn ang="0">
                  <a:pos x="3174" y="56"/>
                </a:cxn>
                <a:cxn ang="0">
                  <a:pos x="3186" y="68"/>
                </a:cxn>
                <a:cxn ang="0">
                  <a:pos x="3180" y="90"/>
                </a:cxn>
                <a:cxn ang="0">
                  <a:pos x="3179" y="104"/>
                </a:cxn>
                <a:cxn ang="0">
                  <a:pos x="3199" y="113"/>
                </a:cxn>
                <a:cxn ang="0">
                  <a:pos x="3217" y="114"/>
                </a:cxn>
                <a:cxn ang="0">
                  <a:pos x="3226" y="130"/>
                </a:cxn>
                <a:cxn ang="0">
                  <a:pos x="3225" y="140"/>
                </a:cxn>
                <a:cxn ang="0">
                  <a:pos x="3210" y="170"/>
                </a:cxn>
                <a:cxn ang="0">
                  <a:pos x="5834" y="178"/>
                </a:cxn>
                <a:cxn ang="0">
                  <a:pos x="3215" y="241"/>
                </a:cxn>
                <a:cxn ang="0">
                  <a:pos x="0" y="241"/>
                </a:cxn>
              </a:cxnLst>
              <a:rect l="0" t="0" r="0" b="0"/>
              <a:pathLst>
                <a:path w="16000" h="636">
                  <a:moveTo>
                    <a:pt x="0" y="469"/>
                  </a:moveTo>
                  <a:lnTo>
                    <a:pt x="7802" y="469"/>
                  </a:lnTo>
                  <a:lnTo>
                    <a:pt x="7812" y="468"/>
                  </a:lnTo>
                  <a:cubicBezTo>
                    <a:pt x="7818" y="467"/>
                    <a:pt x="7823" y="466"/>
                    <a:pt x="7829" y="466"/>
                  </a:cubicBezTo>
                  <a:cubicBezTo>
                    <a:pt x="7837" y="465"/>
                    <a:pt x="7835" y="462"/>
                    <a:pt x="7837" y="455"/>
                  </a:cubicBezTo>
                  <a:cubicBezTo>
                    <a:pt x="7840" y="443"/>
                    <a:pt x="7843" y="432"/>
                    <a:pt x="7847" y="421"/>
                  </a:cubicBezTo>
                  <a:cubicBezTo>
                    <a:pt x="7849" y="416"/>
                    <a:pt x="7850" y="411"/>
                    <a:pt x="7852" y="406"/>
                  </a:cubicBezTo>
                  <a:cubicBezTo>
                    <a:pt x="7855" y="399"/>
                    <a:pt x="7851" y="399"/>
                    <a:pt x="7846" y="394"/>
                  </a:cubicBezTo>
                  <a:cubicBezTo>
                    <a:pt x="7831" y="379"/>
                    <a:pt x="7815" y="363"/>
                    <a:pt x="7800" y="348"/>
                  </a:cubicBezTo>
                  <a:cubicBezTo>
                    <a:pt x="7794" y="342"/>
                    <a:pt x="7800" y="336"/>
                    <a:pt x="7803" y="329"/>
                  </a:cubicBezTo>
                  <a:cubicBezTo>
                    <a:pt x="7806" y="324"/>
                    <a:pt x="7808" y="319"/>
                    <a:pt x="7811" y="314"/>
                  </a:cubicBezTo>
                  <a:cubicBezTo>
                    <a:pt x="7816" y="304"/>
                    <a:pt x="7821" y="294"/>
                    <a:pt x="7826" y="284"/>
                  </a:cubicBezTo>
                  <a:cubicBezTo>
                    <a:pt x="7848" y="287"/>
                    <a:pt x="7870" y="290"/>
                    <a:pt x="7893" y="292"/>
                  </a:cubicBezTo>
                  <a:cubicBezTo>
                    <a:pt x="7901" y="293"/>
                    <a:pt x="7908" y="297"/>
                    <a:pt x="7913" y="290"/>
                  </a:cubicBezTo>
                  <a:cubicBezTo>
                    <a:pt x="7916" y="286"/>
                    <a:pt x="7919" y="282"/>
                    <a:pt x="7922" y="277"/>
                  </a:cubicBezTo>
                  <a:cubicBezTo>
                    <a:pt x="7928" y="269"/>
                    <a:pt x="7935" y="261"/>
                    <a:pt x="7942" y="252"/>
                  </a:cubicBezTo>
                  <a:cubicBezTo>
                    <a:pt x="7948" y="245"/>
                    <a:pt x="7941" y="230"/>
                    <a:pt x="7938" y="221"/>
                  </a:cubicBezTo>
                  <a:cubicBezTo>
                    <a:pt x="7935" y="210"/>
                    <a:pt x="7932" y="199"/>
                    <a:pt x="7929" y="188"/>
                  </a:cubicBezTo>
                  <a:cubicBezTo>
                    <a:pt x="7927" y="181"/>
                    <a:pt x="7925" y="174"/>
                    <a:pt x="7923" y="167"/>
                  </a:cubicBezTo>
                  <a:cubicBezTo>
                    <a:pt x="7921" y="159"/>
                    <a:pt x="7918" y="157"/>
                    <a:pt x="7925" y="153"/>
                  </a:cubicBezTo>
                  <a:cubicBezTo>
                    <a:pt x="7934" y="146"/>
                    <a:pt x="7944" y="140"/>
                    <a:pt x="7953" y="134"/>
                  </a:cubicBezTo>
                  <a:cubicBezTo>
                    <a:pt x="7958" y="131"/>
                    <a:pt x="7962" y="127"/>
                    <a:pt x="7967" y="124"/>
                  </a:cubicBezTo>
                  <a:cubicBezTo>
                    <a:pt x="7973" y="120"/>
                    <a:pt x="7974" y="116"/>
                    <a:pt x="7981" y="121"/>
                  </a:cubicBezTo>
                  <a:cubicBezTo>
                    <a:pt x="7990" y="128"/>
                    <a:pt x="7999" y="135"/>
                    <a:pt x="8008" y="142"/>
                  </a:cubicBezTo>
                  <a:cubicBezTo>
                    <a:pt x="8018" y="150"/>
                    <a:pt x="8028" y="158"/>
                    <a:pt x="8039" y="166"/>
                  </a:cubicBezTo>
                  <a:cubicBezTo>
                    <a:pt x="8047" y="160"/>
                    <a:pt x="8056" y="155"/>
                    <a:pt x="8064" y="150"/>
                  </a:cubicBezTo>
                  <a:cubicBezTo>
                    <a:pt x="8073" y="144"/>
                    <a:pt x="8081" y="140"/>
                    <a:pt x="8090" y="135"/>
                  </a:cubicBezTo>
                  <a:cubicBezTo>
                    <a:pt x="8099" y="131"/>
                    <a:pt x="8095" y="113"/>
                    <a:pt x="8095" y="104"/>
                  </a:cubicBezTo>
                  <a:cubicBezTo>
                    <a:pt x="8095" y="91"/>
                    <a:pt x="8095" y="78"/>
                    <a:pt x="8095" y="65"/>
                  </a:cubicBezTo>
                  <a:cubicBezTo>
                    <a:pt x="8095" y="60"/>
                    <a:pt x="8095" y="54"/>
                    <a:pt x="8095" y="48"/>
                  </a:cubicBezTo>
                  <a:cubicBezTo>
                    <a:pt x="8101" y="46"/>
                    <a:pt x="8106" y="45"/>
                    <a:pt x="8111" y="43"/>
                  </a:cubicBezTo>
                  <a:cubicBezTo>
                    <a:pt x="8122" y="39"/>
                    <a:pt x="8132" y="36"/>
                    <a:pt x="8143" y="32"/>
                  </a:cubicBezTo>
                  <a:cubicBezTo>
                    <a:pt x="8148" y="30"/>
                    <a:pt x="8154" y="29"/>
                    <a:pt x="8159" y="27"/>
                  </a:cubicBezTo>
                  <a:cubicBezTo>
                    <a:pt x="8162" y="31"/>
                    <a:pt x="8166" y="35"/>
                    <a:pt x="8169" y="40"/>
                  </a:cubicBezTo>
                  <a:cubicBezTo>
                    <a:pt x="8177" y="50"/>
                    <a:pt x="8184" y="60"/>
                    <a:pt x="8192" y="70"/>
                  </a:cubicBezTo>
                  <a:cubicBezTo>
                    <a:pt x="8195" y="74"/>
                    <a:pt x="8198" y="78"/>
                    <a:pt x="8202" y="83"/>
                  </a:cubicBezTo>
                  <a:cubicBezTo>
                    <a:pt x="8206" y="88"/>
                    <a:pt x="8206" y="92"/>
                    <a:pt x="8214" y="90"/>
                  </a:cubicBezTo>
                  <a:cubicBezTo>
                    <a:pt x="8224" y="87"/>
                    <a:pt x="8235" y="85"/>
                    <a:pt x="8246" y="84"/>
                  </a:cubicBezTo>
                  <a:cubicBezTo>
                    <a:pt x="8252" y="83"/>
                    <a:pt x="8257" y="82"/>
                    <a:pt x="8263" y="82"/>
                  </a:cubicBezTo>
                  <a:cubicBezTo>
                    <a:pt x="8270" y="81"/>
                    <a:pt x="8273" y="83"/>
                    <a:pt x="8275" y="75"/>
                  </a:cubicBezTo>
                  <a:cubicBezTo>
                    <a:pt x="8282" y="51"/>
                    <a:pt x="8288" y="28"/>
                    <a:pt x="8295" y="4"/>
                  </a:cubicBezTo>
                  <a:cubicBezTo>
                    <a:pt x="8317" y="3"/>
                    <a:pt x="8339" y="1"/>
                    <a:pt x="8362" y="0"/>
                  </a:cubicBezTo>
                  <a:cubicBezTo>
                    <a:pt x="8368" y="16"/>
                    <a:pt x="8375" y="31"/>
                    <a:pt x="8381" y="47"/>
                  </a:cubicBezTo>
                  <a:cubicBezTo>
                    <a:pt x="8385" y="57"/>
                    <a:pt x="8391" y="83"/>
                    <a:pt x="8401" y="85"/>
                  </a:cubicBezTo>
                  <a:cubicBezTo>
                    <a:pt x="8416" y="87"/>
                    <a:pt x="8430" y="90"/>
                    <a:pt x="8444" y="93"/>
                  </a:cubicBezTo>
                  <a:cubicBezTo>
                    <a:pt x="8454" y="96"/>
                    <a:pt x="8454" y="96"/>
                    <a:pt x="8462" y="88"/>
                  </a:cubicBezTo>
                  <a:cubicBezTo>
                    <a:pt x="8467" y="83"/>
                    <a:pt x="8472" y="78"/>
                    <a:pt x="8477" y="73"/>
                  </a:cubicBezTo>
                  <a:cubicBezTo>
                    <a:pt x="8488" y="62"/>
                    <a:pt x="8498" y="52"/>
                    <a:pt x="8508" y="42"/>
                  </a:cubicBezTo>
                  <a:cubicBezTo>
                    <a:pt x="8516" y="34"/>
                    <a:pt x="8516" y="34"/>
                    <a:pt x="8526" y="39"/>
                  </a:cubicBezTo>
                  <a:cubicBezTo>
                    <a:pt x="8533" y="42"/>
                    <a:pt x="8540" y="45"/>
                    <a:pt x="8547" y="48"/>
                  </a:cubicBezTo>
                  <a:cubicBezTo>
                    <a:pt x="8553" y="52"/>
                    <a:pt x="8560" y="55"/>
                    <a:pt x="8567" y="58"/>
                  </a:cubicBezTo>
                  <a:cubicBezTo>
                    <a:pt x="8577" y="63"/>
                    <a:pt x="8577" y="63"/>
                    <a:pt x="8575" y="74"/>
                  </a:cubicBezTo>
                  <a:cubicBezTo>
                    <a:pt x="8574" y="88"/>
                    <a:pt x="8572" y="102"/>
                    <a:pt x="8570" y="116"/>
                  </a:cubicBezTo>
                  <a:cubicBezTo>
                    <a:pt x="8569" y="123"/>
                    <a:pt x="8568" y="130"/>
                    <a:pt x="8567" y="137"/>
                  </a:cubicBezTo>
                  <a:cubicBezTo>
                    <a:pt x="8566" y="145"/>
                    <a:pt x="8573" y="146"/>
                    <a:pt x="8580" y="150"/>
                  </a:cubicBezTo>
                  <a:cubicBezTo>
                    <a:pt x="8592" y="157"/>
                    <a:pt x="8603" y="165"/>
                    <a:pt x="8614" y="173"/>
                  </a:cubicBezTo>
                  <a:cubicBezTo>
                    <a:pt x="8622" y="179"/>
                    <a:pt x="8622" y="179"/>
                    <a:pt x="8631" y="173"/>
                  </a:cubicBezTo>
                  <a:cubicBezTo>
                    <a:pt x="8638" y="170"/>
                    <a:pt x="8644" y="166"/>
                    <a:pt x="8650" y="163"/>
                  </a:cubicBezTo>
                  <a:cubicBezTo>
                    <a:pt x="8662" y="155"/>
                    <a:pt x="8674" y="148"/>
                    <a:pt x="8687" y="141"/>
                  </a:cubicBezTo>
                  <a:cubicBezTo>
                    <a:pt x="8694" y="137"/>
                    <a:pt x="8698" y="144"/>
                    <a:pt x="8704" y="149"/>
                  </a:cubicBezTo>
                  <a:cubicBezTo>
                    <a:pt x="8710" y="154"/>
                    <a:pt x="8715" y="159"/>
                    <a:pt x="8721" y="164"/>
                  </a:cubicBezTo>
                  <a:cubicBezTo>
                    <a:pt x="8727" y="169"/>
                    <a:pt x="8732" y="174"/>
                    <a:pt x="8738" y="179"/>
                  </a:cubicBezTo>
                  <a:cubicBezTo>
                    <a:pt x="8745" y="184"/>
                    <a:pt x="8739" y="190"/>
                    <a:pt x="8736" y="197"/>
                  </a:cubicBezTo>
                  <a:cubicBezTo>
                    <a:pt x="8731" y="211"/>
                    <a:pt x="8725" y="224"/>
                    <a:pt x="8720" y="238"/>
                  </a:cubicBezTo>
                  <a:cubicBezTo>
                    <a:pt x="8717" y="245"/>
                    <a:pt x="8714" y="251"/>
                    <a:pt x="8712" y="258"/>
                  </a:cubicBezTo>
                  <a:cubicBezTo>
                    <a:pt x="8709" y="266"/>
                    <a:pt x="8714" y="269"/>
                    <a:pt x="8719" y="275"/>
                  </a:cubicBezTo>
                  <a:cubicBezTo>
                    <a:pt x="8725" y="283"/>
                    <a:pt x="8732" y="299"/>
                    <a:pt x="8742" y="299"/>
                  </a:cubicBezTo>
                  <a:cubicBezTo>
                    <a:pt x="8753" y="299"/>
                    <a:pt x="8763" y="299"/>
                    <a:pt x="8774" y="299"/>
                  </a:cubicBezTo>
                  <a:cubicBezTo>
                    <a:pt x="8785" y="299"/>
                    <a:pt x="8796" y="299"/>
                    <a:pt x="8807" y="299"/>
                  </a:cubicBezTo>
                  <a:cubicBezTo>
                    <a:pt x="8812" y="300"/>
                    <a:pt x="8817" y="300"/>
                    <a:pt x="8823" y="300"/>
                  </a:cubicBezTo>
                  <a:cubicBezTo>
                    <a:pt x="8830" y="300"/>
                    <a:pt x="8833" y="297"/>
                    <a:pt x="8835" y="305"/>
                  </a:cubicBezTo>
                  <a:cubicBezTo>
                    <a:pt x="8839" y="317"/>
                    <a:pt x="8844" y="330"/>
                    <a:pt x="8848" y="342"/>
                  </a:cubicBezTo>
                  <a:cubicBezTo>
                    <a:pt x="8850" y="347"/>
                    <a:pt x="8851" y="353"/>
                    <a:pt x="8853" y="358"/>
                  </a:cubicBezTo>
                  <a:cubicBezTo>
                    <a:pt x="8856" y="366"/>
                    <a:pt x="8852" y="366"/>
                    <a:pt x="8846" y="370"/>
                  </a:cubicBezTo>
                  <a:cubicBezTo>
                    <a:pt x="8828" y="384"/>
                    <a:pt x="8810" y="398"/>
                    <a:pt x="8793" y="411"/>
                  </a:cubicBezTo>
                  <a:cubicBezTo>
                    <a:pt x="8797" y="423"/>
                    <a:pt x="8801" y="435"/>
                    <a:pt x="8804" y="448"/>
                  </a:cubicBezTo>
                  <a:cubicBezTo>
                    <a:pt x="8806" y="454"/>
                    <a:pt x="8806" y="463"/>
                    <a:pt x="8809" y="469"/>
                  </a:cubicBezTo>
                  <a:lnTo>
                    <a:pt x="16000" y="469"/>
                  </a:lnTo>
                  <a:lnTo>
                    <a:pt x="16000" y="636"/>
                  </a:lnTo>
                  <a:lnTo>
                    <a:pt x="8818" y="636"/>
                  </a:lnTo>
                  <a:lnTo>
                    <a:pt x="7825" y="636"/>
                  </a:lnTo>
                  <a:lnTo>
                    <a:pt x="0" y="636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6" name="Freeform 6"/>
            <p:cNvSpPr/>
            <p:nvPr userDrawn="1"/>
          </p:nvSpPr>
          <p:spPr>
            <a:xfrm>
              <a:off x="2883" y="43"/>
              <a:ext cx="307" cy="198"/>
            </a:xfrm>
            <a:custGeom>
              <a:avLst/>
              <a:gdLst/>
              <a:ahLst/>
              <a:cxnLst>
                <a:cxn ang="0">
                  <a:pos x="225" y="39"/>
                </a:cxn>
                <a:cxn ang="0">
                  <a:pos x="270" y="77"/>
                </a:cxn>
                <a:cxn ang="0">
                  <a:pos x="301" y="198"/>
                </a:cxn>
                <a:cxn ang="0">
                  <a:pos x="5" y="198"/>
                </a:cxn>
                <a:cxn ang="0">
                  <a:pos x="25" y="95"/>
                </a:cxn>
                <a:cxn ang="0">
                  <a:pos x="225" y="39"/>
                </a:cxn>
              </a:cxnLst>
              <a:rect l="0" t="0" r="0" b="0"/>
              <a:pathLst>
                <a:path w="840" h="523">
                  <a:moveTo>
                    <a:pt x="617" y="103"/>
                  </a:moveTo>
                  <a:cubicBezTo>
                    <a:pt x="663" y="129"/>
                    <a:pt x="704" y="163"/>
                    <a:pt x="738" y="204"/>
                  </a:cubicBezTo>
                  <a:cubicBezTo>
                    <a:pt x="811" y="295"/>
                    <a:pt x="840" y="412"/>
                    <a:pt x="824" y="523"/>
                  </a:cubicBezTo>
                  <a:lnTo>
                    <a:pt x="14" y="523"/>
                  </a:lnTo>
                  <a:cubicBezTo>
                    <a:pt x="0" y="431"/>
                    <a:pt x="18" y="334"/>
                    <a:pt x="68" y="250"/>
                  </a:cubicBezTo>
                  <a:cubicBezTo>
                    <a:pt x="180" y="64"/>
                    <a:pt x="426" y="0"/>
                    <a:pt x="617" y="10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7" name="TextBox 6"/>
          <p:cNvSpPr txBox="1"/>
          <p:nvPr userDrawn="1"/>
        </p:nvSpPr>
        <p:spPr>
          <a:xfrm>
            <a:off x="6147596" y="6586538"/>
            <a:ext cx="381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/>
            <a:fld id="{9A0DB2DC-4C9A-4742-B13C-FB6460FD3503}" type="slidenum"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8" name="Rectangle 2"/>
          <p:cNvSpPr>
            <a:spLocks noGrp="1"/>
          </p:cNvSpPr>
          <p:nvPr>
            <p:ph type="title"/>
          </p:nvPr>
        </p:nvSpPr>
        <p:spPr>
          <a:xfrm>
            <a:off x="842258" y="590550"/>
            <a:ext cx="10507062" cy="635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9" name="Rectangle 3"/>
          <p:cNvSpPr>
            <a:spLocks noGrp="1"/>
          </p:cNvSpPr>
          <p:nvPr>
            <p:ph type="body" idx="1"/>
          </p:nvPr>
        </p:nvSpPr>
        <p:spPr>
          <a:xfrm>
            <a:off x="842258" y="1600200"/>
            <a:ext cx="10507062" cy="427672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4693" y="1"/>
            <a:ext cx="1237306" cy="589285"/>
          </a:xfrm>
          <a:prstGeom prst="rect">
            <a:avLst/>
          </a:prstGeom>
        </p:spPr>
      </p:pic>
      <p:grpSp>
        <p:nvGrpSpPr>
          <p:cNvPr id="10" name="组合 7"/>
          <p:cNvGrpSpPr/>
          <p:nvPr userDrawn="1"/>
        </p:nvGrpSpPr>
        <p:grpSpPr>
          <a:xfrm>
            <a:off x="0" y="0"/>
            <a:ext cx="12182475" cy="620395"/>
            <a:chOff x="0" y="283464"/>
            <a:chExt cx="12182856" cy="621792"/>
          </a:xfrm>
          <a:blipFill rotWithShape="1">
            <a:blip r:embed="rId15"/>
            <a:stretch>
              <a:fillRect/>
            </a:stretch>
          </a:blipFill>
        </p:grpSpPr>
        <p:sp>
          <p:nvSpPr>
            <p:cNvPr id="11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>
              <a:solidFill>
                <a:srgbClr val="23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/>
          <p:nvPr userDrawn="1"/>
        </p:nvGrpSpPr>
        <p:grpSpPr>
          <a:xfrm>
            <a:off x="0" y="6480175"/>
            <a:ext cx="12189461" cy="377825"/>
            <a:chOff x="0" y="0"/>
            <a:chExt cx="5834" cy="241"/>
          </a:xfrm>
        </p:grpSpPr>
        <p:sp>
          <p:nvSpPr>
            <p:cNvPr id="3075" name="Freeform 5"/>
            <p:cNvSpPr/>
            <p:nvPr userDrawn="1"/>
          </p:nvSpPr>
          <p:spPr>
            <a:xfrm>
              <a:off x="0" y="0"/>
              <a:ext cx="5834" cy="241"/>
            </a:xfrm>
            <a:custGeom>
              <a:avLst/>
              <a:gdLst/>
              <a:ahLst/>
              <a:cxnLst>
                <a:cxn ang="0">
                  <a:pos x="2845" y="178"/>
                </a:cxn>
                <a:cxn ang="0">
                  <a:pos x="2855" y="177"/>
                </a:cxn>
                <a:cxn ang="0">
                  <a:pos x="2861" y="160"/>
                </a:cxn>
                <a:cxn ang="0">
                  <a:pos x="2861" y="149"/>
                </a:cxn>
                <a:cxn ang="0">
                  <a:pos x="2845" y="125"/>
                </a:cxn>
                <a:cxn ang="0">
                  <a:pos x="2854" y="108"/>
                </a:cxn>
                <a:cxn ang="0">
                  <a:pos x="2885" y="110"/>
                </a:cxn>
                <a:cxn ang="0">
                  <a:pos x="2896" y="95"/>
                </a:cxn>
                <a:cxn ang="0">
                  <a:pos x="2891" y="71"/>
                </a:cxn>
                <a:cxn ang="0">
                  <a:pos x="2890" y="58"/>
                </a:cxn>
                <a:cxn ang="0">
                  <a:pos x="2905" y="47"/>
                </a:cxn>
                <a:cxn ang="0">
                  <a:pos x="2920" y="54"/>
                </a:cxn>
                <a:cxn ang="0">
                  <a:pos x="2940" y="57"/>
                </a:cxn>
                <a:cxn ang="0">
                  <a:pos x="2952" y="39"/>
                </a:cxn>
                <a:cxn ang="0">
                  <a:pos x="2952" y="18"/>
                </a:cxn>
                <a:cxn ang="0">
                  <a:pos x="2969" y="12"/>
                </a:cxn>
                <a:cxn ang="0">
                  <a:pos x="2979" y="15"/>
                </a:cxn>
                <a:cxn ang="0">
                  <a:pos x="2991" y="31"/>
                </a:cxn>
                <a:cxn ang="0">
                  <a:pos x="3007" y="32"/>
                </a:cxn>
                <a:cxn ang="0">
                  <a:pos x="3017" y="28"/>
                </a:cxn>
                <a:cxn ang="0">
                  <a:pos x="3049" y="0"/>
                </a:cxn>
                <a:cxn ang="0">
                  <a:pos x="3063" y="32"/>
                </a:cxn>
                <a:cxn ang="0">
                  <a:pos x="3085" y="33"/>
                </a:cxn>
                <a:cxn ang="0">
                  <a:pos x="3102" y="16"/>
                </a:cxn>
                <a:cxn ang="0">
                  <a:pos x="3116" y="18"/>
                </a:cxn>
                <a:cxn ang="0">
                  <a:pos x="3127" y="28"/>
                </a:cxn>
                <a:cxn ang="0">
                  <a:pos x="3124" y="52"/>
                </a:cxn>
                <a:cxn ang="0">
                  <a:pos x="3141" y="66"/>
                </a:cxn>
                <a:cxn ang="0">
                  <a:pos x="3154" y="62"/>
                </a:cxn>
                <a:cxn ang="0">
                  <a:pos x="3174" y="56"/>
                </a:cxn>
                <a:cxn ang="0">
                  <a:pos x="3186" y="68"/>
                </a:cxn>
                <a:cxn ang="0">
                  <a:pos x="3180" y="90"/>
                </a:cxn>
                <a:cxn ang="0">
                  <a:pos x="3179" y="104"/>
                </a:cxn>
                <a:cxn ang="0">
                  <a:pos x="3199" y="113"/>
                </a:cxn>
                <a:cxn ang="0">
                  <a:pos x="3217" y="114"/>
                </a:cxn>
                <a:cxn ang="0">
                  <a:pos x="3226" y="130"/>
                </a:cxn>
                <a:cxn ang="0">
                  <a:pos x="3225" y="140"/>
                </a:cxn>
                <a:cxn ang="0">
                  <a:pos x="3210" y="170"/>
                </a:cxn>
                <a:cxn ang="0">
                  <a:pos x="5834" y="178"/>
                </a:cxn>
                <a:cxn ang="0">
                  <a:pos x="3215" y="241"/>
                </a:cxn>
                <a:cxn ang="0">
                  <a:pos x="0" y="241"/>
                </a:cxn>
              </a:cxnLst>
              <a:rect l="0" t="0" r="0" b="0"/>
              <a:pathLst>
                <a:path w="16000" h="636">
                  <a:moveTo>
                    <a:pt x="0" y="469"/>
                  </a:moveTo>
                  <a:lnTo>
                    <a:pt x="7802" y="469"/>
                  </a:lnTo>
                  <a:lnTo>
                    <a:pt x="7812" y="468"/>
                  </a:lnTo>
                  <a:cubicBezTo>
                    <a:pt x="7818" y="467"/>
                    <a:pt x="7823" y="466"/>
                    <a:pt x="7829" y="466"/>
                  </a:cubicBezTo>
                  <a:cubicBezTo>
                    <a:pt x="7837" y="465"/>
                    <a:pt x="7835" y="462"/>
                    <a:pt x="7837" y="455"/>
                  </a:cubicBezTo>
                  <a:cubicBezTo>
                    <a:pt x="7840" y="443"/>
                    <a:pt x="7843" y="432"/>
                    <a:pt x="7847" y="421"/>
                  </a:cubicBezTo>
                  <a:cubicBezTo>
                    <a:pt x="7849" y="416"/>
                    <a:pt x="7850" y="411"/>
                    <a:pt x="7852" y="406"/>
                  </a:cubicBezTo>
                  <a:cubicBezTo>
                    <a:pt x="7855" y="399"/>
                    <a:pt x="7851" y="399"/>
                    <a:pt x="7846" y="394"/>
                  </a:cubicBezTo>
                  <a:cubicBezTo>
                    <a:pt x="7831" y="379"/>
                    <a:pt x="7815" y="363"/>
                    <a:pt x="7800" y="348"/>
                  </a:cubicBezTo>
                  <a:cubicBezTo>
                    <a:pt x="7794" y="342"/>
                    <a:pt x="7800" y="336"/>
                    <a:pt x="7803" y="329"/>
                  </a:cubicBezTo>
                  <a:cubicBezTo>
                    <a:pt x="7806" y="324"/>
                    <a:pt x="7808" y="319"/>
                    <a:pt x="7811" y="314"/>
                  </a:cubicBezTo>
                  <a:cubicBezTo>
                    <a:pt x="7816" y="304"/>
                    <a:pt x="7821" y="294"/>
                    <a:pt x="7826" y="284"/>
                  </a:cubicBezTo>
                  <a:cubicBezTo>
                    <a:pt x="7848" y="287"/>
                    <a:pt x="7870" y="290"/>
                    <a:pt x="7893" y="292"/>
                  </a:cubicBezTo>
                  <a:cubicBezTo>
                    <a:pt x="7901" y="293"/>
                    <a:pt x="7908" y="297"/>
                    <a:pt x="7913" y="290"/>
                  </a:cubicBezTo>
                  <a:cubicBezTo>
                    <a:pt x="7916" y="286"/>
                    <a:pt x="7919" y="282"/>
                    <a:pt x="7922" y="277"/>
                  </a:cubicBezTo>
                  <a:cubicBezTo>
                    <a:pt x="7928" y="269"/>
                    <a:pt x="7935" y="261"/>
                    <a:pt x="7942" y="252"/>
                  </a:cubicBezTo>
                  <a:cubicBezTo>
                    <a:pt x="7948" y="245"/>
                    <a:pt x="7941" y="230"/>
                    <a:pt x="7938" y="221"/>
                  </a:cubicBezTo>
                  <a:cubicBezTo>
                    <a:pt x="7935" y="210"/>
                    <a:pt x="7932" y="199"/>
                    <a:pt x="7929" y="188"/>
                  </a:cubicBezTo>
                  <a:cubicBezTo>
                    <a:pt x="7927" y="181"/>
                    <a:pt x="7925" y="174"/>
                    <a:pt x="7923" y="167"/>
                  </a:cubicBezTo>
                  <a:cubicBezTo>
                    <a:pt x="7921" y="159"/>
                    <a:pt x="7918" y="157"/>
                    <a:pt x="7925" y="153"/>
                  </a:cubicBezTo>
                  <a:cubicBezTo>
                    <a:pt x="7934" y="146"/>
                    <a:pt x="7944" y="140"/>
                    <a:pt x="7953" y="134"/>
                  </a:cubicBezTo>
                  <a:cubicBezTo>
                    <a:pt x="7958" y="131"/>
                    <a:pt x="7962" y="127"/>
                    <a:pt x="7967" y="124"/>
                  </a:cubicBezTo>
                  <a:cubicBezTo>
                    <a:pt x="7973" y="120"/>
                    <a:pt x="7974" y="116"/>
                    <a:pt x="7981" y="121"/>
                  </a:cubicBezTo>
                  <a:cubicBezTo>
                    <a:pt x="7990" y="128"/>
                    <a:pt x="7999" y="135"/>
                    <a:pt x="8008" y="142"/>
                  </a:cubicBezTo>
                  <a:cubicBezTo>
                    <a:pt x="8018" y="150"/>
                    <a:pt x="8028" y="158"/>
                    <a:pt x="8039" y="166"/>
                  </a:cubicBezTo>
                  <a:cubicBezTo>
                    <a:pt x="8047" y="160"/>
                    <a:pt x="8056" y="155"/>
                    <a:pt x="8064" y="150"/>
                  </a:cubicBezTo>
                  <a:cubicBezTo>
                    <a:pt x="8073" y="144"/>
                    <a:pt x="8081" y="140"/>
                    <a:pt x="8090" y="135"/>
                  </a:cubicBezTo>
                  <a:cubicBezTo>
                    <a:pt x="8099" y="131"/>
                    <a:pt x="8095" y="113"/>
                    <a:pt x="8095" y="104"/>
                  </a:cubicBezTo>
                  <a:cubicBezTo>
                    <a:pt x="8095" y="91"/>
                    <a:pt x="8095" y="78"/>
                    <a:pt x="8095" y="65"/>
                  </a:cubicBezTo>
                  <a:cubicBezTo>
                    <a:pt x="8095" y="60"/>
                    <a:pt x="8095" y="54"/>
                    <a:pt x="8095" y="48"/>
                  </a:cubicBezTo>
                  <a:cubicBezTo>
                    <a:pt x="8101" y="46"/>
                    <a:pt x="8106" y="45"/>
                    <a:pt x="8111" y="43"/>
                  </a:cubicBezTo>
                  <a:cubicBezTo>
                    <a:pt x="8122" y="39"/>
                    <a:pt x="8132" y="36"/>
                    <a:pt x="8143" y="32"/>
                  </a:cubicBezTo>
                  <a:cubicBezTo>
                    <a:pt x="8148" y="30"/>
                    <a:pt x="8154" y="29"/>
                    <a:pt x="8159" y="27"/>
                  </a:cubicBezTo>
                  <a:cubicBezTo>
                    <a:pt x="8162" y="31"/>
                    <a:pt x="8166" y="35"/>
                    <a:pt x="8169" y="40"/>
                  </a:cubicBezTo>
                  <a:cubicBezTo>
                    <a:pt x="8177" y="50"/>
                    <a:pt x="8184" y="60"/>
                    <a:pt x="8192" y="70"/>
                  </a:cubicBezTo>
                  <a:cubicBezTo>
                    <a:pt x="8195" y="74"/>
                    <a:pt x="8198" y="78"/>
                    <a:pt x="8202" y="83"/>
                  </a:cubicBezTo>
                  <a:cubicBezTo>
                    <a:pt x="8206" y="88"/>
                    <a:pt x="8206" y="92"/>
                    <a:pt x="8214" y="90"/>
                  </a:cubicBezTo>
                  <a:cubicBezTo>
                    <a:pt x="8224" y="87"/>
                    <a:pt x="8235" y="85"/>
                    <a:pt x="8246" y="84"/>
                  </a:cubicBezTo>
                  <a:cubicBezTo>
                    <a:pt x="8252" y="83"/>
                    <a:pt x="8257" y="82"/>
                    <a:pt x="8263" y="82"/>
                  </a:cubicBezTo>
                  <a:cubicBezTo>
                    <a:pt x="8270" y="81"/>
                    <a:pt x="8273" y="83"/>
                    <a:pt x="8275" y="75"/>
                  </a:cubicBezTo>
                  <a:cubicBezTo>
                    <a:pt x="8282" y="51"/>
                    <a:pt x="8288" y="28"/>
                    <a:pt x="8295" y="4"/>
                  </a:cubicBezTo>
                  <a:cubicBezTo>
                    <a:pt x="8317" y="3"/>
                    <a:pt x="8339" y="1"/>
                    <a:pt x="8362" y="0"/>
                  </a:cubicBezTo>
                  <a:cubicBezTo>
                    <a:pt x="8368" y="16"/>
                    <a:pt x="8375" y="31"/>
                    <a:pt x="8381" y="47"/>
                  </a:cubicBezTo>
                  <a:cubicBezTo>
                    <a:pt x="8385" y="57"/>
                    <a:pt x="8391" y="83"/>
                    <a:pt x="8401" y="85"/>
                  </a:cubicBezTo>
                  <a:cubicBezTo>
                    <a:pt x="8416" y="87"/>
                    <a:pt x="8430" y="90"/>
                    <a:pt x="8444" y="93"/>
                  </a:cubicBezTo>
                  <a:cubicBezTo>
                    <a:pt x="8454" y="96"/>
                    <a:pt x="8454" y="96"/>
                    <a:pt x="8462" y="88"/>
                  </a:cubicBezTo>
                  <a:cubicBezTo>
                    <a:pt x="8467" y="83"/>
                    <a:pt x="8472" y="78"/>
                    <a:pt x="8477" y="73"/>
                  </a:cubicBezTo>
                  <a:cubicBezTo>
                    <a:pt x="8488" y="62"/>
                    <a:pt x="8498" y="52"/>
                    <a:pt x="8508" y="42"/>
                  </a:cubicBezTo>
                  <a:cubicBezTo>
                    <a:pt x="8516" y="34"/>
                    <a:pt x="8516" y="34"/>
                    <a:pt x="8526" y="39"/>
                  </a:cubicBezTo>
                  <a:cubicBezTo>
                    <a:pt x="8533" y="42"/>
                    <a:pt x="8540" y="45"/>
                    <a:pt x="8547" y="48"/>
                  </a:cubicBezTo>
                  <a:cubicBezTo>
                    <a:pt x="8553" y="52"/>
                    <a:pt x="8560" y="55"/>
                    <a:pt x="8567" y="58"/>
                  </a:cubicBezTo>
                  <a:cubicBezTo>
                    <a:pt x="8577" y="63"/>
                    <a:pt x="8577" y="63"/>
                    <a:pt x="8575" y="74"/>
                  </a:cubicBezTo>
                  <a:cubicBezTo>
                    <a:pt x="8574" y="88"/>
                    <a:pt x="8572" y="102"/>
                    <a:pt x="8570" y="116"/>
                  </a:cubicBezTo>
                  <a:cubicBezTo>
                    <a:pt x="8569" y="123"/>
                    <a:pt x="8568" y="130"/>
                    <a:pt x="8567" y="137"/>
                  </a:cubicBezTo>
                  <a:cubicBezTo>
                    <a:pt x="8566" y="145"/>
                    <a:pt x="8573" y="146"/>
                    <a:pt x="8580" y="150"/>
                  </a:cubicBezTo>
                  <a:cubicBezTo>
                    <a:pt x="8592" y="157"/>
                    <a:pt x="8603" y="165"/>
                    <a:pt x="8614" y="173"/>
                  </a:cubicBezTo>
                  <a:cubicBezTo>
                    <a:pt x="8622" y="179"/>
                    <a:pt x="8622" y="179"/>
                    <a:pt x="8631" y="173"/>
                  </a:cubicBezTo>
                  <a:cubicBezTo>
                    <a:pt x="8638" y="170"/>
                    <a:pt x="8644" y="166"/>
                    <a:pt x="8650" y="163"/>
                  </a:cubicBezTo>
                  <a:cubicBezTo>
                    <a:pt x="8662" y="155"/>
                    <a:pt x="8674" y="148"/>
                    <a:pt x="8687" y="141"/>
                  </a:cubicBezTo>
                  <a:cubicBezTo>
                    <a:pt x="8694" y="137"/>
                    <a:pt x="8698" y="144"/>
                    <a:pt x="8704" y="149"/>
                  </a:cubicBezTo>
                  <a:cubicBezTo>
                    <a:pt x="8710" y="154"/>
                    <a:pt x="8715" y="159"/>
                    <a:pt x="8721" y="164"/>
                  </a:cubicBezTo>
                  <a:cubicBezTo>
                    <a:pt x="8727" y="169"/>
                    <a:pt x="8732" y="174"/>
                    <a:pt x="8738" y="179"/>
                  </a:cubicBezTo>
                  <a:cubicBezTo>
                    <a:pt x="8745" y="184"/>
                    <a:pt x="8739" y="190"/>
                    <a:pt x="8736" y="197"/>
                  </a:cubicBezTo>
                  <a:cubicBezTo>
                    <a:pt x="8731" y="211"/>
                    <a:pt x="8725" y="224"/>
                    <a:pt x="8720" y="238"/>
                  </a:cubicBezTo>
                  <a:cubicBezTo>
                    <a:pt x="8717" y="245"/>
                    <a:pt x="8714" y="251"/>
                    <a:pt x="8712" y="258"/>
                  </a:cubicBezTo>
                  <a:cubicBezTo>
                    <a:pt x="8709" y="266"/>
                    <a:pt x="8714" y="269"/>
                    <a:pt x="8719" y="275"/>
                  </a:cubicBezTo>
                  <a:cubicBezTo>
                    <a:pt x="8725" y="283"/>
                    <a:pt x="8732" y="299"/>
                    <a:pt x="8742" y="299"/>
                  </a:cubicBezTo>
                  <a:cubicBezTo>
                    <a:pt x="8753" y="299"/>
                    <a:pt x="8763" y="299"/>
                    <a:pt x="8774" y="299"/>
                  </a:cubicBezTo>
                  <a:cubicBezTo>
                    <a:pt x="8785" y="299"/>
                    <a:pt x="8796" y="299"/>
                    <a:pt x="8807" y="299"/>
                  </a:cubicBezTo>
                  <a:cubicBezTo>
                    <a:pt x="8812" y="300"/>
                    <a:pt x="8817" y="300"/>
                    <a:pt x="8823" y="300"/>
                  </a:cubicBezTo>
                  <a:cubicBezTo>
                    <a:pt x="8830" y="300"/>
                    <a:pt x="8833" y="297"/>
                    <a:pt x="8835" y="305"/>
                  </a:cubicBezTo>
                  <a:cubicBezTo>
                    <a:pt x="8839" y="317"/>
                    <a:pt x="8844" y="330"/>
                    <a:pt x="8848" y="342"/>
                  </a:cubicBezTo>
                  <a:cubicBezTo>
                    <a:pt x="8850" y="347"/>
                    <a:pt x="8851" y="353"/>
                    <a:pt x="8853" y="358"/>
                  </a:cubicBezTo>
                  <a:cubicBezTo>
                    <a:pt x="8856" y="366"/>
                    <a:pt x="8852" y="366"/>
                    <a:pt x="8846" y="370"/>
                  </a:cubicBezTo>
                  <a:cubicBezTo>
                    <a:pt x="8828" y="384"/>
                    <a:pt x="8810" y="398"/>
                    <a:pt x="8793" y="411"/>
                  </a:cubicBezTo>
                  <a:cubicBezTo>
                    <a:pt x="8797" y="423"/>
                    <a:pt x="8801" y="435"/>
                    <a:pt x="8804" y="448"/>
                  </a:cubicBezTo>
                  <a:cubicBezTo>
                    <a:pt x="8806" y="454"/>
                    <a:pt x="8806" y="463"/>
                    <a:pt x="8809" y="469"/>
                  </a:cubicBezTo>
                  <a:lnTo>
                    <a:pt x="16000" y="469"/>
                  </a:lnTo>
                  <a:lnTo>
                    <a:pt x="16000" y="636"/>
                  </a:lnTo>
                  <a:lnTo>
                    <a:pt x="8818" y="636"/>
                  </a:lnTo>
                  <a:lnTo>
                    <a:pt x="7825" y="636"/>
                  </a:lnTo>
                  <a:lnTo>
                    <a:pt x="0" y="636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6" name="Freeform 6"/>
            <p:cNvSpPr/>
            <p:nvPr userDrawn="1"/>
          </p:nvSpPr>
          <p:spPr>
            <a:xfrm>
              <a:off x="2883" y="43"/>
              <a:ext cx="307" cy="198"/>
            </a:xfrm>
            <a:custGeom>
              <a:avLst/>
              <a:gdLst/>
              <a:ahLst/>
              <a:cxnLst>
                <a:cxn ang="0">
                  <a:pos x="225" y="39"/>
                </a:cxn>
                <a:cxn ang="0">
                  <a:pos x="270" y="77"/>
                </a:cxn>
                <a:cxn ang="0">
                  <a:pos x="301" y="198"/>
                </a:cxn>
                <a:cxn ang="0">
                  <a:pos x="5" y="198"/>
                </a:cxn>
                <a:cxn ang="0">
                  <a:pos x="25" y="95"/>
                </a:cxn>
                <a:cxn ang="0">
                  <a:pos x="225" y="39"/>
                </a:cxn>
              </a:cxnLst>
              <a:rect l="0" t="0" r="0" b="0"/>
              <a:pathLst>
                <a:path w="840" h="523">
                  <a:moveTo>
                    <a:pt x="617" y="103"/>
                  </a:moveTo>
                  <a:cubicBezTo>
                    <a:pt x="663" y="129"/>
                    <a:pt x="704" y="163"/>
                    <a:pt x="738" y="204"/>
                  </a:cubicBezTo>
                  <a:cubicBezTo>
                    <a:pt x="811" y="295"/>
                    <a:pt x="840" y="412"/>
                    <a:pt x="824" y="523"/>
                  </a:cubicBezTo>
                  <a:lnTo>
                    <a:pt x="14" y="523"/>
                  </a:lnTo>
                  <a:cubicBezTo>
                    <a:pt x="0" y="431"/>
                    <a:pt x="18" y="334"/>
                    <a:pt x="68" y="250"/>
                  </a:cubicBezTo>
                  <a:cubicBezTo>
                    <a:pt x="180" y="64"/>
                    <a:pt x="426" y="0"/>
                    <a:pt x="617" y="10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7" name="TextBox 6"/>
          <p:cNvSpPr txBox="1"/>
          <p:nvPr userDrawn="1"/>
        </p:nvSpPr>
        <p:spPr>
          <a:xfrm>
            <a:off x="6197126" y="6586538"/>
            <a:ext cx="28194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/>
            <a:fld id="{9A0DB2DC-4C9A-4742-B13C-FB6460FD3503}" type="slidenum"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8" name="Rectangle 2"/>
          <p:cNvSpPr>
            <a:spLocks noGrp="1"/>
          </p:cNvSpPr>
          <p:nvPr>
            <p:ph type="title"/>
          </p:nvPr>
        </p:nvSpPr>
        <p:spPr>
          <a:xfrm>
            <a:off x="842258" y="590550"/>
            <a:ext cx="10507062" cy="635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9" name="Rectangle 3"/>
          <p:cNvSpPr>
            <a:spLocks noGrp="1"/>
          </p:cNvSpPr>
          <p:nvPr>
            <p:ph type="body" idx="1"/>
          </p:nvPr>
        </p:nvSpPr>
        <p:spPr>
          <a:xfrm>
            <a:off x="842258" y="1600200"/>
            <a:ext cx="10507062" cy="427672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4693" y="1"/>
            <a:ext cx="1237306" cy="589285"/>
          </a:xfrm>
          <a:prstGeom prst="rect">
            <a:avLst/>
          </a:prstGeom>
        </p:spPr>
      </p:pic>
      <p:grpSp>
        <p:nvGrpSpPr>
          <p:cNvPr id="10" name="组合 7"/>
          <p:cNvGrpSpPr/>
          <p:nvPr userDrawn="1"/>
        </p:nvGrpSpPr>
        <p:grpSpPr>
          <a:xfrm>
            <a:off x="0" y="0"/>
            <a:ext cx="12182475" cy="620395"/>
            <a:chOff x="0" y="283464"/>
            <a:chExt cx="12182856" cy="621792"/>
          </a:xfrm>
          <a:blipFill rotWithShape="1">
            <a:blip r:embed="rId15"/>
            <a:stretch>
              <a:fillRect/>
            </a:stretch>
          </a:blipFill>
        </p:grpSpPr>
        <p:sp>
          <p:nvSpPr>
            <p:cNvPr id="11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>
              <a:solidFill>
                <a:srgbClr val="23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/>
          <p:nvPr userDrawn="1"/>
        </p:nvGrpSpPr>
        <p:grpSpPr>
          <a:xfrm>
            <a:off x="0" y="6480175"/>
            <a:ext cx="12189461" cy="377825"/>
            <a:chOff x="0" y="0"/>
            <a:chExt cx="5834" cy="241"/>
          </a:xfrm>
        </p:grpSpPr>
        <p:sp>
          <p:nvSpPr>
            <p:cNvPr id="3075" name="Freeform 5"/>
            <p:cNvSpPr/>
            <p:nvPr userDrawn="1"/>
          </p:nvSpPr>
          <p:spPr>
            <a:xfrm>
              <a:off x="0" y="0"/>
              <a:ext cx="5834" cy="241"/>
            </a:xfrm>
            <a:custGeom>
              <a:avLst/>
              <a:gdLst/>
              <a:ahLst/>
              <a:cxnLst>
                <a:cxn ang="0">
                  <a:pos x="2845" y="178"/>
                </a:cxn>
                <a:cxn ang="0">
                  <a:pos x="2855" y="177"/>
                </a:cxn>
                <a:cxn ang="0">
                  <a:pos x="2861" y="160"/>
                </a:cxn>
                <a:cxn ang="0">
                  <a:pos x="2861" y="149"/>
                </a:cxn>
                <a:cxn ang="0">
                  <a:pos x="2845" y="125"/>
                </a:cxn>
                <a:cxn ang="0">
                  <a:pos x="2854" y="108"/>
                </a:cxn>
                <a:cxn ang="0">
                  <a:pos x="2885" y="110"/>
                </a:cxn>
                <a:cxn ang="0">
                  <a:pos x="2896" y="95"/>
                </a:cxn>
                <a:cxn ang="0">
                  <a:pos x="2891" y="71"/>
                </a:cxn>
                <a:cxn ang="0">
                  <a:pos x="2890" y="58"/>
                </a:cxn>
                <a:cxn ang="0">
                  <a:pos x="2905" y="47"/>
                </a:cxn>
                <a:cxn ang="0">
                  <a:pos x="2920" y="54"/>
                </a:cxn>
                <a:cxn ang="0">
                  <a:pos x="2940" y="57"/>
                </a:cxn>
                <a:cxn ang="0">
                  <a:pos x="2952" y="39"/>
                </a:cxn>
                <a:cxn ang="0">
                  <a:pos x="2952" y="18"/>
                </a:cxn>
                <a:cxn ang="0">
                  <a:pos x="2969" y="12"/>
                </a:cxn>
                <a:cxn ang="0">
                  <a:pos x="2979" y="15"/>
                </a:cxn>
                <a:cxn ang="0">
                  <a:pos x="2991" y="31"/>
                </a:cxn>
                <a:cxn ang="0">
                  <a:pos x="3007" y="32"/>
                </a:cxn>
                <a:cxn ang="0">
                  <a:pos x="3017" y="28"/>
                </a:cxn>
                <a:cxn ang="0">
                  <a:pos x="3049" y="0"/>
                </a:cxn>
                <a:cxn ang="0">
                  <a:pos x="3063" y="32"/>
                </a:cxn>
                <a:cxn ang="0">
                  <a:pos x="3085" y="33"/>
                </a:cxn>
                <a:cxn ang="0">
                  <a:pos x="3102" y="16"/>
                </a:cxn>
                <a:cxn ang="0">
                  <a:pos x="3116" y="18"/>
                </a:cxn>
                <a:cxn ang="0">
                  <a:pos x="3127" y="28"/>
                </a:cxn>
                <a:cxn ang="0">
                  <a:pos x="3124" y="52"/>
                </a:cxn>
                <a:cxn ang="0">
                  <a:pos x="3141" y="66"/>
                </a:cxn>
                <a:cxn ang="0">
                  <a:pos x="3154" y="62"/>
                </a:cxn>
                <a:cxn ang="0">
                  <a:pos x="3174" y="56"/>
                </a:cxn>
                <a:cxn ang="0">
                  <a:pos x="3186" y="68"/>
                </a:cxn>
                <a:cxn ang="0">
                  <a:pos x="3180" y="90"/>
                </a:cxn>
                <a:cxn ang="0">
                  <a:pos x="3179" y="104"/>
                </a:cxn>
                <a:cxn ang="0">
                  <a:pos x="3199" y="113"/>
                </a:cxn>
                <a:cxn ang="0">
                  <a:pos x="3217" y="114"/>
                </a:cxn>
                <a:cxn ang="0">
                  <a:pos x="3226" y="130"/>
                </a:cxn>
                <a:cxn ang="0">
                  <a:pos x="3225" y="140"/>
                </a:cxn>
                <a:cxn ang="0">
                  <a:pos x="3210" y="170"/>
                </a:cxn>
                <a:cxn ang="0">
                  <a:pos x="5834" y="178"/>
                </a:cxn>
                <a:cxn ang="0">
                  <a:pos x="3215" y="241"/>
                </a:cxn>
                <a:cxn ang="0">
                  <a:pos x="0" y="241"/>
                </a:cxn>
              </a:cxnLst>
              <a:rect l="0" t="0" r="0" b="0"/>
              <a:pathLst>
                <a:path w="16000" h="636">
                  <a:moveTo>
                    <a:pt x="0" y="469"/>
                  </a:moveTo>
                  <a:lnTo>
                    <a:pt x="7802" y="469"/>
                  </a:lnTo>
                  <a:lnTo>
                    <a:pt x="7812" y="468"/>
                  </a:lnTo>
                  <a:cubicBezTo>
                    <a:pt x="7818" y="467"/>
                    <a:pt x="7823" y="466"/>
                    <a:pt x="7829" y="466"/>
                  </a:cubicBezTo>
                  <a:cubicBezTo>
                    <a:pt x="7837" y="465"/>
                    <a:pt x="7835" y="462"/>
                    <a:pt x="7837" y="455"/>
                  </a:cubicBezTo>
                  <a:cubicBezTo>
                    <a:pt x="7840" y="443"/>
                    <a:pt x="7843" y="432"/>
                    <a:pt x="7847" y="421"/>
                  </a:cubicBezTo>
                  <a:cubicBezTo>
                    <a:pt x="7849" y="416"/>
                    <a:pt x="7850" y="411"/>
                    <a:pt x="7852" y="406"/>
                  </a:cubicBezTo>
                  <a:cubicBezTo>
                    <a:pt x="7855" y="399"/>
                    <a:pt x="7851" y="399"/>
                    <a:pt x="7846" y="394"/>
                  </a:cubicBezTo>
                  <a:cubicBezTo>
                    <a:pt x="7831" y="379"/>
                    <a:pt x="7815" y="363"/>
                    <a:pt x="7800" y="348"/>
                  </a:cubicBezTo>
                  <a:cubicBezTo>
                    <a:pt x="7794" y="342"/>
                    <a:pt x="7800" y="336"/>
                    <a:pt x="7803" y="329"/>
                  </a:cubicBezTo>
                  <a:cubicBezTo>
                    <a:pt x="7806" y="324"/>
                    <a:pt x="7808" y="319"/>
                    <a:pt x="7811" y="314"/>
                  </a:cubicBezTo>
                  <a:cubicBezTo>
                    <a:pt x="7816" y="304"/>
                    <a:pt x="7821" y="294"/>
                    <a:pt x="7826" y="284"/>
                  </a:cubicBezTo>
                  <a:cubicBezTo>
                    <a:pt x="7848" y="287"/>
                    <a:pt x="7870" y="290"/>
                    <a:pt x="7893" y="292"/>
                  </a:cubicBezTo>
                  <a:cubicBezTo>
                    <a:pt x="7901" y="293"/>
                    <a:pt x="7908" y="297"/>
                    <a:pt x="7913" y="290"/>
                  </a:cubicBezTo>
                  <a:cubicBezTo>
                    <a:pt x="7916" y="286"/>
                    <a:pt x="7919" y="282"/>
                    <a:pt x="7922" y="277"/>
                  </a:cubicBezTo>
                  <a:cubicBezTo>
                    <a:pt x="7928" y="269"/>
                    <a:pt x="7935" y="261"/>
                    <a:pt x="7942" y="252"/>
                  </a:cubicBezTo>
                  <a:cubicBezTo>
                    <a:pt x="7948" y="245"/>
                    <a:pt x="7941" y="230"/>
                    <a:pt x="7938" y="221"/>
                  </a:cubicBezTo>
                  <a:cubicBezTo>
                    <a:pt x="7935" y="210"/>
                    <a:pt x="7932" y="199"/>
                    <a:pt x="7929" y="188"/>
                  </a:cubicBezTo>
                  <a:cubicBezTo>
                    <a:pt x="7927" y="181"/>
                    <a:pt x="7925" y="174"/>
                    <a:pt x="7923" y="167"/>
                  </a:cubicBezTo>
                  <a:cubicBezTo>
                    <a:pt x="7921" y="159"/>
                    <a:pt x="7918" y="157"/>
                    <a:pt x="7925" y="153"/>
                  </a:cubicBezTo>
                  <a:cubicBezTo>
                    <a:pt x="7934" y="146"/>
                    <a:pt x="7944" y="140"/>
                    <a:pt x="7953" y="134"/>
                  </a:cubicBezTo>
                  <a:cubicBezTo>
                    <a:pt x="7958" y="131"/>
                    <a:pt x="7962" y="127"/>
                    <a:pt x="7967" y="124"/>
                  </a:cubicBezTo>
                  <a:cubicBezTo>
                    <a:pt x="7973" y="120"/>
                    <a:pt x="7974" y="116"/>
                    <a:pt x="7981" y="121"/>
                  </a:cubicBezTo>
                  <a:cubicBezTo>
                    <a:pt x="7990" y="128"/>
                    <a:pt x="7999" y="135"/>
                    <a:pt x="8008" y="142"/>
                  </a:cubicBezTo>
                  <a:cubicBezTo>
                    <a:pt x="8018" y="150"/>
                    <a:pt x="8028" y="158"/>
                    <a:pt x="8039" y="166"/>
                  </a:cubicBezTo>
                  <a:cubicBezTo>
                    <a:pt x="8047" y="160"/>
                    <a:pt x="8056" y="155"/>
                    <a:pt x="8064" y="150"/>
                  </a:cubicBezTo>
                  <a:cubicBezTo>
                    <a:pt x="8073" y="144"/>
                    <a:pt x="8081" y="140"/>
                    <a:pt x="8090" y="135"/>
                  </a:cubicBezTo>
                  <a:cubicBezTo>
                    <a:pt x="8099" y="131"/>
                    <a:pt x="8095" y="113"/>
                    <a:pt x="8095" y="104"/>
                  </a:cubicBezTo>
                  <a:cubicBezTo>
                    <a:pt x="8095" y="91"/>
                    <a:pt x="8095" y="78"/>
                    <a:pt x="8095" y="65"/>
                  </a:cubicBezTo>
                  <a:cubicBezTo>
                    <a:pt x="8095" y="60"/>
                    <a:pt x="8095" y="54"/>
                    <a:pt x="8095" y="48"/>
                  </a:cubicBezTo>
                  <a:cubicBezTo>
                    <a:pt x="8101" y="46"/>
                    <a:pt x="8106" y="45"/>
                    <a:pt x="8111" y="43"/>
                  </a:cubicBezTo>
                  <a:cubicBezTo>
                    <a:pt x="8122" y="39"/>
                    <a:pt x="8132" y="36"/>
                    <a:pt x="8143" y="32"/>
                  </a:cubicBezTo>
                  <a:cubicBezTo>
                    <a:pt x="8148" y="30"/>
                    <a:pt x="8154" y="29"/>
                    <a:pt x="8159" y="27"/>
                  </a:cubicBezTo>
                  <a:cubicBezTo>
                    <a:pt x="8162" y="31"/>
                    <a:pt x="8166" y="35"/>
                    <a:pt x="8169" y="40"/>
                  </a:cubicBezTo>
                  <a:cubicBezTo>
                    <a:pt x="8177" y="50"/>
                    <a:pt x="8184" y="60"/>
                    <a:pt x="8192" y="70"/>
                  </a:cubicBezTo>
                  <a:cubicBezTo>
                    <a:pt x="8195" y="74"/>
                    <a:pt x="8198" y="78"/>
                    <a:pt x="8202" y="83"/>
                  </a:cubicBezTo>
                  <a:cubicBezTo>
                    <a:pt x="8206" y="88"/>
                    <a:pt x="8206" y="92"/>
                    <a:pt x="8214" y="90"/>
                  </a:cubicBezTo>
                  <a:cubicBezTo>
                    <a:pt x="8224" y="87"/>
                    <a:pt x="8235" y="85"/>
                    <a:pt x="8246" y="84"/>
                  </a:cubicBezTo>
                  <a:cubicBezTo>
                    <a:pt x="8252" y="83"/>
                    <a:pt x="8257" y="82"/>
                    <a:pt x="8263" y="82"/>
                  </a:cubicBezTo>
                  <a:cubicBezTo>
                    <a:pt x="8270" y="81"/>
                    <a:pt x="8273" y="83"/>
                    <a:pt x="8275" y="75"/>
                  </a:cubicBezTo>
                  <a:cubicBezTo>
                    <a:pt x="8282" y="51"/>
                    <a:pt x="8288" y="28"/>
                    <a:pt x="8295" y="4"/>
                  </a:cubicBezTo>
                  <a:cubicBezTo>
                    <a:pt x="8317" y="3"/>
                    <a:pt x="8339" y="1"/>
                    <a:pt x="8362" y="0"/>
                  </a:cubicBezTo>
                  <a:cubicBezTo>
                    <a:pt x="8368" y="16"/>
                    <a:pt x="8375" y="31"/>
                    <a:pt x="8381" y="47"/>
                  </a:cubicBezTo>
                  <a:cubicBezTo>
                    <a:pt x="8385" y="57"/>
                    <a:pt x="8391" y="83"/>
                    <a:pt x="8401" y="85"/>
                  </a:cubicBezTo>
                  <a:cubicBezTo>
                    <a:pt x="8416" y="87"/>
                    <a:pt x="8430" y="90"/>
                    <a:pt x="8444" y="93"/>
                  </a:cubicBezTo>
                  <a:cubicBezTo>
                    <a:pt x="8454" y="96"/>
                    <a:pt x="8454" y="96"/>
                    <a:pt x="8462" y="88"/>
                  </a:cubicBezTo>
                  <a:cubicBezTo>
                    <a:pt x="8467" y="83"/>
                    <a:pt x="8472" y="78"/>
                    <a:pt x="8477" y="73"/>
                  </a:cubicBezTo>
                  <a:cubicBezTo>
                    <a:pt x="8488" y="62"/>
                    <a:pt x="8498" y="52"/>
                    <a:pt x="8508" y="42"/>
                  </a:cubicBezTo>
                  <a:cubicBezTo>
                    <a:pt x="8516" y="34"/>
                    <a:pt x="8516" y="34"/>
                    <a:pt x="8526" y="39"/>
                  </a:cubicBezTo>
                  <a:cubicBezTo>
                    <a:pt x="8533" y="42"/>
                    <a:pt x="8540" y="45"/>
                    <a:pt x="8547" y="48"/>
                  </a:cubicBezTo>
                  <a:cubicBezTo>
                    <a:pt x="8553" y="52"/>
                    <a:pt x="8560" y="55"/>
                    <a:pt x="8567" y="58"/>
                  </a:cubicBezTo>
                  <a:cubicBezTo>
                    <a:pt x="8577" y="63"/>
                    <a:pt x="8577" y="63"/>
                    <a:pt x="8575" y="74"/>
                  </a:cubicBezTo>
                  <a:cubicBezTo>
                    <a:pt x="8574" y="88"/>
                    <a:pt x="8572" y="102"/>
                    <a:pt x="8570" y="116"/>
                  </a:cubicBezTo>
                  <a:cubicBezTo>
                    <a:pt x="8569" y="123"/>
                    <a:pt x="8568" y="130"/>
                    <a:pt x="8567" y="137"/>
                  </a:cubicBezTo>
                  <a:cubicBezTo>
                    <a:pt x="8566" y="145"/>
                    <a:pt x="8573" y="146"/>
                    <a:pt x="8580" y="150"/>
                  </a:cubicBezTo>
                  <a:cubicBezTo>
                    <a:pt x="8592" y="157"/>
                    <a:pt x="8603" y="165"/>
                    <a:pt x="8614" y="173"/>
                  </a:cubicBezTo>
                  <a:cubicBezTo>
                    <a:pt x="8622" y="179"/>
                    <a:pt x="8622" y="179"/>
                    <a:pt x="8631" y="173"/>
                  </a:cubicBezTo>
                  <a:cubicBezTo>
                    <a:pt x="8638" y="170"/>
                    <a:pt x="8644" y="166"/>
                    <a:pt x="8650" y="163"/>
                  </a:cubicBezTo>
                  <a:cubicBezTo>
                    <a:pt x="8662" y="155"/>
                    <a:pt x="8674" y="148"/>
                    <a:pt x="8687" y="141"/>
                  </a:cubicBezTo>
                  <a:cubicBezTo>
                    <a:pt x="8694" y="137"/>
                    <a:pt x="8698" y="144"/>
                    <a:pt x="8704" y="149"/>
                  </a:cubicBezTo>
                  <a:cubicBezTo>
                    <a:pt x="8710" y="154"/>
                    <a:pt x="8715" y="159"/>
                    <a:pt x="8721" y="164"/>
                  </a:cubicBezTo>
                  <a:cubicBezTo>
                    <a:pt x="8727" y="169"/>
                    <a:pt x="8732" y="174"/>
                    <a:pt x="8738" y="179"/>
                  </a:cubicBezTo>
                  <a:cubicBezTo>
                    <a:pt x="8745" y="184"/>
                    <a:pt x="8739" y="190"/>
                    <a:pt x="8736" y="197"/>
                  </a:cubicBezTo>
                  <a:cubicBezTo>
                    <a:pt x="8731" y="211"/>
                    <a:pt x="8725" y="224"/>
                    <a:pt x="8720" y="238"/>
                  </a:cubicBezTo>
                  <a:cubicBezTo>
                    <a:pt x="8717" y="245"/>
                    <a:pt x="8714" y="251"/>
                    <a:pt x="8712" y="258"/>
                  </a:cubicBezTo>
                  <a:cubicBezTo>
                    <a:pt x="8709" y="266"/>
                    <a:pt x="8714" y="269"/>
                    <a:pt x="8719" y="275"/>
                  </a:cubicBezTo>
                  <a:cubicBezTo>
                    <a:pt x="8725" y="283"/>
                    <a:pt x="8732" y="299"/>
                    <a:pt x="8742" y="299"/>
                  </a:cubicBezTo>
                  <a:cubicBezTo>
                    <a:pt x="8753" y="299"/>
                    <a:pt x="8763" y="299"/>
                    <a:pt x="8774" y="299"/>
                  </a:cubicBezTo>
                  <a:cubicBezTo>
                    <a:pt x="8785" y="299"/>
                    <a:pt x="8796" y="299"/>
                    <a:pt x="8807" y="299"/>
                  </a:cubicBezTo>
                  <a:cubicBezTo>
                    <a:pt x="8812" y="300"/>
                    <a:pt x="8817" y="300"/>
                    <a:pt x="8823" y="300"/>
                  </a:cubicBezTo>
                  <a:cubicBezTo>
                    <a:pt x="8830" y="300"/>
                    <a:pt x="8833" y="297"/>
                    <a:pt x="8835" y="305"/>
                  </a:cubicBezTo>
                  <a:cubicBezTo>
                    <a:pt x="8839" y="317"/>
                    <a:pt x="8844" y="330"/>
                    <a:pt x="8848" y="342"/>
                  </a:cubicBezTo>
                  <a:cubicBezTo>
                    <a:pt x="8850" y="347"/>
                    <a:pt x="8851" y="353"/>
                    <a:pt x="8853" y="358"/>
                  </a:cubicBezTo>
                  <a:cubicBezTo>
                    <a:pt x="8856" y="366"/>
                    <a:pt x="8852" y="366"/>
                    <a:pt x="8846" y="370"/>
                  </a:cubicBezTo>
                  <a:cubicBezTo>
                    <a:pt x="8828" y="384"/>
                    <a:pt x="8810" y="398"/>
                    <a:pt x="8793" y="411"/>
                  </a:cubicBezTo>
                  <a:cubicBezTo>
                    <a:pt x="8797" y="423"/>
                    <a:pt x="8801" y="435"/>
                    <a:pt x="8804" y="448"/>
                  </a:cubicBezTo>
                  <a:cubicBezTo>
                    <a:pt x="8806" y="454"/>
                    <a:pt x="8806" y="463"/>
                    <a:pt x="8809" y="469"/>
                  </a:cubicBezTo>
                  <a:lnTo>
                    <a:pt x="16000" y="469"/>
                  </a:lnTo>
                  <a:lnTo>
                    <a:pt x="16000" y="636"/>
                  </a:lnTo>
                  <a:lnTo>
                    <a:pt x="8818" y="636"/>
                  </a:lnTo>
                  <a:lnTo>
                    <a:pt x="7825" y="636"/>
                  </a:lnTo>
                  <a:lnTo>
                    <a:pt x="0" y="636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6" name="Freeform 6"/>
            <p:cNvSpPr/>
            <p:nvPr userDrawn="1"/>
          </p:nvSpPr>
          <p:spPr>
            <a:xfrm>
              <a:off x="2883" y="43"/>
              <a:ext cx="307" cy="198"/>
            </a:xfrm>
            <a:custGeom>
              <a:avLst/>
              <a:gdLst/>
              <a:ahLst/>
              <a:cxnLst>
                <a:cxn ang="0">
                  <a:pos x="225" y="39"/>
                </a:cxn>
                <a:cxn ang="0">
                  <a:pos x="270" y="77"/>
                </a:cxn>
                <a:cxn ang="0">
                  <a:pos x="301" y="198"/>
                </a:cxn>
                <a:cxn ang="0">
                  <a:pos x="5" y="198"/>
                </a:cxn>
                <a:cxn ang="0">
                  <a:pos x="25" y="95"/>
                </a:cxn>
                <a:cxn ang="0">
                  <a:pos x="225" y="39"/>
                </a:cxn>
              </a:cxnLst>
              <a:rect l="0" t="0" r="0" b="0"/>
              <a:pathLst>
                <a:path w="840" h="523">
                  <a:moveTo>
                    <a:pt x="617" y="103"/>
                  </a:moveTo>
                  <a:cubicBezTo>
                    <a:pt x="663" y="129"/>
                    <a:pt x="704" y="163"/>
                    <a:pt x="738" y="204"/>
                  </a:cubicBezTo>
                  <a:cubicBezTo>
                    <a:pt x="811" y="295"/>
                    <a:pt x="840" y="412"/>
                    <a:pt x="824" y="523"/>
                  </a:cubicBezTo>
                  <a:lnTo>
                    <a:pt x="14" y="523"/>
                  </a:lnTo>
                  <a:cubicBezTo>
                    <a:pt x="0" y="431"/>
                    <a:pt x="18" y="334"/>
                    <a:pt x="68" y="250"/>
                  </a:cubicBezTo>
                  <a:cubicBezTo>
                    <a:pt x="180" y="64"/>
                    <a:pt x="426" y="0"/>
                    <a:pt x="617" y="10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7" name="TextBox 6"/>
          <p:cNvSpPr txBox="1"/>
          <p:nvPr userDrawn="1"/>
        </p:nvSpPr>
        <p:spPr>
          <a:xfrm>
            <a:off x="6197126" y="6586538"/>
            <a:ext cx="28194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/>
            <a:fld id="{9A0DB2DC-4C9A-4742-B13C-FB6460FD3503}" type="slidenum"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8" name="Rectangle 2"/>
          <p:cNvSpPr>
            <a:spLocks noGrp="1"/>
          </p:cNvSpPr>
          <p:nvPr>
            <p:ph type="title"/>
          </p:nvPr>
        </p:nvSpPr>
        <p:spPr>
          <a:xfrm>
            <a:off x="842258" y="590550"/>
            <a:ext cx="10507062" cy="635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9" name="Rectangle 3"/>
          <p:cNvSpPr>
            <a:spLocks noGrp="1"/>
          </p:cNvSpPr>
          <p:nvPr>
            <p:ph type="body" idx="1"/>
          </p:nvPr>
        </p:nvSpPr>
        <p:spPr>
          <a:xfrm>
            <a:off x="842258" y="1600200"/>
            <a:ext cx="10507062" cy="427672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4693" y="1"/>
            <a:ext cx="1237306" cy="589285"/>
          </a:xfrm>
          <a:prstGeom prst="rect">
            <a:avLst/>
          </a:prstGeom>
        </p:spPr>
      </p:pic>
      <p:grpSp>
        <p:nvGrpSpPr>
          <p:cNvPr id="10" name="组合 7"/>
          <p:cNvGrpSpPr/>
          <p:nvPr userDrawn="1"/>
        </p:nvGrpSpPr>
        <p:grpSpPr>
          <a:xfrm>
            <a:off x="0" y="0"/>
            <a:ext cx="12182475" cy="620395"/>
            <a:chOff x="0" y="283464"/>
            <a:chExt cx="12182856" cy="621792"/>
          </a:xfrm>
          <a:blipFill rotWithShape="1">
            <a:blip r:embed="rId15"/>
            <a:stretch>
              <a:fillRect/>
            </a:stretch>
          </a:blipFill>
        </p:grpSpPr>
        <p:sp>
          <p:nvSpPr>
            <p:cNvPr id="11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>
              <a:solidFill>
                <a:srgbClr val="23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/>
          <p:nvPr userDrawn="1"/>
        </p:nvGrpSpPr>
        <p:grpSpPr>
          <a:xfrm>
            <a:off x="0" y="6480175"/>
            <a:ext cx="12189461" cy="377825"/>
            <a:chOff x="0" y="0"/>
            <a:chExt cx="5834" cy="241"/>
          </a:xfrm>
        </p:grpSpPr>
        <p:sp>
          <p:nvSpPr>
            <p:cNvPr id="3075" name="Freeform 5"/>
            <p:cNvSpPr/>
            <p:nvPr userDrawn="1"/>
          </p:nvSpPr>
          <p:spPr>
            <a:xfrm>
              <a:off x="0" y="0"/>
              <a:ext cx="5834" cy="241"/>
            </a:xfrm>
            <a:custGeom>
              <a:avLst/>
              <a:gdLst/>
              <a:ahLst/>
              <a:cxnLst>
                <a:cxn ang="0">
                  <a:pos x="2845" y="178"/>
                </a:cxn>
                <a:cxn ang="0">
                  <a:pos x="2855" y="177"/>
                </a:cxn>
                <a:cxn ang="0">
                  <a:pos x="2861" y="160"/>
                </a:cxn>
                <a:cxn ang="0">
                  <a:pos x="2861" y="149"/>
                </a:cxn>
                <a:cxn ang="0">
                  <a:pos x="2845" y="125"/>
                </a:cxn>
                <a:cxn ang="0">
                  <a:pos x="2854" y="108"/>
                </a:cxn>
                <a:cxn ang="0">
                  <a:pos x="2885" y="110"/>
                </a:cxn>
                <a:cxn ang="0">
                  <a:pos x="2896" y="95"/>
                </a:cxn>
                <a:cxn ang="0">
                  <a:pos x="2891" y="71"/>
                </a:cxn>
                <a:cxn ang="0">
                  <a:pos x="2890" y="58"/>
                </a:cxn>
                <a:cxn ang="0">
                  <a:pos x="2905" y="47"/>
                </a:cxn>
                <a:cxn ang="0">
                  <a:pos x="2920" y="54"/>
                </a:cxn>
                <a:cxn ang="0">
                  <a:pos x="2940" y="57"/>
                </a:cxn>
                <a:cxn ang="0">
                  <a:pos x="2952" y="39"/>
                </a:cxn>
                <a:cxn ang="0">
                  <a:pos x="2952" y="18"/>
                </a:cxn>
                <a:cxn ang="0">
                  <a:pos x="2969" y="12"/>
                </a:cxn>
                <a:cxn ang="0">
                  <a:pos x="2979" y="15"/>
                </a:cxn>
                <a:cxn ang="0">
                  <a:pos x="2991" y="31"/>
                </a:cxn>
                <a:cxn ang="0">
                  <a:pos x="3007" y="32"/>
                </a:cxn>
                <a:cxn ang="0">
                  <a:pos x="3017" y="28"/>
                </a:cxn>
                <a:cxn ang="0">
                  <a:pos x="3049" y="0"/>
                </a:cxn>
                <a:cxn ang="0">
                  <a:pos x="3063" y="32"/>
                </a:cxn>
                <a:cxn ang="0">
                  <a:pos x="3085" y="33"/>
                </a:cxn>
                <a:cxn ang="0">
                  <a:pos x="3102" y="16"/>
                </a:cxn>
                <a:cxn ang="0">
                  <a:pos x="3116" y="18"/>
                </a:cxn>
                <a:cxn ang="0">
                  <a:pos x="3127" y="28"/>
                </a:cxn>
                <a:cxn ang="0">
                  <a:pos x="3124" y="52"/>
                </a:cxn>
                <a:cxn ang="0">
                  <a:pos x="3141" y="66"/>
                </a:cxn>
                <a:cxn ang="0">
                  <a:pos x="3154" y="62"/>
                </a:cxn>
                <a:cxn ang="0">
                  <a:pos x="3174" y="56"/>
                </a:cxn>
                <a:cxn ang="0">
                  <a:pos x="3186" y="68"/>
                </a:cxn>
                <a:cxn ang="0">
                  <a:pos x="3180" y="90"/>
                </a:cxn>
                <a:cxn ang="0">
                  <a:pos x="3179" y="104"/>
                </a:cxn>
                <a:cxn ang="0">
                  <a:pos x="3199" y="113"/>
                </a:cxn>
                <a:cxn ang="0">
                  <a:pos x="3217" y="114"/>
                </a:cxn>
                <a:cxn ang="0">
                  <a:pos x="3226" y="130"/>
                </a:cxn>
                <a:cxn ang="0">
                  <a:pos x="3225" y="140"/>
                </a:cxn>
                <a:cxn ang="0">
                  <a:pos x="3210" y="170"/>
                </a:cxn>
                <a:cxn ang="0">
                  <a:pos x="5834" y="178"/>
                </a:cxn>
                <a:cxn ang="0">
                  <a:pos x="3215" y="241"/>
                </a:cxn>
                <a:cxn ang="0">
                  <a:pos x="0" y="241"/>
                </a:cxn>
              </a:cxnLst>
              <a:rect l="0" t="0" r="0" b="0"/>
              <a:pathLst>
                <a:path w="16000" h="636">
                  <a:moveTo>
                    <a:pt x="0" y="469"/>
                  </a:moveTo>
                  <a:lnTo>
                    <a:pt x="7802" y="469"/>
                  </a:lnTo>
                  <a:lnTo>
                    <a:pt x="7812" y="468"/>
                  </a:lnTo>
                  <a:cubicBezTo>
                    <a:pt x="7818" y="467"/>
                    <a:pt x="7823" y="466"/>
                    <a:pt x="7829" y="466"/>
                  </a:cubicBezTo>
                  <a:cubicBezTo>
                    <a:pt x="7837" y="465"/>
                    <a:pt x="7835" y="462"/>
                    <a:pt x="7837" y="455"/>
                  </a:cubicBezTo>
                  <a:cubicBezTo>
                    <a:pt x="7840" y="443"/>
                    <a:pt x="7843" y="432"/>
                    <a:pt x="7847" y="421"/>
                  </a:cubicBezTo>
                  <a:cubicBezTo>
                    <a:pt x="7849" y="416"/>
                    <a:pt x="7850" y="411"/>
                    <a:pt x="7852" y="406"/>
                  </a:cubicBezTo>
                  <a:cubicBezTo>
                    <a:pt x="7855" y="399"/>
                    <a:pt x="7851" y="399"/>
                    <a:pt x="7846" y="394"/>
                  </a:cubicBezTo>
                  <a:cubicBezTo>
                    <a:pt x="7831" y="379"/>
                    <a:pt x="7815" y="363"/>
                    <a:pt x="7800" y="348"/>
                  </a:cubicBezTo>
                  <a:cubicBezTo>
                    <a:pt x="7794" y="342"/>
                    <a:pt x="7800" y="336"/>
                    <a:pt x="7803" y="329"/>
                  </a:cubicBezTo>
                  <a:cubicBezTo>
                    <a:pt x="7806" y="324"/>
                    <a:pt x="7808" y="319"/>
                    <a:pt x="7811" y="314"/>
                  </a:cubicBezTo>
                  <a:cubicBezTo>
                    <a:pt x="7816" y="304"/>
                    <a:pt x="7821" y="294"/>
                    <a:pt x="7826" y="284"/>
                  </a:cubicBezTo>
                  <a:cubicBezTo>
                    <a:pt x="7848" y="287"/>
                    <a:pt x="7870" y="290"/>
                    <a:pt x="7893" y="292"/>
                  </a:cubicBezTo>
                  <a:cubicBezTo>
                    <a:pt x="7901" y="293"/>
                    <a:pt x="7908" y="297"/>
                    <a:pt x="7913" y="290"/>
                  </a:cubicBezTo>
                  <a:cubicBezTo>
                    <a:pt x="7916" y="286"/>
                    <a:pt x="7919" y="282"/>
                    <a:pt x="7922" y="277"/>
                  </a:cubicBezTo>
                  <a:cubicBezTo>
                    <a:pt x="7928" y="269"/>
                    <a:pt x="7935" y="261"/>
                    <a:pt x="7942" y="252"/>
                  </a:cubicBezTo>
                  <a:cubicBezTo>
                    <a:pt x="7948" y="245"/>
                    <a:pt x="7941" y="230"/>
                    <a:pt x="7938" y="221"/>
                  </a:cubicBezTo>
                  <a:cubicBezTo>
                    <a:pt x="7935" y="210"/>
                    <a:pt x="7932" y="199"/>
                    <a:pt x="7929" y="188"/>
                  </a:cubicBezTo>
                  <a:cubicBezTo>
                    <a:pt x="7927" y="181"/>
                    <a:pt x="7925" y="174"/>
                    <a:pt x="7923" y="167"/>
                  </a:cubicBezTo>
                  <a:cubicBezTo>
                    <a:pt x="7921" y="159"/>
                    <a:pt x="7918" y="157"/>
                    <a:pt x="7925" y="153"/>
                  </a:cubicBezTo>
                  <a:cubicBezTo>
                    <a:pt x="7934" y="146"/>
                    <a:pt x="7944" y="140"/>
                    <a:pt x="7953" y="134"/>
                  </a:cubicBezTo>
                  <a:cubicBezTo>
                    <a:pt x="7958" y="131"/>
                    <a:pt x="7962" y="127"/>
                    <a:pt x="7967" y="124"/>
                  </a:cubicBezTo>
                  <a:cubicBezTo>
                    <a:pt x="7973" y="120"/>
                    <a:pt x="7974" y="116"/>
                    <a:pt x="7981" y="121"/>
                  </a:cubicBezTo>
                  <a:cubicBezTo>
                    <a:pt x="7990" y="128"/>
                    <a:pt x="7999" y="135"/>
                    <a:pt x="8008" y="142"/>
                  </a:cubicBezTo>
                  <a:cubicBezTo>
                    <a:pt x="8018" y="150"/>
                    <a:pt x="8028" y="158"/>
                    <a:pt x="8039" y="166"/>
                  </a:cubicBezTo>
                  <a:cubicBezTo>
                    <a:pt x="8047" y="160"/>
                    <a:pt x="8056" y="155"/>
                    <a:pt x="8064" y="150"/>
                  </a:cubicBezTo>
                  <a:cubicBezTo>
                    <a:pt x="8073" y="144"/>
                    <a:pt x="8081" y="140"/>
                    <a:pt x="8090" y="135"/>
                  </a:cubicBezTo>
                  <a:cubicBezTo>
                    <a:pt x="8099" y="131"/>
                    <a:pt x="8095" y="113"/>
                    <a:pt x="8095" y="104"/>
                  </a:cubicBezTo>
                  <a:cubicBezTo>
                    <a:pt x="8095" y="91"/>
                    <a:pt x="8095" y="78"/>
                    <a:pt x="8095" y="65"/>
                  </a:cubicBezTo>
                  <a:cubicBezTo>
                    <a:pt x="8095" y="60"/>
                    <a:pt x="8095" y="54"/>
                    <a:pt x="8095" y="48"/>
                  </a:cubicBezTo>
                  <a:cubicBezTo>
                    <a:pt x="8101" y="46"/>
                    <a:pt x="8106" y="45"/>
                    <a:pt x="8111" y="43"/>
                  </a:cubicBezTo>
                  <a:cubicBezTo>
                    <a:pt x="8122" y="39"/>
                    <a:pt x="8132" y="36"/>
                    <a:pt x="8143" y="32"/>
                  </a:cubicBezTo>
                  <a:cubicBezTo>
                    <a:pt x="8148" y="30"/>
                    <a:pt x="8154" y="29"/>
                    <a:pt x="8159" y="27"/>
                  </a:cubicBezTo>
                  <a:cubicBezTo>
                    <a:pt x="8162" y="31"/>
                    <a:pt x="8166" y="35"/>
                    <a:pt x="8169" y="40"/>
                  </a:cubicBezTo>
                  <a:cubicBezTo>
                    <a:pt x="8177" y="50"/>
                    <a:pt x="8184" y="60"/>
                    <a:pt x="8192" y="70"/>
                  </a:cubicBezTo>
                  <a:cubicBezTo>
                    <a:pt x="8195" y="74"/>
                    <a:pt x="8198" y="78"/>
                    <a:pt x="8202" y="83"/>
                  </a:cubicBezTo>
                  <a:cubicBezTo>
                    <a:pt x="8206" y="88"/>
                    <a:pt x="8206" y="92"/>
                    <a:pt x="8214" y="90"/>
                  </a:cubicBezTo>
                  <a:cubicBezTo>
                    <a:pt x="8224" y="87"/>
                    <a:pt x="8235" y="85"/>
                    <a:pt x="8246" y="84"/>
                  </a:cubicBezTo>
                  <a:cubicBezTo>
                    <a:pt x="8252" y="83"/>
                    <a:pt x="8257" y="82"/>
                    <a:pt x="8263" y="82"/>
                  </a:cubicBezTo>
                  <a:cubicBezTo>
                    <a:pt x="8270" y="81"/>
                    <a:pt x="8273" y="83"/>
                    <a:pt x="8275" y="75"/>
                  </a:cubicBezTo>
                  <a:cubicBezTo>
                    <a:pt x="8282" y="51"/>
                    <a:pt x="8288" y="28"/>
                    <a:pt x="8295" y="4"/>
                  </a:cubicBezTo>
                  <a:cubicBezTo>
                    <a:pt x="8317" y="3"/>
                    <a:pt x="8339" y="1"/>
                    <a:pt x="8362" y="0"/>
                  </a:cubicBezTo>
                  <a:cubicBezTo>
                    <a:pt x="8368" y="16"/>
                    <a:pt x="8375" y="31"/>
                    <a:pt x="8381" y="47"/>
                  </a:cubicBezTo>
                  <a:cubicBezTo>
                    <a:pt x="8385" y="57"/>
                    <a:pt x="8391" y="83"/>
                    <a:pt x="8401" y="85"/>
                  </a:cubicBezTo>
                  <a:cubicBezTo>
                    <a:pt x="8416" y="87"/>
                    <a:pt x="8430" y="90"/>
                    <a:pt x="8444" y="93"/>
                  </a:cubicBezTo>
                  <a:cubicBezTo>
                    <a:pt x="8454" y="96"/>
                    <a:pt x="8454" y="96"/>
                    <a:pt x="8462" y="88"/>
                  </a:cubicBezTo>
                  <a:cubicBezTo>
                    <a:pt x="8467" y="83"/>
                    <a:pt x="8472" y="78"/>
                    <a:pt x="8477" y="73"/>
                  </a:cubicBezTo>
                  <a:cubicBezTo>
                    <a:pt x="8488" y="62"/>
                    <a:pt x="8498" y="52"/>
                    <a:pt x="8508" y="42"/>
                  </a:cubicBezTo>
                  <a:cubicBezTo>
                    <a:pt x="8516" y="34"/>
                    <a:pt x="8516" y="34"/>
                    <a:pt x="8526" y="39"/>
                  </a:cubicBezTo>
                  <a:cubicBezTo>
                    <a:pt x="8533" y="42"/>
                    <a:pt x="8540" y="45"/>
                    <a:pt x="8547" y="48"/>
                  </a:cubicBezTo>
                  <a:cubicBezTo>
                    <a:pt x="8553" y="52"/>
                    <a:pt x="8560" y="55"/>
                    <a:pt x="8567" y="58"/>
                  </a:cubicBezTo>
                  <a:cubicBezTo>
                    <a:pt x="8577" y="63"/>
                    <a:pt x="8577" y="63"/>
                    <a:pt x="8575" y="74"/>
                  </a:cubicBezTo>
                  <a:cubicBezTo>
                    <a:pt x="8574" y="88"/>
                    <a:pt x="8572" y="102"/>
                    <a:pt x="8570" y="116"/>
                  </a:cubicBezTo>
                  <a:cubicBezTo>
                    <a:pt x="8569" y="123"/>
                    <a:pt x="8568" y="130"/>
                    <a:pt x="8567" y="137"/>
                  </a:cubicBezTo>
                  <a:cubicBezTo>
                    <a:pt x="8566" y="145"/>
                    <a:pt x="8573" y="146"/>
                    <a:pt x="8580" y="150"/>
                  </a:cubicBezTo>
                  <a:cubicBezTo>
                    <a:pt x="8592" y="157"/>
                    <a:pt x="8603" y="165"/>
                    <a:pt x="8614" y="173"/>
                  </a:cubicBezTo>
                  <a:cubicBezTo>
                    <a:pt x="8622" y="179"/>
                    <a:pt x="8622" y="179"/>
                    <a:pt x="8631" y="173"/>
                  </a:cubicBezTo>
                  <a:cubicBezTo>
                    <a:pt x="8638" y="170"/>
                    <a:pt x="8644" y="166"/>
                    <a:pt x="8650" y="163"/>
                  </a:cubicBezTo>
                  <a:cubicBezTo>
                    <a:pt x="8662" y="155"/>
                    <a:pt x="8674" y="148"/>
                    <a:pt x="8687" y="141"/>
                  </a:cubicBezTo>
                  <a:cubicBezTo>
                    <a:pt x="8694" y="137"/>
                    <a:pt x="8698" y="144"/>
                    <a:pt x="8704" y="149"/>
                  </a:cubicBezTo>
                  <a:cubicBezTo>
                    <a:pt x="8710" y="154"/>
                    <a:pt x="8715" y="159"/>
                    <a:pt x="8721" y="164"/>
                  </a:cubicBezTo>
                  <a:cubicBezTo>
                    <a:pt x="8727" y="169"/>
                    <a:pt x="8732" y="174"/>
                    <a:pt x="8738" y="179"/>
                  </a:cubicBezTo>
                  <a:cubicBezTo>
                    <a:pt x="8745" y="184"/>
                    <a:pt x="8739" y="190"/>
                    <a:pt x="8736" y="197"/>
                  </a:cubicBezTo>
                  <a:cubicBezTo>
                    <a:pt x="8731" y="211"/>
                    <a:pt x="8725" y="224"/>
                    <a:pt x="8720" y="238"/>
                  </a:cubicBezTo>
                  <a:cubicBezTo>
                    <a:pt x="8717" y="245"/>
                    <a:pt x="8714" y="251"/>
                    <a:pt x="8712" y="258"/>
                  </a:cubicBezTo>
                  <a:cubicBezTo>
                    <a:pt x="8709" y="266"/>
                    <a:pt x="8714" y="269"/>
                    <a:pt x="8719" y="275"/>
                  </a:cubicBezTo>
                  <a:cubicBezTo>
                    <a:pt x="8725" y="283"/>
                    <a:pt x="8732" y="299"/>
                    <a:pt x="8742" y="299"/>
                  </a:cubicBezTo>
                  <a:cubicBezTo>
                    <a:pt x="8753" y="299"/>
                    <a:pt x="8763" y="299"/>
                    <a:pt x="8774" y="299"/>
                  </a:cubicBezTo>
                  <a:cubicBezTo>
                    <a:pt x="8785" y="299"/>
                    <a:pt x="8796" y="299"/>
                    <a:pt x="8807" y="299"/>
                  </a:cubicBezTo>
                  <a:cubicBezTo>
                    <a:pt x="8812" y="300"/>
                    <a:pt x="8817" y="300"/>
                    <a:pt x="8823" y="300"/>
                  </a:cubicBezTo>
                  <a:cubicBezTo>
                    <a:pt x="8830" y="300"/>
                    <a:pt x="8833" y="297"/>
                    <a:pt x="8835" y="305"/>
                  </a:cubicBezTo>
                  <a:cubicBezTo>
                    <a:pt x="8839" y="317"/>
                    <a:pt x="8844" y="330"/>
                    <a:pt x="8848" y="342"/>
                  </a:cubicBezTo>
                  <a:cubicBezTo>
                    <a:pt x="8850" y="347"/>
                    <a:pt x="8851" y="353"/>
                    <a:pt x="8853" y="358"/>
                  </a:cubicBezTo>
                  <a:cubicBezTo>
                    <a:pt x="8856" y="366"/>
                    <a:pt x="8852" y="366"/>
                    <a:pt x="8846" y="370"/>
                  </a:cubicBezTo>
                  <a:cubicBezTo>
                    <a:pt x="8828" y="384"/>
                    <a:pt x="8810" y="398"/>
                    <a:pt x="8793" y="411"/>
                  </a:cubicBezTo>
                  <a:cubicBezTo>
                    <a:pt x="8797" y="423"/>
                    <a:pt x="8801" y="435"/>
                    <a:pt x="8804" y="448"/>
                  </a:cubicBezTo>
                  <a:cubicBezTo>
                    <a:pt x="8806" y="454"/>
                    <a:pt x="8806" y="463"/>
                    <a:pt x="8809" y="469"/>
                  </a:cubicBezTo>
                  <a:lnTo>
                    <a:pt x="16000" y="469"/>
                  </a:lnTo>
                  <a:lnTo>
                    <a:pt x="16000" y="636"/>
                  </a:lnTo>
                  <a:lnTo>
                    <a:pt x="8818" y="636"/>
                  </a:lnTo>
                  <a:lnTo>
                    <a:pt x="7825" y="636"/>
                  </a:lnTo>
                  <a:lnTo>
                    <a:pt x="0" y="636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6" name="Freeform 6"/>
            <p:cNvSpPr/>
            <p:nvPr userDrawn="1"/>
          </p:nvSpPr>
          <p:spPr>
            <a:xfrm>
              <a:off x="2883" y="43"/>
              <a:ext cx="307" cy="198"/>
            </a:xfrm>
            <a:custGeom>
              <a:avLst/>
              <a:gdLst/>
              <a:ahLst/>
              <a:cxnLst>
                <a:cxn ang="0">
                  <a:pos x="225" y="39"/>
                </a:cxn>
                <a:cxn ang="0">
                  <a:pos x="270" y="77"/>
                </a:cxn>
                <a:cxn ang="0">
                  <a:pos x="301" y="198"/>
                </a:cxn>
                <a:cxn ang="0">
                  <a:pos x="5" y="198"/>
                </a:cxn>
                <a:cxn ang="0">
                  <a:pos x="25" y="95"/>
                </a:cxn>
                <a:cxn ang="0">
                  <a:pos x="225" y="39"/>
                </a:cxn>
              </a:cxnLst>
              <a:rect l="0" t="0" r="0" b="0"/>
              <a:pathLst>
                <a:path w="840" h="523">
                  <a:moveTo>
                    <a:pt x="617" y="103"/>
                  </a:moveTo>
                  <a:cubicBezTo>
                    <a:pt x="663" y="129"/>
                    <a:pt x="704" y="163"/>
                    <a:pt x="738" y="204"/>
                  </a:cubicBezTo>
                  <a:cubicBezTo>
                    <a:pt x="811" y="295"/>
                    <a:pt x="840" y="412"/>
                    <a:pt x="824" y="523"/>
                  </a:cubicBezTo>
                  <a:lnTo>
                    <a:pt x="14" y="523"/>
                  </a:lnTo>
                  <a:cubicBezTo>
                    <a:pt x="0" y="431"/>
                    <a:pt x="18" y="334"/>
                    <a:pt x="68" y="250"/>
                  </a:cubicBezTo>
                  <a:cubicBezTo>
                    <a:pt x="180" y="64"/>
                    <a:pt x="426" y="0"/>
                    <a:pt x="617" y="10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7" name="TextBox 6"/>
          <p:cNvSpPr txBox="1"/>
          <p:nvPr userDrawn="1"/>
        </p:nvSpPr>
        <p:spPr>
          <a:xfrm>
            <a:off x="6197126" y="6586538"/>
            <a:ext cx="28194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/>
            <a:fld id="{9A0DB2DC-4C9A-4742-B13C-FB6460FD3503}" type="slidenum"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8" name="Rectangle 2"/>
          <p:cNvSpPr>
            <a:spLocks noGrp="1"/>
          </p:cNvSpPr>
          <p:nvPr>
            <p:ph type="title"/>
          </p:nvPr>
        </p:nvSpPr>
        <p:spPr>
          <a:xfrm>
            <a:off x="842258" y="590550"/>
            <a:ext cx="10507062" cy="635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9" name="Rectangle 3"/>
          <p:cNvSpPr>
            <a:spLocks noGrp="1"/>
          </p:cNvSpPr>
          <p:nvPr>
            <p:ph type="body" idx="1"/>
          </p:nvPr>
        </p:nvSpPr>
        <p:spPr>
          <a:xfrm>
            <a:off x="842258" y="1600200"/>
            <a:ext cx="10507062" cy="427672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4693" y="1"/>
            <a:ext cx="1237306" cy="589285"/>
          </a:xfrm>
          <a:prstGeom prst="rect">
            <a:avLst/>
          </a:prstGeom>
        </p:spPr>
      </p:pic>
      <p:grpSp>
        <p:nvGrpSpPr>
          <p:cNvPr id="10" name="组合 7"/>
          <p:cNvGrpSpPr/>
          <p:nvPr userDrawn="1"/>
        </p:nvGrpSpPr>
        <p:grpSpPr>
          <a:xfrm>
            <a:off x="0" y="0"/>
            <a:ext cx="12182475" cy="620395"/>
            <a:chOff x="0" y="283464"/>
            <a:chExt cx="12182856" cy="621792"/>
          </a:xfrm>
          <a:blipFill rotWithShape="1">
            <a:blip r:embed="rId15"/>
            <a:stretch>
              <a:fillRect/>
            </a:stretch>
          </a:blipFill>
        </p:grpSpPr>
        <p:sp>
          <p:nvSpPr>
            <p:cNvPr id="11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>
              <a:solidFill>
                <a:srgbClr val="23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4693" y="1"/>
            <a:ext cx="1237306" cy="589285"/>
          </a:xfrm>
          <a:prstGeom prst="rect">
            <a:avLst/>
          </a:prstGeom>
        </p:spPr>
      </p:pic>
      <p:grpSp>
        <p:nvGrpSpPr>
          <p:cNvPr id="9" name="组合 7"/>
          <p:cNvGrpSpPr/>
          <p:nvPr userDrawn="1"/>
        </p:nvGrpSpPr>
        <p:grpSpPr>
          <a:xfrm>
            <a:off x="0" y="0"/>
            <a:ext cx="12182475" cy="620395"/>
            <a:chOff x="0" y="283464"/>
            <a:chExt cx="12182856" cy="621792"/>
          </a:xfrm>
          <a:blipFill rotWithShape="1">
            <a:blip r:embed="rId14"/>
            <a:stretch>
              <a:fillRect/>
            </a:stretch>
          </a:blipFill>
        </p:grpSpPr>
        <p:sp>
          <p:nvSpPr>
            <p:cNvPr id="10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>
              <a:solidFill>
                <a:srgbClr val="23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9A725-BB24-4325-A3A4-11300DEB4B3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2018/10/29 Monday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C29D8-F826-496B-A0A1-BABD6EC8A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/>
          <p:nvPr userDrawn="1"/>
        </p:nvGrpSpPr>
        <p:grpSpPr>
          <a:xfrm>
            <a:off x="0" y="6480175"/>
            <a:ext cx="12189461" cy="377825"/>
            <a:chOff x="0" y="0"/>
            <a:chExt cx="5834" cy="241"/>
          </a:xfrm>
        </p:grpSpPr>
        <p:sp>
          <p:nvSpPr>
            <p:cNvPr id="3075" name="Freeform 5"/>
            <p:cNvSpPr/>
            <p:nvPr userDrawn="1"/>
          </p:nvSpPr>
          <p:spPr>
            <a:xfrm>
              <a:off x="0" y="0"/>
              <a:ext cx="5834" cy="241"/>
            </a:xfrm>
            <a:custGeom>
              <a:avLst/>
              <a:gdLst/>
              <a:ahLst/>
              <a:cxnLst>
                <a:cxn ang="0">
                  <a:pos x="2845" y="178"/>
                </a:cxn>
                <a:cxn ang="0">
                  <a:pos x="2855" y="177"/>
                </a:cxn>
                <a:cxn ang="0">
                  <a:pos x="2861" y="160"/>
                </a:cxn>
                <a:cxn ang="0">
                  <a:pos x="2861" y="149"/>
                </a:cxn>
                <a:cxn ang="0">
                  <a:pos x="2845" y="125"/>
                </a:cxn>
                <a:cxn ang="0">
                  <a:pos x="2854" y="108"/>
                </a:cxn>
                <a:cxn ang="0">
                  <a:pos x="2885" y="110"/>
                </a:cxn>
                <a:cxn ang="0">
                  <a:pos x="2896" y="95"/>
                </a:cxn>
                <a:cxn ang="0">
                  <a:pos x="2891" y="71"/>
                </a:cxn>
                <a:cxn ang="0">
                  <a:pos x="2890" y="58"/>
                </a:cxn>
                <a:cxn ang="0">
                  <a:pos x="2905" y="47"/>
                </a:cxn>
                <a:cxn ang="0">
                  <a:pos x="2920" y="54"/>
                </a:cxn>
                <a:cxn ang="0">
                  <a:pos x="2940" y="57"/>
                </a:cxn>
                <a:cxn ang="0">
                  <a:pos x="2952" y="39"/>
                </a:cxn>
                <a:cxn ang="0">
                  <a:pos x="2952" y="18"/>
                </a:cxn>
                <a:cxn ang="0">
                  <a:pos x="2969" y="12"/>
                </a:cxn>
                <a:cxn ang="0">
                  <a:pos x="2979" y="15"/>
                </a:cxn>
                <a:cxn ang="0">
                  <a:pos x="2991" y="31"/>
                </a:cxn>
                <a:cxn ang="0">
                  <a:pos x="3007" y="32"/>
                </a:cxn>
                <a:cxn ang="0">
                  <a:pos x="3017" y="28"/>
                </a:cxn>
                <a:cxn ang="0">
                  <a:pos x="3049" y="0"/>
                </a:cxn>
                <a:cxn ang="0">
                  <a:pos x="3063" y="32"/>
                </a:cxn>
                <a:cxn ang="0">
                  <a:pos x="3085" y="33"/>
                </a:cxn>
                <a:cxn ang="0">
                  <a:pos x="3102" y="16"/>
                </a:cxn>
                <a:cxn ang="0">
                  <a:pos x="3116" y="18"/>
                </a:cxn>
                <a:cxn ang="0">
                  <a:pos x="3127" y="28"/>
                </a:cxn>
                <a:cxn ang="0">
                  <a:pos x="3124" y="52"/>
                </a:cxn>
                <a:cxn ang="0">
                  <a:pos x="3141" y="66"/>
                </a:cxn>
                <a:cxn ang="0">
                  <a:pos x="3154" y="62"/>
                </a:cxn>
                <a:cxn ang="0">
                  <a:pos x="3174" y="56"/>
                </a:cxn>
                <a:cxn ang="0">
                  <a:pos x="3186" y="68"/>
                </a:cxn>
                <a:cxn ang="0">
                  <a:pos x="3180" y="90"/>
                </a:cxn>
                <a:cxn ang="0">
                  <a:pos x="3179" y="104"/>
                </a:cxn>
                <a:cxn ang="0">
                  <a:pos x="3199" y="113"/>
                </a:cxn>
                <a:cxn ang="0">
                  <a:pos x="3217" y="114"/>
                </a:cxn>
                <a:cxn ang="0">
                  <a:pos x="3226" y="130"/>
                </a:cxn>
                <a:cxn ang="0">
                  <a:pos x="3225" y="140"/>
                </a:cxn>
                <a:cxn ang="0">
                  <a:pos x="3210" y="170"/>
                </a:cxn>
                <a:cxn ang="0">
                  <a:pos x="5834" y="178"/>
                </a:cxn>
                <a:cxn ang="0">
                  <a:pos x="3215" y="241"/>
                </a:cxn>
                <a:cxn ang="0">
                  <a:pos x="0" y="241"/>
                </a:cxn>
              </a:cxnLst>
              <a:rect l="0" t="0" r="0" b="0"/>
              <a:pathLst>
                <a:path w="16000" h="636">
                  <a:moveTo>
                    <a:pt x="0" y="469"/>
                  </a:moveTo>
                  <a:lnTo>
                    <a:pt x="7802" y="469"/>
                  </a:lnTo>
                  <a:lnTo>
                    <a:pt x="7812" y="468"/>
                  </a:lnTo>
                  <a:cubicBezTo>
                    <a:pt x="7818" y="467"/>
                    <a:pt x="7823" y="466"/>
                    <a:pt x="7829" y="466"/>
                  </a:cubicBezTo>
                  <a:cubicBezTo>
                    <a:pt x="7837" y="465"/>
                    <a:pt x="7835" y="462"/>
                    <a:pt x="7837" y="455"/>
                  </a:cubicBezTo>
                  <a:cubicBezTo>
                    <a:pt x="7840" y="443"/>
                    <a:pt x="7843" y="432"/>
                    <a:pt x="7847" y="421"/>
                  </a:cubicBezTo>
                  <a:cubicBezTo>
                    <a:pt x="7849" y="416"/>
                    <a:pt x="7850" y="411"/>
                    <a:pt x="7852" y="406"/>
                  </a:cubicBezTo>
                  <a:cubicBezTo>
                    <a:pt x="7855" y="399"/>
                    <a:pt x="7851" y="399"/>
                    <a:pt x="7846" y="394"/>
                  </a:cubicBezTo>
                  <a:cubicBezTo>
                    <a:pt x="7831" y="379"/>
                    <a:pt x="7815" y="363"/>
                    <a:pt x="7800" y="348"/>
                  </a:cubicBezTo>
                  <a:cubicBezTo>
                    <a:pt x="7794" y="342"/>
                    <a:pt x="7800" y="336"/>
                    <a:pt x="7803" y="329"/>
                  </a:cubicBezTo>
                  <a:cubicBezTo>
                    <a:pt x="7806" y="324"/>
                    <a:pt x="7808" y="319"/>
                    <a:pt x="7811" y="314"/>
                  </a:cubicBezTo>
                  <a:cubicBezTo>
                    <a:pt x="7816" y="304"/>
                    <a:pt x="7821" y="294"/>
                    <a:pt x="7826" y="284"/>
                  </a:cubicBezTo>
                  <a:cubicBezTo>
                    <a:pt x="7848" y="287"/>
                    <a:pt x="7870" y="290"/>
                    <a:pt x="7893" y="292"/>
                  </a:cubicBezTo>
                  <a:cubicBezTo>
                    <a:pt x="7901" y="293"/>
                    <a:pt x="7908" y="297"/>
                    <a:pt x="7913" y="290"/>
                  </a:cubicBezTo>
                  <a:cubicBezTo>
                    <a:pt x="7916" y="286"/>
                    <a:pt x="7919" y="282"/>
                    <a:pt x="7922" y="277"/>
                  </a:cubicBezTo>
                  <a:cubicBezTo>
                    <a:pt x="7928" y="269"/>
                    <a:pt x="7935" y="261"/>
                    <a:pt x="7942" y="252"/>
                  </a:cubicBezTo>
                  <a:cubicBezTo>
                    <a:pt x="7948" y="245"/>
                    <a:pt x="7941" y="230"/>
                    <a:pt x="7938" y="221"/>
                  </a:cubicBezTo>
                  <a:cubicBezTo>
                    <a:pt x="7935" y="210"/>
                    <a:pt x="7932" y="199"/>
                    <a:pt x="7929" y="188"/>
                  </a:cubicBezTo>
                  <a:cubicBezTo>
                    <a:pt x="7927" y="181"/>
                    <a:pt x="7925" y="174"/>
                    <a:pt x="7923" y="167"/>
                  </a:cubicBezTo>
                  <a:cubicBezTo>
                    <a:pt x="7921" y="159"/>
                    <a:pt x="7918" y="157"/>
                    <a:pt x="7925" y="153"/>
                  </a:cubicBezTo>
                  <a:cubicBezTo>
                    <a:pt x="7934" y="146"/>
                    <a:pt x="7944" y="140"/>
                    <a:pt x="7953" y="134"/>
                  </a:cubicBezTo>
                  <a:cubicBezTo>
                    <a:pt x="7958" y="131"/>
                    <a:pt x="7962" y="127"/>
                    <a:pt x="7967" y="124"/>
                  </a:cubicBezTo>
                  <a:cubicBezTo>
                    <a:pt x="7973" y="120"/>
                    <a:pt x="7974" y="116"/>
                    <a:pt x="7981" y="121"/>
                  </a:cubicBezTo>
                  <a:cubicBezTo>
                    <a:pt x="7990" y="128"/>
                    <a:pt x="7999" y="135"/>
                    <a:pt x="8008" y="142"/>
                  </a:cubicBezTo>
                  <a:cubicBezTo>
                    <a:pt x="8018" y="150"/>
                    <a:pt x="8028" y="158"/>
                    <a:pt x="8039" y="166"/>
                  </a:cubicBezTo>
                  <a:cubicBezTo>
                    <a:pt x="8047" y="160"/>
                    <a:pt x="8056" y="155"/>
                    <a:pt x="8064" y="150"/>
                  </a:cubicBezTo>
                  <a:cubicBezTo>
                    <a:pt x="8073" y="144"/>
                    <a:pt x="8081" y="140"/>
                    <a:pt x="8090" y="135"/>
                  </a:cubicBezTo>
                  <a:cubicBezTo>
                    <a:pt x="8099" y="131"/>
                    <a:pt x="8095" y="113"/>
                    <a:pt x="8095" y="104"/>
                  </a:cubicBezTo>
                  <a:cubicBezTo>
                    <a:pt x="8095" y="91"/>
                    <a:pt x="8095" y="78"/>
                    <a:pt x="8095" y="65"/>
                  </a:cubicBezTo>
                  <a:cubicBezTo>
                    <a:pt x="8095" y="60"/>
                    <a:pt x="8095" y="54"/>
                    <a:pt x="8095" y="48"/>
                  </a:cubicBezTo>
                  <a:cubicBezTo>
                    <a:pt x="8101" y="46"/>
                    <a:pt x="8106" y="45"/>
                    <a:pt x="8111" y="43"/>
                  </a:cubicBezTo>
                  <a:cubicBezTo>
                    <a:pt x="8122" y="39"/>
                    <a:pt x="8132" y="36"/>
                    <a:pt x="8143" y="32"/>
                  </a:cubicBezTo>
                  <a:cubicBezTo>
                    <a:pt x="8148" y="30"/>
                    <a:pt x="8154" y="29"/>
                    <a:pt x="8159" y="27"/>
                  </a:cubicBezTo>
                  <a:cubicBezTo>
                    <a:pt x="8162" y="31"/>
                    <a:pt x="8166" y="35"/>
                    <a:pt x="8169" y="40"/>
                  </a:cubicBezTo>
                  <a:cubicBezTo>
                    <a:pt x="8177" y="50"/>
                    <a:pt x="8184" y="60"/>
                    <a:pt x="8192" y="70"/>
                  </a:cubicBezTo>
                  <a:cubicBezTo>
                    <a:pt x="8195" y="74"/>
                    <a:pt x="8198" y="78"/>
                    <a:pt x="8202" y="83"/>
                  </a:cubicBezTo>
                  <a:cubicBezTo>
                    <a:pt x="8206" y="88"/>
                    <a:pt x="8206" y="92"/>
                    <a:pt x="8214" y="90"/>
                  </a:cubicBezTo>
                  <a:cubicBezTo>
                    <a:pt x="8224" y="87"/>
                    <a:pt x="8235" y="85"/>
                    <a:pt x="8246" y="84"/>
                  </a:cubicBezTo>
                  <a:cubicBezTo>
                    <a:pt x="8252" y="83"/>
                    <a:pt x="8257" y="82"/>
                    <a:pt x="8263" y="82"/>
                  </a:cubicBezTo>
                  <a:cubicBezTo>
                    <a:pt x="8270" y="81"/>
                    <a:pt x="8273" y="83"/>
                    <a:pt x="8275" y="75"/>
                  </a:cubicBezTo>
                  <a:cubicBezTo>
                    <a:pt x="8282" y="51"/>
                    <a:pt x="8288" y="28"/>
                    <a:pt x="8295" y="4"/>
                  </a:cubicBezTo>
                  <a:cubicBezTo>
                    <a:pt x="8317" y="3"/>
                    <a:pt x="8339" y="1"/>
                    <a:pt x="8362" y="0"/>
                  </a:cubicBezTo>
                  <a:cubicBezTo>
                    <a:pt x="8368" y="16"/>
                    <a:pt x="8375" y="31"/>
                    <a:pt x="8381" y="47"/>
                  </a:cubicBezTo>
                  <a:cubicBezTo>
                    <a:pt x="8385" y="57"/>
                    <a:pt x="8391" y="83"/>
                    <a:pt x="8401" y="85"/>
                  </a:cubicBezTo>
                  <a:cubicBezTo>
                    <a:pt x="8416" y="87"/>
                    <a:pt x="8430" y="90"/>
                    <a:pt x="8444" y="93"/>
                  </a:cubicBezTo>
                  <a:cubicBezTo>
                    <a:pt x="8454" y="96"/>
                    <a:pt x="8454" y="96"/>
                    <a:pt x="8462" y="88"/>
                  </a:cubicBezTo>
                  <a:cubicBezTo>
                    <a:pt x="8467" y="83"/>
                    <a:pt x="8472" y="78"/>
                    <a:pt x="8477" y="73"/>
                  </a:cubicBezTo>
                  <a:cubicBezTo>
                    <a:pt x="8488" y="62"/>
                    <a:pt x="8498" y="52"/>
                    <a:pt x="8508" y="42"/>
                  </a:cubicBezTo>
                  <a:cubicBezTo>
                    <a:pt x="8516" y="34"/>
                    <a:pt x="8516" y="34"/>
                    <a:pt x="8526" y="39"/>
                  </a:cubicBezTo>
                  <a:cubicBezTo>
                    <a:pt x="8533" y="42"/>
                    <a:pt x="8540" y="45"/>
                    <a:pt x="8547" y="48"/>
                  </a:cubicBezTo>
                  <a:cubicBezTo>
                    <a:pt x="8553" y="52"/>
                    <a:pt x="8560" y="55"/>
                    <a:pt x="8567" y="58"/>
                  </a:cubicBezTo>
                  <a:cubicBezTo>
                    <a:pt x="8577" y="63"/>
                    <a:pt x="8577" y="63"/>
                    <a:pt x="8575" y="74"/>
                  </a:cubicBezTo>
                  <a:cubicBezTo>
                    <a:pt x="8574" y="88"/>
                    <a:pt x="8572" y="102"/>
                    <a:pt x="8570" y="116"/>
                  </a:cubicBezTo>
                  <a:cubicBezTo>
                    <a:pt x="8569" y="123"/>
                    <a:pt x="8568" y="130"/>
                    <a:pt x="8567" y="137"/>
                  </a:cubicBezTo>
                  <a:cubicBezTo>
                    <a:pt x="8566" y="145"/>
                    <a:pt x="8573" y="146"/>
                    <a:pt x="8580" y="150"/>
                  </a:cubicBezTo>
                  <a:cubicBezTo>
                    <a:pt x="8592" y="157"/>
                    <a:pt x="8603" y="165"/>
                    <a:pt x="8614" y="173"/>
                  </a:cubicBezTo>
                  <a:cubicBezTo>
                    <a:pt x="8622" y="179"/>
                    <a:pt x="8622" y="179"/>
                    <a:pt x="8631" y="173"/>
                  </a:cubicBezTo>
                  <a:cubicBezTo>
                    <a:pt x="8638" y="170"/>
                    <a:pt x="8644" y="166"/>
                    <a:pt x="8650" y="163"/>
                  </a:cubicBezTo>
                  <a:cubicBezTo>
                    <a:pt x="8662" y="155"/>
                    <a:pt x="8674" y="148"/>
                    <a:pt x="8687" y="141"/>
                  </a:cubicBezTo>
                  <a:cubicBezTo>
                    <a:pt x="8694" y="137"/>
                    <a:pt x="8698" y="144"/>
                    <a:pt x="8704" y="149"/>
                  </a:cubicBezTo>
                  <a:cubicBezTo>
                    <a:pt x="8710" y="154"/>
                    <a:pt x="8715" y="159"/>
                    <a:pt x="8721" y="164"/>
                  </a:cubicBezTo>
                  <a:cubicBezTo>
                    <a:pt x="8727" y="169"/>
                    <a:pt x="8732" y="174"/>
                    <a:pt x="8738" y="179"/>
                  </a:cubicBezTo>
                  <a:cubicBezTo>
                    <a:pt x="8745" y="184"/>
                    <a:pt x="8739" y="190"/>
                    <a:pt x="8736" y="197"/>
                  </a:cubicBezTo>
                  <a:cubicBezTo>
                    <a:pt x="8731" y="211"/>
                    <a:pt x="8725" y="224"/>
                    <a:pt x="8720" y="238"/>
                  </a:cubicBezTo>
                  <a:cubicBezTo>
                    <a:pt x="8717" y="245"/>
                    <a:pt x="8714" y="251"/>
                    <a:pt x="8712" y="258"/>
                  </a:cubicBezTo>
                  <a:cubicBezTo>
                    <a:pt x="8709" y="266"/>
                    <a:pt x="8714" y="269"/>
                    <a:pt x="8719" y="275"/>
                  </a:cubicBezTo>
                  <a:cubicBezTo>
                    <a:pt x="8725" y="283"/>
                    <a:pt x="8732" y="299"/>
                    <a:pt x="8742" y="299"/>
                  </a:cubicBezTo>
                  <a:cubicBezTo>
                    <a:pt x="8753" y="299"/>
                    <a:pt x="8763" y="299"/>
                    <a:pt x="8774" y="299"/>
                  </a:cubicBezTo>
                  <a:cubicBezTo>
                    <a:pt x="8785" y="299"/>
                    <a:pt x="8796" y="299"/>
                    <a:pt x="8807" y="299"/>
                  </a:cubicBezTo>
                  <a:cubicBezTo>
                    <a:pt x="8812" y="300"/>
                    <a:pt x="8817" y="300"/>
                    <a:pt x="8823" y="300"/>
                  </a:cubicBezTo>
                  <a:cubicBezTo>
                    <a:pt x="8830" y="300"/>
                    <a:pt x="8833" y="297"/>
                    <a:pt x="8835" y="305"/>
                  </a:cubicBezTo>
                  <a:cubicBezTo>
                    <a:pt x="8839" y="317"/>
                    <a:pt x="8844" y="330"/>
                    <a:pt x="8848" y="342"/>
                  </a:cubicBezTo>
                  <a:cubicBezTo>
                    <a:pt x="8850" y="347"/>
                    <a:pt x="8851" y="353"/>
                    <a:pt x="8853" y="358"/>
                  </a:cubicBezTo>
                  <a:cubicBezTo>
                    <a:pt x="8856" y="366"/>
                    <a:pt x="8852" y="366"/>
                    <a:pt x="8846" y="370"/>
                  </a:cubicBezTo>
                  <a:cubicBezTo>
                    <a:pt x="8828" y="384"/>
                    <a:pt x="8810" y="398"/>
                    <a:pt x="8793" y="411"/>
                  </a:cubicBezTo>
                  <a:cubicBezTo>
                    <a:pt x="8797" y="423"/>
                    <a:pt x="8801" y="435"/>
                    <a:pt x="8804" y="448"/>
                  </a:cubicBezTo>
                  <a:cubicBezTo>
                    <a:pt x="8806" y="454"/>
                    <a:pt x="8806" y="463"/>
                    <a:pt x="8809" y="469"/>
                  </a:cubicBezTo>
                  <a:lnTo>
                    <a:pt x="16000" y="469"/>
                  </a:lnTo>
                  <a:lnTo>
                    <a:pt x="16000" y="636"/>
                  </a:lnTo>
                  <a:lnTo>
                    <a:pt x="8818" y="636"/>
                  </a:lnTo>
                  <a:lnTo>
                    <a:pt x="7825" y="636"/>
                  </a:lnTo>
                  <a:lnTo>
                    <a:pt x="0" y="636"/>
                  </a:lnTo>
                  <a:lnTo>
                    <a:pt x="0" y="469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6" name="Freeform 6"/>
            <p:cNvSpPr/>
            <p:nvPr userDrawn="1"/>
          </p:nvSpPr>
          <p:spPr>
            <a:xfrm>
              <a:off x="2883" y="43"/>
              <a:ext cx="307" cy="198"/>
            </a:xfrm>
            <a:custGeom>
              <a:avLst/>
              <a:gdLst/>
              <a:ahLst/>
              <a:cxnLst>
                <a:cxn ang="0">
                  <a:pos x="225" y="39"/>
                </a:cxn>
                <a:cxn ang="0">
                  <a:pos x="270" y="77"/>
                </a:cxn>
                <a:cxn ang="0">
                  <a:pos x="301" y="198"/>
                </a:cxn>
                <a:cxn ang="0">
                  <a:pos x="5" y="198"/>
                </a:cxn>
                <a:cxn ang="0">
                  <a:pos x="25" y="95"/>
                </a:cxn>
                <a:cxn ang="0">
                  <a:pos x="225" y="39"/>
                </a:cxn>
              </a:cxnLst>
              <a:rect l="0" t="0" r="0" b="0"/>
              <a:pathLst>
                <a:path w="840" h="523">
                  <a:moveTo>
                    <a:pt x="617" y="103"/>
                  </a:moveTo>
                  <a:cubicBezTo>
                    <a:pt x="663" y="129"/>
                    <a:pt x="704" y="163"/>
                    <a:pt x="738" y="204"/>
                  </a:cubicBezTo>
                  <a:cubicBezTo>
                    <a:pt x="811" y="295"/>
                    <a:pt x="840" y="412"/>
                    <a:pt x="824" y="523"/>
                  </a:cubicBezTo>
                  <a:lnTo>
                    <a:pt x="14" y="523"/>
                  </a:lnTo>
                  <a:cubicBezTo>
                    <a:pt x="0" y="431"/>
                    <a:pt x="18" y="334"/>
                    <a:pt x="68" y="250"/>
                  </a:cubicBezTo>
                  <a:cubicBezTo>
                    <a:pt x="180" y="64"/>
                    <a:pt x="426" y="0"/>
                    <a:pt x="617" y="10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7" name="TextBox 6"/>
          <p:cNvSpPr txBox="1"/>
          <p:nvPr userDrawn="1"/>
        </p:nvSpPr>
        <p:spPr>
          <a:xfrm>
            <a:off x="6197126" y="6586538"/>
            <a:ext cx="28194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ctr" eaLnBrk="1" hangingPunct="1"/>
            <a:fld id="{9A0DB2DC-4C9A-4742-B13C-FB6460FD3503}" type="slidenum"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8" name="Rectangle 2"/>
          <p:cNvSpPr>
            <a:spLocks noGrp="1"/>
          </p:cNvSpPr>
          <p:nvPr>
            <p:ph type="title"/>
          </p:nvPr>
        </p:nvSpPr>
        <p:spPr>
          <a:xfrm>
            <a:off x="842258" y="590550"/>
            <a:ext cx="10507062" cy="635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9" name="Rectangle 3"/>
          <p:cNvSpPr>
            <a:spLocks noGrp="1"/>
          </p:cNvSpPr>
          <p:nvPr>
            <p:ph type="body" idx="1"/>
          </p:nvPr>
        </p:nvSpPr>
        <p:spPr>
          <a:xfrm>
            <a:off x="842258" y="1600200"/>
            <a:ext cx="10507062" cy="427672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333333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3.jpeg"/><Relationship Id="rId4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5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png"/><Relationship Id="rId7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jpeg"/><Relationship Id="rId7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Relationship Id="rId9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2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12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openxmlformats.org/officeDocument/2006/relationships/image" Target="../media/image91.png"/><Relationship Id="rId5" Type="http://schemas.openxmlformats.org/officeDocument/2006/relationships/image" Target="../media/image88.png"/><Relationship Id="rId10" Type="http://schemas.microsoft.com/office/2007/relationships/hdphoto" Target="../media/hdphoto4.wdp"/><Relationship Id="rId4" Type="http://schemas.openxmlformats.org/officeDocument/2006/relationships/image" Target="../media/image87.png"/><Relationship Id="rId9" Type="http://schemas.openxmlformats.org/officeDocument/2006/relationships/image" Target="../media/image90.png"/><Relationship Id="rId1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125"/>
          <a:stretch/>
        </p:blipFill>
        <p:spPr>
          <a:xfrm>
            <a:off x="0" y="1457053"/>
            <a:ext cx="12167281" cy="3093176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7" name="文本框 6"/>
          <p:cNvSpPr txBox="1"/>
          <p:nvPr/>
        </p:nvSpPr>
        <p:spPr>
          <a:xfrm>
            <a:off x="6401435" y="4874260"/>
            <a:ext cx="5957570" cy="1018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Address</a:t>
            </a: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：    </a:t>
            </a:r>
            <a:r>
              <a:rPr lang="en-US" altLang="zh-CN" sz="1200" b="1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Tangzi</a:t>
            </a:r>
            <a:r>
              <a:rPr lang="en-US" altLang="zh-CN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street 11#,Dadong District, Shenyang, China</a:t>
            </a:r>
          </a:p>
          <a:p>
            <a:pPr marL="0" lvl="4"/>
            <a:r>
              <a:rPr lang="en-US" altLang="zh-CN" sz="1200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Tel   :              +86 (024) </a:t>
            </a:r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</a:rPr>
              <a:t>24323981 </a:t>
            </a:r>
          </a:p>
          <a:p>
            <a:pPr marL="0" lvl="4"/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</a:rPr>
              <a:t> Fax</a:t>
            </a:r>
            <a:r>
              <a:rPr lang="zh-CN" altLang="en-US" sz="1200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：            </a:t>
            </a:r>
            <a:r>
              <a:rPr lang="en-US" altLang="zh-CN" sz="1200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+86 </a:t>
            </a:r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</a:rPr>
              <a:t>(024)</a:t>
            </a:r>
            <a:r>
              <a:rPr lang="en-US" altLang="zh-CN" sz="1200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</a:rPr>
              <a:t>24323982</a:t>
            </a:r>
          </a:p>
          <a:p>
            <a:pPr marL="0" lvl="4"/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Web</a:t>
            </a:r>
            <a:r>
              <a:rPr lang="zh-CN" altLang="en-US" sz="1200" b="1" dirty="0" smtClean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            </a:t>
            </a:r>
            <a:r>
              <a:rPr lang="en-US" altLang="zh-CN" sz="1200" b="1" dirty="0" smtClean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www.syhyzk.com </a:t>
            </a:r>
            <a:endParaRPr lang="en-US" altLang="zh-CN" sz="1200" b="1" dirty="0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0" lvl="4"/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</a:rPr>
              <a:t>Mail  : </a:t>
            </a:r>
            <a:r>
              <a:rPr lang="en-US" altLang="zh-CN" sz="1200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            sales@syhyzk.com</a:t>
            </a:r>
            <a:endParaRPr lang="en-US" altLang="zh-CN" sz="12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5262880" y="1457053"/>
            <a:ext cx="6904401" cy="1934846"/>
          </a:xfrm>
          <a:noFill/>
        </p:spPr>
        <p:txBody>
          <a:bodyPr/>
          <a:lstStyle/>
          <a:p>
            <a:pPr algn="l"/>
            <a:r>
              <a:rPr lang="en-US" altLang="zh-CN" sz="36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R&amp;D Introduction to Remote Vacuum Connection (RVC) device of MDI Project</a:t>
            </a:r>
            <a:endParaRPr lang="zh-CN" altLang="en-US" sz="3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528319" y="5050275"/>
            <a:ext cx="5445761" cy="861575"/>
          </a:xfrm>
        </p:spPr>
        <p:txBody>
          <a:bodyPr/>
          <a:lstStyle/>
          <a:p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沈阳慧宇真空技术有限公司</a:t>
            </a:r>
          </a:p>
          <a:p>
            <a:r>
              <a:rPr lang="zh-CN" altLang="zh-CN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S</a:t>
            </a:r>
            <a:r>
              <a:rPr lang="en-US" altLang="zh-CN" b="1" dirty="0" err="1" smtClean="0">
                <a:latin typeface="Arial" panose="020B0604020202020204" pitchFamily="34" charset="0"/>
                <a:ea typeface="微软雅黑" panose="020B0503020204020204" pitchFamily="34" charset="-122"/>
              </a:rPr>
              <a:t>henyang</a:t>
            </a:r>
            <a:r>
              <a:rPr lang="zh-CN" altLang="zh-CN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 H</a:t>
            </a:r>
            <a:r>
              <a:rPr lang="en-US" altLang="zh-CN" b="1" dirty="0" err="1" smtClean="0">
                <a:latin typeface="Arial" panose="020B0604020202020204" pitchFamily="34" charset="0"/>
                <a:ea typeface="微软雅黑" panose="020B0503020204020204" pitchFamily="34" charset="-122"/>
              </a:rPr>
              <a:t>uiyu</a:t>
            </a:r>
            <a:r>
              <a:rPr lang="zh-CN" altLang="zh-CN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 V</a:t>
            </a:r>
            <a:r>
              <a:rPr lang="en-US" altLang="zh-CN" b="1" dirty="0" err="1" smtClean="0">
                <a:latin typeface="Arial" panose="020B0604020202020204" pitchFamily="34" charset="0"/>
                <a:ea typeface="微软雅黑" panose="020B0503020204020204" pitchFamily="34" charset="-122"/>
              </a:rPr>
              <a:t>acuum</a:t>
            </a:r>
            <a:r>
              <a:rPr lang="zh-CN" altLang="zh-CN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 T</a:t>
            </a:r>
            <a:r>
              <a:rPr lang="en-US" altLang="zh-CN" b="1" dirty="0" err="1" smtClean="0">
                <a:latin typeface="Arial" panose="020B0604020202020204" pitchFamily="34" charset="0"/>
                <a:ea typeface="微软雅黑" panose="020B0503020204020204" pitchFamily="34" charset="-122"/>
              </a:rPr>
              <a:t>echnology</a:t>
            </a:r>
            <a:r>
              <a:rPr lang="zh-CN" altLang="zh-CN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  <a:t>CO,</a:t>
            </a:r>
            <a:r>
              <a:rPr lang="zh-CN" altLang="zh-CN" b="1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LTD</a:t>
            </a:r>
            <a:endParaRPr lang="zh-CN" altLang="zh-CN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标题 10241"/>
          <p:cNvSpPr>
            <a:spLocks noGrp="1" noChangeArrowheads="1"/>
          </p:cNvSpPr>
          <p:nvPr>
            <p:ph type="title" idx="4294967295"/>
          </p:nvPr>
        </p:nvSpPr>
        <p:spPr>
          <a:xfrm>
            <a:off x="3446550" y="43409"/>
            <a:ext cx="6926809" cy="557707"/>
          </a:xfrm>
        </p:spPr>
        <p:txBody>
          <a:bodyPr/>
          <a:lstStyle/>
          <a:p>
            <a:r>
              <a:rPr lang="en-US" altLang="zh-CN" sz="3200" dirty="0">
                <a:ea typeface="宋体" panose="02010600030101010101" pitchFamily="2" charset="-122"/>
              </a:rPr>
              <a:t>RVC working process  </a:t>
            </a:r>
            <a:r>
              <a:rPr lang="en-US" altLang="zh-CN" sz="3200" dirty="0" smtClean="0">
                <a:ea typeface="宋体" panose="02010600030101010101" pitchFamily="2" charset="-122"/>
              </a:rPr>
              <a:t>II </a:t>
            </a:r>
            <a:r>
              <a:rPr lang="en-US" altLang="zh-CN" sz="3200" dirty="0">
                <a:ea typeface="宋体" panose="02010600030101010101" pitchFamily="2" charset="-122"/>
              </a:rPr>
              <a:t>– </a:t>
            </a:r>
            <a:r>
              <a:rPr lang="en-US" altLang="zh-CN" sz="3200" dirty="0" smtClean="0">
                <a:ea typeface="宋体" panose="02010600030101010101" pitchFamily="2" charset="-122"/>
              </a:rPr>
              <a:t>Bite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758950"/>
              </p:ext>
            </p:extLst>
          </p:nvPr>
        </p:nvGraphicFramePr>
        <p:xfrm>
          <a:off x="345889" y="1114589"/>
          <a:ext cx="8063086" cy="446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6" r:id="rId3" imgW="6218459" imgH="3443810" progId="Paint.Picture">
                  <p:embed/>
                </p:oleObj>
              </mc:Choice>
              <mc:Fallback>
                <p:oleObj r:id="rId3" imgW="6218459" imgH="3443810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889" y="1114589"/>
                        <a:ext cx="8063086" cy="44655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437433"/>
              </p:ext>
            </p:extLst>
          </p:nvPr>
        </p:nvGraphicFramePr>
        <p:xfrm>
          <a:off x="6815455" y="1114501"/>
          <a:ext cx="4318000" cy="446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7" name="BMP 图像" r:id="rId5" imgW="4030920" imgH="3558600" progId="Paint.Picture">
                  <p:embed/>
                </p:oleObj>
              </mc:Choice>
              <mc:Fallback>
                <p:oleObj name="BMP 图像" r:id="rId5" imgW="4030920" imgH="3558600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5455" y="1114501"/>
                        <a:ext cx="4318000" cy="446563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94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标题 10241"/>
          <p:cNvSpPr>
            <a:spLocks noGrp="1" noChangeArrowheads="1"/>
          </p:cNvSpPr>
          <p:nvPr>
            <p:ph type="title" idx="4294967295"/>
          </p:nvPr>
        </p:nvSpPr>
        <p:spPr>
          <a:xfrm>
            <a:off x="3463066" y="0"/>
            <a:ext cx="6991574" cy="598254"/>
          </a:xfrm>
        </p:spPr>
        <p:txBody>
          <a:bodyPr/>
          <a:lstStyle/>
          <a:p>
            <a:r>
              <a:rPr lang="en-US" altLang="zh-CN" sz="3200" dirty="0">
                <a:ea typeface="宋体" panose="02010600030101010101" pitchFamily="2" charset="-122"/>
              </a:rPr>
              <a:t>RVC working process  </a:t>
            </a:r>
            <a:r>
              <a:rPr lang="en-US" altLang="zh-CN" sz="3200" dirty="0" smtClean="0">
                <a:ea typeface="宋体" panose="02010600030101010101" pitchFamily="2" charset="-122"/>
              </a:rPr>
              <a:t>II </a:t>
            </a:r>
            <a:r>
              <a:rPr lang="en-US" altLang="zh-CN" sz="3200" dirty="0">
                <a:ea typeface="宋体" panose="02010600030101010101" pitchFamily="2" charset="-122"/>
              </a:rPr>
              <a:t>– Swallow</a:t>
            </a:r>
            <a:endParaRPr lang="zh-CN" altLang="zh-CN" sz="3200" dirty="0">
              <a:ea typeface="宋体" panose="02010600030101010101" pitchFamily="2" charset="-122"/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860236"/>
              </p:ext>
            </p:extLst>
          </p:nvPr>
        </p:nvGraphicFramePr>
        <p:xfrm>
          <a:off x="822672" y="764381"/>
          <a:ext cx="4886325" cy="561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9" name="BMP 图像" r:id="rId3" imgW="2773800" imgH="3200400" progId="Paint.Picture">
                  <p:embed/>
                </p:oleObj>
              </mc:Choice>
              <mc:Fallback>
                <p:oleObj name="BMP 图像" r:id="rId3" imgW="2773800" imgH="3200400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672" y="764381"/>
                        <a:ext cx="4886325" cy="56197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lt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4847392" y="1908621"/>
            <a:ext cx="6454141" cy="4158584"/>
            <a:chOff x="2998749" y="1198420"/>
            <a:chExt cx="6454141" cy="4158584"/>
          </a:xfrm>
        </p:grpSpPr>
        <p:pic>
          <p:nvPicPr>
            <p:cNvPr id="9220" name="Picture 3" descr="2018.10.09安装图齿轮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749" y="1198420"/>
              <a:ext cx="6454141" cy="305068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921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6010608"/>
                </p:ext>
              </p:extLst>
            </p:nvPr>
          </p:nvGraphicFramePr>
          <p:xfrm>
            <a:off x="6405040" y="3166404"/>
            <a:ext cx="3047850" cy="2190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50" name="BMP 图像" r:id="rId6" imgW="2438280" imgH="1752480" progId="Paint.Picture">
                    <p:embed/>
                  </p:oleObj>
                </mc:Choice>
                <mc:Fallback>
                  <p:oleObj name="BMP 图像" r:id="rId6" imgW="2438280" imgH="1752480" progId="Paint.Picture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05040" y="3166404"/>
                          <a:ext cx="3047850" cy="21906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" name="组合 7"/>
            <p:cNvGrpSpPr/>
            <p:nvPr/>
          </p:nvGrpSpPr>
          <p:grpSpPr>
            <a:xfrm>
              <a:off x="6405040" y="2032000"/>
              <a:ext cx="3047850" cy="1134404"/>
              <a:chOff x="6405040" y="2032000"/>
              <a:chExt cx="3047850" cy="1134404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8609573" y="2032000"/>
                <a:ext cx="475704" cy="274320"/>
              </a:xfrm>
              <a:prstGeom prst="rect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" name="直接连接符 4"/>
              <p:cNvCxnSpPr/>
              <p:nvPr/>
            </p:nvCxnSpPr>
            <p:spPr>
              <a:xfrm flipH="1">
                <a:off x="6405040" y="2306320"/>
                <a:ext cx="2204534" cy="8600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>
                <a:off x="9085277" y="2306320"/>
                <a:ext cx="367613" cy="8600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8897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3313"/>
          <p:cNvSpPr>
            <a:spLocks noGrp="1" noChangeArrowheads="1"/>
          </p:cNvSpPr>
          <p:nvPr>
            <p:ph type="title" idx="4294967295"/>
          </p:nvPr>
        </p:nvSpPr>
        <p:spPr>
          <a:xfrm>
            <a:off x="3451233" y="78821"/>
            <a:ext cx="6330329" cy="500019"/>
          </a:xfrm>
        </p:spPr>
        <p:txBody>
          <a:bodyPr/>
          <a:lstStyle/>
          <a:p>
            <a:r>
              <a:rPr lang="en-US" altLang="zh-CN" sz="3200" dirty="0" smtClean="0">
                <a:ea typeface="宋体" panose="02010600030101010101" pitchFamily="2" charset="-122"/>
              </a:rPr>
              <a:t>Sealing Principle </a:t>
            </a:r>
            <a:r>
              <a:rPr lang="en-US" altLang="zh-CN" sz="3200" dirty="0">
                <a:ea typeface="宋体" panose="02010600030101010101" pitchFamily="2" charset="-122"/>
              </a:rPr>
              <a:t>of </a:t>
            </a:r>
            <a:r>
              <a:rPr lang="en-US" altLang="zh-CN" sz="3200" dirty="0" err="1">
                <a:ea typeface="宋体" panose="02010600030101010101" pitchFamily="2" charset="-122"/>
              </a:rPr>
              <a:t>Helicoflex</a:t>
            </a:r>
            <a:r>
              <a:rPr lang="en-US" altLang="zh-CN" sz="3200" dirty="0">
                <a:ea typeface="宋体" panose="02010600030101010101" pitchFamily="2" charset="-122"/>
              </a:rPr>
              <a:t>®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17411" name="文本占位符 13314"/>
          <p:cNvSpPr>
            <a:spLocks noGrp="1" noChangeArrowheads="1"/>
          </p:cNvSpPr>
          <p:nvPr>
            <p:ph type="body" idx="4294967295"/>
          </p:nvPr>
        </p:nvSpPr>
        <p:spPr>
          <a:xfrm>
            <a:off x="653143" y="1022920"/>
            <a:ext cx="9905999" cy="4708981"/>
          </a:xfrm>
        </p:spPr>
        <p:txBody>
          <a:bodyPr wrap="square">
            <a:spAutoFit/>
          </a:bodyPr>
          <a:lstStyle/>
          <a:p>
            <a:pPr marL="0" indent="0">
              <a:lnSpc>
                <a:spcPts val="3600"/>
              </a:lnSpc>
              <a:spcBef>
                <a:spcPct val="0"/>
              </a:spcBef>
              <a:buNone/>
            </a:pPr>
            <a:r>
              <a:rPr lang="zh-CN" altLang="en-US" sz="2400" dirty="0"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ea typeface="宋体" panose="02010600030101010101" pitchFamily="2" charset="-122"/>
              </a:rPr>
              <a:t>The sealing principle of the HELICOFLEX</a:t>
            </a:r>
            <a:r>
              <a:rPr lang="en-US" altLang="zh-CN" sz="2400" baseline="30000" dirty="0">
                <a:ea typeface="宋体" panose="02010600030101010101" pitchFamily="2" charset="-122"/>
              </a:rPr>
              <a:t>®</a:t>
            </a:r>
            <a:r>
              <a:rPr lang="en-US" altLang="zh-CN" sz="2400" dirty="0">
                <a:ea typeface="宋体" panose="02010600030101010101" pitchFamily="2" charset="-122"/>
              </a:rPr>
              <a:t>  is based on the plastic deformation of a jacket that has greater ductility than the flange materials. </a:t>
            </a:r>
            <a:endParaRPr lang="en-US" altLang="zh-CN" sz="2400" dirty="0" smtClean="0">
              <a:ea typeface="宋体" panose="02010600030101010101" pitchFamily="2" charset="-122"/>
            </a:endParaRPr>
          </a:p>
          <a:p>
            <a:pPr marL="0" indent="0">
              <a:lnSpc>
                <a:spcPts val="3600"/>
              </a:lnSpc>
              <a:spcBef>
                <a:spcPct val="0"/>
              </a:spcBef>
              <a:buNone/>
            </a:pPr>
            <a:r>
              <a:rPr lang="en-US" altLang="zh-CN" sz="2400" dirty="0" smtClean="0">
                <a:ea typeface="宋体" panose="02010600030101010101" pitchFamily="2" charset="-122"/>
              </a:rPr>
              <a:t>This </a:t>
            </a:r>
            <a:r>
              <a:rPr lang="en-US" altLang="zh-CN" sz="2400" dirty="0">
                <a:ea typeface="宋体" panose="02010600030101010101" pitchFamily="2" charset="-122"/>
              </a:rPr>
              <a:t>occurs between the sealing face of a flange and an elastic core composed of a close-wound helical spring. The spring is selected to have a specific compression resistance. </a:t>
            </a:r>
            <a:endParaRPr lang="en-US" altLang="zh-CN" sz="2400" dirty="0" smtClean="0">
              <a:ea typeface="宋体" panose="02010600030101010101" pitchFamily="2" charset="-122"/>
            </a:endParaRPr>
          </a:p>
          <a:p>
            <a:pPr marL="0" indent="0">
              <a:lnSpc>
                <a:spcPts val="3600"/>
              </a:lnSpc>
              <a:spcBef>
                <a:spcPct val="0"/>
              </a:spcBef>
              <a:buNone/>
            </a:pPr>
            <a:r>
              <a:rPr lang="en-US" altLang="zh-CN" sz="2400" dirty="0" smtClean="0">
                <a:ea typeface="宋体" panose="02010600030101010101" pitchFamily="2" charset="-122"/>
              </a:rPr>
              <a:t>During </a:t>
            </a:r>
            <a:r>
              <a:rPr lang="en-US" altLang="zh-CN" sz="2400" dirty="0">
                <a:ea typeface="宋体" panose="02010600030101010101" pitchFamily="2" charset="-122"/>
              </a:rPr>
              <a:t>compression, the resulting specific pressure forces the jacket to yield and ensures positive contact with the flange sealing faces. </a:t>
            </a:r>
            <a:endParaRPr lang="en-US" altLang="zh-CN" sz="2400" dirty="0" smtClean="0">
              <a:ea typeface="宋体" panose="02010600030101010101" pitchFamily="2" charset="-122"/>
            </a:endParaRPr>
          </a:p>
          <a:p>
            <a:pPr marL="0" indent="0">
              <a:lnSpc>
                <a:spcPts val="3600"/>
              </a:lnSpc>
              <a:spcBef>
                <a:spcPct val="0"/>
              </a:spcBef>
              <a:buNone/>
            </a:pPr>
            <a:r>
              <a:rPr lang="en-US" altLang="zh-CN" sz="2400" dirty="0" smtClean="0">
                <a:ea typeface="宋体" panose="02010600030101010101" pitchFamily="2" charset="-122"/>
              </a:rPr>
              <a:t>Each </a:t>
            </a:r>
            <a:r>
              <a:rPr lang="en-US" altLang="zh-CN" sz="2400" dirty="0">
                <a:ea typeface="宋体" panose="02010600030101010101" pitchFamily="2" charset="-122"/>
              </a:rPr>
              <a:t>coil of the helical spring acts independently and allows the seal to conform to irregularities on the flange surface.</a:t>
            </a:r>
            <a:endParaRPr lang="zh-CN" altLang="en-US" sz="2400" dirty="0">
              <a:ea typeface="宋体" panose="02010600030101010101" pitchFamily="2" charset="-122"/>
            </a:endParaRPr>
          </a:p>
        </p:txBody>
      </p:sp>
      <p:pic>
        <p:nvPicPr>
          <p:cNvPr id="17412" name="图片 1" descr="IMG_25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4150" y="1304650"/>
            <a:ext cx="14382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1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标题 12289"/>
          <p:cNvSpPr>
            <a:spLocks noGrp="1" noChangeArrowheads="1"/>
          </p:cNvSpPr>
          <p:nvPr>
            <p:ph type="title" idx="4294967295"/>
          </p:nvPr>
        </p:nvSpPr>
        <p:spPr>
          <a:xfrm>
            <a:off x="3409290" y="62043"/>
            <a:ext cx="6590388" cy="550353"/>
          </a:xfrm>
        </p:spPr>
        <p:txBody>
          <a:bodyPr/>
          <a:lstStyle/>
          <a:p>
            <a:r>
              <a:rPr lang="en-US" altLang="zh-CN" sz="3200" dirty="0">
                <a:ea typeface="宋体" panose="02010600030101010101" pitchFamily="2" charset="-122"/>
              </a:rPr>
              <a:t>Calculation for </a:t>
            </a:r>
            <a:r>
              <a:rPr lang="en-US" altLang="zh-CN" sz="3200" dirty="0" smtClean="0">
                <a:ea typeface="宋体" panose="02010600030101010101" pitchFamily="2" charset="-122"/>
              </a:rPr>
              <a:t>sealing </a:t>
            </a:r>
            <a:r>
              <a:rPr lang="en-US" altLang="zh-CN" sz="3200" dirty="0">
                <a:ea typeface="宋体" panose="02010600030101010101" pitchFamily="2" charset="-122"/>
              </a:rPr>
              <a:t>force</a:t>
            </a:r>
            <a:endParaRPr lang="zh-CN" altLang="zh-CN" sz="3200" dirty="0">
              <a:ea typeface="宋体" panose="02010600030101010101" pitchFamily="2" charset="-122"/>
            </a:endParaRPr>
          </a:p>
        </p:txBody>
      </p:sp>
      <p:sp>
        <p:nvSpPr>
          <p:cNvPr id="11268" name="文本占位符 12290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altLang="zh-CN" sz="2800" dirty="0" err="1" smtClean="0">
                <a:ea typeface="宋体" panose="02010600030101010101" pitchFamily="2" charset="-122"/>
              </a:rPr>
              <a:t>F</a:t>
            </a:r>
            <a:r>
              <a:rPr lang="en-US" altLang="zh-CN" sz="2800" baseline="-25000" dirty="0" err="1" smtClean="0">
                <a:ea typeface="宋体" panose="02010600030101010101" pitchFamily="2" charset="-122"/>
              </a:rPr>
              <a:t>sealing</a:t>
            </a:r>
            <a:endParaRPr lang="zh-CN" altLang="en-US" sz="2800" baseline="-25000" dirty="0">
              <a:ea typeface="宋体" panose="02010600030101010101" pitchFamily="2" charset="-122"/>
            </a:endParaRPr>
          </a:p>
          <a:p>
            <a:r>
              <a:rPr lang="en-US" altLang="zh-CN" sz="2800" dirty="0">
                <a:ea typeface="宋体" panose="02010600030101010101" pitchFamily="2" charset="-122"/>
              </a:rPr>
              <a:t>P</a:t>
            </a:r>
            <a:r>
              <a:rPr lang="zh-CN" altLang="en-US" sz="2800" dirty="0">
                <a:ea typeface="宋体" panose="02010600030101010101" pitchFamily="2" charset="-122"/>
              </a:rPr>
              <a:t>：</a:t>
            </a:r>
            <a:r>
              <a:rPr lang="en-US" altLang="zh-CN" sz="2800" dirty="0">
                <a:ea typeface="宋体" panose="02010600030101010101" pitchFamily="2" charset="-122"/>
              </a:rPr>
              <a:t>50bar</a:t>
            </a:r>
          </a:p>
          <a:p>
            <a:r>
              <a:rPr lang="en-US" altLang="zh-CN" sz="2800" dirty="0">
                <a:ea typeface="宋体" panose="02010600030101010101" pitchFamily="2" charset="-122"/>
              </a:rPr>
              <a:t>r</a:t>
            </a:r>
            <a:r>
              <a:rPr lang="en-US" altLang="zh-CN" sz="2800" baseline="-25000" dirty="0">
                <a:ea typeface="宋体" panose="02010600030101010101" pitchFamily="2" charset="-122"/>
              </a:rPr>
              <a:t>out</a:t>
            </a:r>
            <a:r>
              <a:rPr lang="en-US" altLang="zh-CN" sz="2800" dirty="0">
                <a:ea typeface="宋体" panose="02010600030101010101" pitchFamily="2" charset="-122"/>
              </a:rPr>
              <a:t>(outside radius of cylinder)</a:t>
            </a:r>
            <a:r>
              <a:rPr lang="zh-CN" altLang="en-US" sz="2800" dirty="0">
                <a:ea typeface="宋体" panose="02010600030101010101" pitchFamily="2" charset="-122"/>
              </a:rPr>
              <a:t>：</a:t>
            </a:r>
            <a:r>
              <a:rPr lang="en-US" altLang="zh-CN" sz="2800" dirty="0">
                <a:ea typeface="宋体" panose="02010600030101010101" pitchFamily="2" charset="-122"/>
                <a:sym typeface="Times New Roman" panose="02020603050405020304" pitchFamily="18" charset="0"/>
              </a:rPr>
              <a:t>Ф18cm</a:t>
            </a:r>
          </a:p>
          <a:p>
            <a:r>
              <a:rPr lang="en-US" altLang="zh-CN" sz="2800" dirty="0" err="1">
                <a:ea typeface="宋体" panose="02010600030101010101" pitchFamily="2" charset="-122"/>
              </a:rPr>
              <a:t>r</a:t>
            </a:r>
            <a:r>
              <a:rPr lang="en-US" altLang="zh-CN" sz="2800" baseline="-25000" dirty="0" err="1">
                <a:ea typeface="宋体" panose="02010600030101010101" pitchFamily="2" charset="-122"/>
              </a:rPr>
              <a:t>in</a:t>
            </a:r>
            <a:r>
              <a:rPr lang="en-US" altLang="zh-CN" sz="2800" dirty="0">
                <a:ea typeface="宋体" panose="02010600030101010101" pitchFamily="2" charset="-122"/>
              </a:rPr>
              <a:t>(inside radius of cylinder </a:t>
            </a:r>
            <a:r>
              <a:rPr lang="zh-CN" altLang="en-US" sz="2800" dirty="0">
                <a:ea typeface="宋体" panose="02010600030101010101" pitchFamily="2" charset="-122"/>
              </a:rPr>
              <a:t>：</a:t>
            </a:r>
            <a:r>
              <a:rPr lang="en-US" altLang="zh-CN" sz="2800" dirty="0">
                <a:ea typeface="宋体" panose="02010600030101010101" pitchFamily="2" charset="-122"/>
                <a:sym typeface="Times New Roman" panose="02020603050405020304" pitchFamily="18" charset="0"/>
              </a:rPr>
              <a:t>Ф14cm</a:t>
            </a:r>
          </a:p>
          <a:p>
            <a:r>
              <a:rPr lang="en-US" altLang="zh-CN" sz="2800" dirty="0" err="1" smtClean="0">
                <a:ea typeface="宋体" panose="02010600030101010101" pitchFamily="2" charset="-122"/>
              </a:rPr>
              <a:t>F</a:t>
            </a:r>
            <a:r>
              <a:rPr lang="en-US" altLang="zh-CN" sz="2800" baseline="-25000" dirty="0" err="1" smtClean="0">
                <a:ea typeface="宋体" panose="02010600030101010101" pitchFamily="2" charset="-122"/>
              </a:rPr>
              <a:t>sealing</a:t>
            </a:r>
            <a:r>
              <a:rPr lang="en-US" altLang="zh-CN" sz="2800" dirty="0" smtClean="0">
                <a:ea typeface="宋体" panose="02010600030101010101" pitchFamily="2" charset="-122"/>
              </a:rPr>
              <a:t>=(</a:t>
            </a:r>
            <a:r>
              <a:rPr lang="en-US" altLang="zh-CN" sz="2800" dirty="0">
                <a:ea typeface="宋体" panose="02010600030101010101" pitchFamily="2" charset="-122"/>
              </a:rPr>
              <a:t>r</a:t>
            </a:r>
            <a:r>
              <a:rPr lang="en-US" altLang="zh-CN" sz="2800" baseline="-25000" dirty="0">
                <a:ea typeface="宋体" panose="02010600030101010101" pitchFamily="2" charset="-122"/>
              </a:rPr>
              <a:t>out</a:t>
            </a:r>
            <a:r>
              <a:rPr lang="en-US" altLang="zh-CN" sz="2800" dirty="0">
                <a:ea typeface="宋体" panose="02010600030101010101" pitchFamily="2" charset="-122"/>
                <a:sym typeface="Times New Roman" panose="02020603050405020304" pitchFamily="18" charset="0"/>
              </a:rPr>
              <a:t>² - r</a:t>
            </a:r>
            <a:r>
              <a:rPr lang="en-US" altLang="zh-CN" sz="2800" baseline="-25000" dirty="0">
                <a:ea typeface="宋体" panose="02010600030101010101" pitchFamily="2" charset="-122"/>
                <a:sym typeface="Times New Roman" panose="02020603050405020304" pitchFamily="18" charset="0"/>
              </a:rPr>
              <a:t>in</a:t>
            </a:r>
            <a:r>
              <a:rPr lang="en-US" altLang="zh-CN" sz="2800" dirty="0">
                <a:ea typeface="宋体" panose="02010600030101010101" pitchFamily="2" charset="-122"/>
                <a:sym typeface="Times New Roman" panose="02020603050405020304" pitchFamily="18" charset="0"/>
              </a:rPr>
              <a:t>²) · π ·</a:t>
            </a:r>
            <a:r>
              <a:rPr lang="en-US" altLang="zh-CN" sz="2800" dirty="0">
                <a:ea typeface="宋体" panose="02010600030101010101" pitchFamily="2" charset="-122"/>
              </a:rPr>
              <a:t>  P</a:t>
            </a:r>
            <a:endParaRPr lang="zh-CN" altLang="en-US" sz="2800" dirty="0">
              <a:ea typeface="宋体" panose="02010600030101010101" pitchFamily="2" charset="-122"/>
              <a:sym typeface="Times New Roman" panose="02020603050405020304" pitchFamily="18" charset="0"/>
            </a:endParaRPr>
          </a:p>
          <a:p>
            <a:r>
              <a:rPr lang="zh-CN" altLang="en-US" sz="2800" dirty="0">
                <a:ea typeface="宋体" panose="02010600030101010101" pitchFamily="2" charset="-122"/>
                <a:sym typeface="Times New Roman" panose="02020603050405020304" pitchFamily="18" charset="0"/>
              </a:rPr>
              <a:t>                 </a:t>
            </a:r>
            <a:r>
              <a:rPr lang="en-US" altLang="zh-CN" sz="2800" dirty="0">
                <a:ea typeface="宋体" panose="02010600030101010101" pitchFamily="2" charset="-122"/>
                <a:sym typeface="Times New Roman" panose="02020603050405020304" pitchFamily="18" charset="0"/>
              </a:rPr>
              <a:t>=(9²-7²) · 3.14 · 50</a:t>
            </a:r>
          </a:p>
          <a:p>
            <a:r>
              <a:rPr lang="en-US" altLang="zh-CN" sz="2800" dirty="0">
                <a:ea typeface="宋体" panose="02010600030101010101" pitchFamily="2" charset="-122"/>
                <a:sym typeface="Times New Roman" panose="02020603050405020304" pitchFamily="18" charset="0"/>
              </a:rPr>
              <a:t>                 =6597Kgf</a:t>
            </a:r>
            <a:endParaRPr lang="en-US" altLang="zh-CN" dirty="0"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graphicFrame>
        <p:nvGraphicFramePr>
          <p:cNvPr id="11266" name="Object 4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5638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9" r:id="rId3" imgW="918377" imgH="216578" progId="Equation.3">
                  <p:embed/>
                </p:oleObj>
              </mc:Choice>
              <mc:Fallback>
                <p:oleObj r:id="rId3" imgW="918377" imgH="21657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46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1265"/>
          <p:cNvSpPr>
            <a:spLocks noGrp="1" noChangeArrowheads="1"/>
          </p:cNvSpPr>
          <p:nvPr>
            <p:ph type="title" idx="4294967295"/>
          </p:nvPr>
        </p:nvSpPr>
        <p:spPr>
          <a:xfrm>
            <a:off x="3367344" y="62044"/>
            <a:ext cx="5701155" cy="516797"/>
          </a:xfrm>
        </p:spPr>
        <p:txBody>
          <a:bodyPr/>
          <a:lstStyle/>
          <a:p>
            <a:r>
              <a:rPr lang="en-US" altLang="zh-CN" sz="3200" dirty="0">
                <a:ea typeface="宋体" panose="02010600030101010101" pitchFamily="2" charset="-122"/>
              </a:rPr>
              <a:t>Instruction of sealing structure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16387" name="文本占位符 11266"/>
          <p:cNvSpPr>
            <a:spLocks noGrp="1" noChangeArrowheads="1"/>
          </p:cNvSpPr>
          <p:nvPr>
            <p:ph type="body" idx="4294967295"/>
          </p:nvPr>
        </p:nvSpPr>
        <p:spPr>
          <a:xfrm>
            <a:off x="1774825" y="1196975"/>
            <a:ext cx="8642350" cy="5037276"/>
          </a:xfrm>
        </p:spPr>
        <p:txBody>
          <a:bodyPr>
            <a:spAutoFit/>
          </a:bodyPr>
          <a:lstStyle/>
          <a:p>
            <a:pPr marL="1588" indent="-1588"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zh-CN" sz="2400" dirty="0">
                <a:ea typeface="宋体" panose="02010600030101010101" pitchFamily="2" charset="-122"/>
              </a:rPr>
              <a:t>1</a:t>
            </a:r>
            <a:r>
              <a:rPr lang="zh-CN" altLang="en-US" sz="2400" dirty="0">
                <a:ea typeface="宋体" panose="02010600030101010101" pitchFamily="2" charset="-122"/>
              </a:rPr>
              <a:t>、</a:t>
            </a:r>
            <a:r>
              <a:rPr lang="en-US" altLang="zh-CN" sz="2400" dirty="0">
                <a:ea typeface="宋体" panose="02010600030101010101" pitchFamily="2" charset="-122"/>
              </a:rPr>
              <a:t>Using </a:t>
            </a:r>
            <a:r>
              <a:rPr lang="en-US" altLang="zh-CN" sz="2400" dirty="0" err="1">
                <a:ea typeface="宋体" panose="02010600030101010101" pitchFamily="2" charset="-122"/>
              </a:rPr>
              <a:t>Helicoflex</a:t>
            </a:r>
            <a:r>
              <a:rPr lang="en-US" altLang="zh-CN" sz="2400" dirty="0">
                <a:ea typeface="宋体" panose="02010600030101010101" pitchFamily="2" charset="-122"/>
              </a:rPr>
              <a:t>( sealing ring </a:t>
            </a:r>
            <a:r>
              <a:rPr lang="zh-CN" altLang="en-US" sz="2400" dirty="0">
                <a:ea typeface="宋体" panose="02010600030101010101" pitchFamily="2" charset="-122"/>
              </a:rPr>
              <a:t>（</a:t>
            </a:r>
            <a:r>
              <a:rPr lang="en-US" altLang="zh-CN" sz="2400" dirty="0">
                <a:ea typeface="宋体" panose="02010600030101010101" pitchFamily="2" charset="-122"/>
              </a:rPr>
              <a:t>spring reinforced </a:t>
            </a:r>
            <a:r>
              <a:rPr lang="en-US" altLang="zh-CN" sz="2400" dirty="0" smtClean="0">
                <a:ea typeface="宋体" panose="02010600030101010101" pitchFamily="2" charset="-122"/>
              </a:rPr>
              <a:t>sealing ring</a:t>
            </a:r>
            <a:r>
              <a:rPr lang="zh-CN" altLang="en-US" sz="2400" dirty="0" smtClean="0">
                <a:ea typeface="宋体" panose="02010600030101010101" pitchFamily="2" charset="-122"/>
              </a:rPr>
              <a:t>）</a:t>
            </a:r>
            <a:r>
              <a:rPr lang="en-US" altLang="zh-CN" sz="2400" dirty="0">
                <a:ea typeface="宋体" panose="02010600030101010101" pitchFamily="2" charset="-122"/>
              </a:rPr>
              <a:t>for ultrahigh vacuum </a:t>
            </a:r>
            <a:r>
              <a:rPr lang="en-US" altLang="zh-CN" sz="2400" dirty="0" smtClean="0">
                <a:ea typeface="宋体" panose="02010600030101010101" pitchFamily="2" charset="-122"/>
              </a:rPr>
              <a:t>sealing.</a:t>
            </a:r>
            <a:endParaRPr lang="zh-CN" altLang="en-US" sz="2400" dirty="0">
              <a:ea typeface="宋体" panose="02010600030101010101" pitchFamily="2" charset="-122"/>
            </a:endParaRPr>
          </a:p>
          <a:p>
            <a:pPr marL="1588" indent="-1588"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zh-CN" sz="2400" dirty="0">
                <a:ea typeface="宋体" panose="02010600030101010101" pitchFamily="2" charset="-122"/>
              </a:rPr>
              <a:t>2</a:t>
            </a:r>
            <a:r>
              <a:rPr lang="zh-CN" altLang="en-US" sz="2400" dirty="0">
                <a:ea typeface="宋体" panose="02010600030101010101" pitchFamily="2" charset="-122"/>
              </a:rPr>
              <a:t>、</a:t>
            </a:r>
            <a:r>
              <a:rPr lang="en-US" altLang="zh-CN" sz="2400" dirty="0">
                <a:ea typeface="宋体" panose="02010600030101010101" pitchFamily="2" charset="-122"/>
              </a:rPr>
              <a:t>The </a:t>
            </a:r>
            <a:r>
              <a:rPr lang="en-US" altLang="zh-CN" sz="2400" dirty="0" smtClean="0">
                <a:ea typeface="宋体" panose="02010600030101010101" pitchFamily="2" charset="-122"/>
              </a:rPr>
              <a:t>required force is generated by </a:t>
            </a:r>
            <a:r>
              <a:rPr lang="en-US" altLang="zh-CN" sz="2400" dirty="0">
                <a:ea typeface="宋体" panose="02010600030101010101" pitchFamily="2" charset="-122"/>
              </a:rPr>
              <a:t>the cylinder compressed at 50bar</a:t>
            </a:r>
            <a:r>
              <a:rPr lang="zh-CN" altLang="en-US" sz="2400" dirty="0">
                <a:ea typeface="宋体" panose="02010600030101010101" pitchFamily="2" charset="-122"/>
              </a:rPr>
              <a:t>，</a:t>
            </a:r>
            <a:r>
              <a:rPr lang="en-US" altLang="zh-CN" sz="2400" dirty="0">
                <a:ea typeface="宋体" panose="02010600030101010101" pitchFamily="2" charset="-122"/>
              </a:rPr>
              <a:t>which can provide </a:t>
            </a:r>
            <a:r>
              <a:rPr lang="zh-CN" altLang="en-US" sz="2400" dirty="0">
                <a:ea typeface="宋体" panose="02010600030101010101" pitchFamily="2" charset="-122"/>
              </a:rPr>
              <a:t>65</a:t>
            </a:r>
            <a:r>
              <a:rPr lang="en-US" altLang="zh-CN" sz="2400" dirty="0">
                <a:ea typeface="宋体" panose="02010600030101010101" pitchFamily="2" charset="-122"/>
              </a:rPr>
              <a:t>00Kgf force, equal to the force produced by 8 M8 screws(class 8.8)  under 3Kg.m </a:t>
            </a:r>
            <a:r>
              <a:rPr lang="en-US" altLang="zh-CN" sz="2400" dirty="0" smtClean="0">
                <a:ea typeface="宋体" panose="02010600030101010101" pitchFamily="2" charset="-122"/>
              </a:rPr>
              <a:t>torque.</a:t>
            </a:r>
            <a:endParaRPr lang="en-US" altLang="zh-CN" sz="2400" dirty="0">
              <a:ea typeface="宋体" panose="02010600030101010101" pitchFamily="2" charset="-122"/>
            </a:endParaRPr>
          </a:p>
          <a:p>
            <a:pPr marL="1588" indent="-1588"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zh-CN" sz="2400" dirty="0">
                <a:ea typeface="宋体" panose="02010600030101010101" pitchFamily="2" charset="-122"/>
              </a:rPr>
              <a:t>According to experience, such pressing force is sufficient for high vacuum sealing with </a:t>
            </a:r>
            <a:r>
              <a:rPr lang="en-US" altLang="zh-CN" sz="2400" dirty="0" err="1" smtClean="0">
                <a:ea typeface="宋体" panose="02010600030101010101" pitchFamily="2" charset="-122"/>
              </a:rPr>
              <a:t>Helicoflex</a:t>
            </a:r>
            <a:r>
              <a:rPr lang="en-US" altLang="zh-CN" sz="2400" dirty="0" smtClean="0">
                <a:ea typeface="宋体" panose="02010600030101010101" pitchFamily="2" charset="-122"/>
              </a:rPr>
              <a:t>.</a:t>
            </a:r>
            <a:endParaRPr lang="zh-CN" altLang="en-US" sz="2400" dirty="0">
              <a:ea typeface="宋体" panose="02010600030101010101" pitchFamily="2" charset="-122"/>
            </a:endParaRPr>
          </a:p>
          <a:p>
            <a:pPr marL="1588" indent="-1588"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zh-CN" sz="2400" dirty="0">
                <a:ea typeface="宋体" panose="02010600030101010101" pitchFamily="2" charset="-122"/>
              </a:rPr>
              <a:t>3</a:t>
            </a:r>
            <a:r>
              <a:rPr lang="zh-CN" altLang="en-US" sz="2400" dirty="0">
                <a:ea typeface="宋体" panose="02010600030101010101" pitchFamily="2" charset="-122"/>
              </a:rPr>
              <a:t>、</a:t>
            </a:r>
            <a:r>
              <a:rPr lang="en-US" altLang="zh-CN" sz="2400" dirty="0">
                <a:ea typeface="宋体" panose="02010600030101010101" pitchFamily="2" charset="-122"/>
              </a:rPr>
              <a:t> </a:t>
            </a:r>
            <a:r>
              <a:rPr lang="en-US" altLang="zh-CN" sz="2400" dirty="0" smtClean="0">
                <a:ea typeface="宋体" panose="02010600030101010101" pitchFamily="2" charset="-122"/>
              </a:rPr>
              <a:t>Use cone </a:t>
            </a:r>
            <a:r>
              <a:rPr lang="en-US" altLang="zh-CN" sz="2400" dirty="0">
                <a:ea typeface="宋体" panose="02010600030101010101" pitchFamily="2" charset="-122"/>
              </a:rPr>
              <a:t>positioning is adopted to ensure the concentricity of the two sealing </a:t>
            </a:r>
            <a:r>
              <a:rPr lang="en-US" altLang="zh-CN" sz="2400" dirty="0" smtClean="0">
                <a:ea typeface="宋体" panose="02010600030101010101" pitchFamily="2" charset="-122"/>
              </a:rPr>
              <a:t>flanges.</a:t>
            </a:r>
            <a:endParaRPr lang="zh-CN" altLang="en-US" sz="2400" dirty="0">
              <a:ea typeface="宋体" panose="02010600030101010101" pitchFamily="2" charset="-122"/>
            </a:endParaRPr>
          </a:p>
          <a:p>
            <a:pPr marL="1588" indent="-1588"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zh-CN" sz="2400" dirty="0">
                <a:ea typeface="宋体" panose="02010600030101010101" pitchFamily="2" charset="-122"/>
              </a:rPr>
              <a:t>4</a:t>
            </a:r>
            <a:r>
              <a:rPr lang="zh-CN" altLang="en-US" sz="2400" dirty="0">
                <a:ea typeface="宋体" panose="02010600030101010101" pitchFamily="2" charset="-122"/>
              </a:rPr>
              <a:t>、</a:t>
            </a:r>
            <a:r>
              <a:rPr lang="en-US" altLang="zh-CN" sz="2400" dirty="0">
                <a:ea typeface="宋体" panose="02010600030101010101" pitchFamily="2" charset="-122"/>
              </a:rPr>
              <a:t>Mechanical locking  is </a:t>
            </a:r>
            <a:r>
              <a:rPr lang="en-US" altLang="zh-CN" sz="2400" dirty="0" smtClean="0">
                <a:ea typeface="宋体" panose="02010600030101010101" pitchFamily="2" charset="-122"/>
              </a:rPr>
              <a:t>deployed </a:t>
            </a:r>
            <a:r>
              <a:rPr lang="en-US" altLang="zh-CN" sz="2400" dirty="0">
                <a:ea typeface="宋体" panose="02010600030101010101" pitchFamily="2" charset="-122"/>
              </a:rPr>
              <a:t>after pneumatic compress to </a:t>
            </a:r>
            <a:r>
              <a:rPr lang="en-US" altLang="zh-CN" sz="2400" dirty="0" smtClean="0">
                <a:ea typeface="宋体" panose="02010600030101010101" pitchFamily="2" charset="-122"/>
              </a:rPr>
              <a:t>guarantee </a:t>
            </a:r>
            <a:r>
              <a:rPr lang="en-US" altLang="zh-CN" sz="2400" dirty="0">
                <a:ea typeface="宋体" panose="02010600030101010101" pitchFamily="2" charset="-122"/>
              </a:rPr>
              <a:t>the reliability of sealing.</a:t>
            </a:r>
            <a:endParaRPr lang="zh-CN" altLang="en-US" sz="240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189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845" y="1437005"/>
            <a:ext cx="8138795" cy="4708525"/>
          </a:xfrm>
          <a:prstGeom prst="rect">
            <a:avLst/>
          </a:prstGeom>
        </p:spPr>
      </p:pic>
      <p:grpSp>
        <p:nvGrpSpPr>
          <p:cNvPr id="30729" name="组合 7"/>
          <p:cNvGrpSpPr/>
          <p:nvPr/>
        </p:nvGrpSpPr>
        <p:grpSpPr>
          <a:xfrm>
            <a:off x="5080" y="26035"/>
            <a:ext cx="12182475" cy="620395"/>
            <a:chOff x="0" y="283464"/>
            <a:chExt cx="12182856" cy="621792"/>
          </a:xfrm>
          <a:blipFill rotWithShape="1">
            <a:blip r:embed="rId4"/>
            <a:stretch>
              <a:fillRect/>
            </a:stretch>
          </a:blipFill>
        </p:grpSpPr>
        <p:sp>
          <p:nvSpPr>
            <p:cNvPr id="7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+mn-ea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 w="6350" cap="flat" cmpd="sng" algn="ctr">
              <a:solidFill>
                <a:srgbClr val="231F20"/>
              </a:solidFill>
              <a:prstDash val="solid"/>
              <a:miter lim="800000"/>
            </a:ln>
            <a:effectLst/>
          </p:spPr>
        </p:cxnSp>
      </p:grpSp>
      <p:sp>
        <p:nvSpPr>
          <p:cNvPr id="12290" name="TextBox 76"/>
          <p:cNvSpPr txBox="1"/>
          <p:nvPr/>
        </p:nvSpPr>
        <p:spPr>
          <a:xfrm>
            <a:off x="244475" y="829945"/>
            <a:ext cx="11480165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just"/>
            <a:r>
              <a:rPr lang="en-US" altLang="zh-CN" sz="16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</a:rPr>
              <a:t>Shenyang Huiyu Vacuum Technics Co.Ltd (HYVAC) </a:t>
            </a:r>
            <a:r>
              <a:rPr lang="en-US" altLang="zh-CN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</a:rPr>
              <a:t>, which is a leading manufacture of UHV application in </a:t>
            </a:r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</a:rPr>
              <a:t>China, </a:t>
            </a: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</a:rPr>
              <a:t>was </a:t>
            </a:r>
            <a:r>
              <a:rPr lang="zh-CN" altLang="en-US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</a:rPr>
              <a:t>founded in </a:t>
            </a:r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</a:rPr>
              <a:t>1999. </a:t>
            </a:r>
            <a:endParaRPr lang="en-US" altLang="zh-CN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  <a:p>
            <a:pPr lvl="0" algn="just" eaLnBrk="1" hangingPunct="1"/>
            <a:endParaRPr lang="en-US" altLang="zh-CN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  <a:p>
            <a:pPr lvl="0" algn="just" eaLnBrk="1" hangingPunct="1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黑体" panose="02010609060101010101" charset="-122"/>
                <a:cs typeface="+mj-lt"/>
                <a:sym typeface="+mn-ea"/>
              </a:rPr>
              <a:t>HYVAC </a:t>
            </a:r>
            <a:r>
              <a:rPr lang="en-US" altLang="zh-CN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黑体" panose="02010609060101010101" charset="-122"/>
                <a:cs typeface="+mj-lt"/>
                <a:sym typeface="+mn-ea"/>
              </a:rPr>
              <a:t>provides </a:t>
            </a:r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黑体" panose="02010609060101010101" charset="-122"/>
                <a:cs typeface="+mj-lt"/>
                <a:sym typeface="+mn-ea"/>
              </a:rPr>
              <a:t>products</a:t>
            </a:r>
          </a:p>
          <a:p>
            <a:pPr lvl="0" algn="just" eaLnBrk="1" hangingPunct="1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黑体" panose="02010609060101010101" charset="-122"/>
                <a:cs typeface="+mj-lt"/>
                <a:sym typeface="+mn-ea"/>
              </a:rPr>
              <a:t>and services on accelerator</a:t>
            </a:r>
          </a:p>
          <a:p>
            <a:pPr lvl="0" algn="just" eaLnBrk="1" hangingPunct="1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黑体" panose="02010609060101010101" charset="-122"/>
                <a:cs typeface="+mj-lt"/>
                <a:sym typeface="+mn-ea"/>
              </a:rPr>
              <a:t>field.</a:t>
            </a:r>
          </a:p>
        </p:txBody>
      </p:sp>
      <p:sp>
        <p:nvSpPr>
          <p:cNvPr id="10242" name="TextBox 76"/>
          <p:cNvSpPr txBox="1"/>
          <p:nvPr/>
        </p:nvSpPr>
        <p:spPr>
          <a:xfrm>
            <a:off x="3436620" y="160020"/>
            <a:ext cx="5543550" cy="4876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sz="26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About Us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99463" y="2637105"/>
            <a:ext cx="306625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黑体" panose="02010609060101010101" charset="-122"/>
                <a:cs typeface="+mj-lt"/>
                <a:sym typeface="+mn-ea"/>
              </a:rPr>
              <a:t>Probe / detector of beam parameters</a:t>
            </a:r>
            <a:b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黑体" panose="02010609060101010101" charset="-122"/>
                <a:cs typeface="+mj-lt"/>
                <a:sym typeface="+mn-ea"/>
              </a:rPr>
            </a:b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ea typeface="黑体" panose="02010609060101010101" charset="-122"/>
                <a:cs typeface="+mj-lt"/>
                <a:sym typeface="+mn-ea"/>
              </a:rPr>
              <a:t>(design and manufacture)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黑体" panose="02010609060101010101" charset="-122"/>
                <a:cs typeface="+mj-lt"/>
                <a:sym typeface="+mn-ea"/>
              </a:rPr>
              <a:t>Beam modulation  equipment </a:t>
            </a:r>
            <a:b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黑体" panose="02010609060101010101" charset="-122"/>
                <a:cs typeface="+mj-lt"/>
                <a:sym typeface="+mn-ea"/>
              </a:rPr>
            </a:b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ea typeface="黑体" panose="02010609060101010101" charset="-122"/>
                <a:cs typeface="+mj-lt"/>
                <a:sym typeface="+mn-ea"/>
              </a:rPr>
              <a:t>(design and manufacture)</a:t>
            </a:r>
          </a:p>
          <a:p>
            <a:pPr marL="285750" lvl="0" indent="-28575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黑体" panose="02010609060101010101" charset="-122"/>
                <a:cs typeface="+mj-lt"/>
                <a:sym typeface="+mn-ea"/>
              </a:rPr>
              <a:t>UHV / HV chambers</a:t>
            </a:r>
            <a:b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黑体" panose="02010609060101010101" charset="-122"/>
                <a:cs typeface="+mj-lt"/>
                <a:sym typeface="+mn-ea"/>
              </a:rPr>
            </a:b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黑体" panose="02010609060101010101" charset="-122"/>
                <a:cs typeface="+mj-lt"/>
                <a:sym typeface="+mn-ea"/>
              </a:rPr>
              <a:t>(design and manufacture)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+mj-lt"/>
              <a:ea typeface="黑体" panose="02010609060101010101" charset="-122"/>
              <a:cs typeface="+mj-lt"/>
              <a:sym typeface="+mn-ea"/>
            </a:endParaRPr>
          </a:p>
          <a:p>
            <a:pPr marL="285750" lvl="0" indent="-28575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黑体" panose="02010609060101010101" charset="-122"/>
                <a:cs typeface="+mj-lt"/>
                <a:sym typeface="+mn-ea"/>
              </a:rPr>
              <a:t>Installation service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+mj-lt"/>
              <a:ea typeface="黑体" panose="02010609060101010101" charset="-122"/>
              <a:cs typeface="+mj-lt"/>
              <a:sym typeface="+mn-ea"/>
            </a:endParaRPr>
          </a:p>
          <a:p>
            <a:pPr marL="285750" lvl="0" indent="-28575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黑体" panose="02010609060101010101" charset="-122"/>
                <a:cs typeface="+mj-lt"/>
                <a:sym typeface="+mn-ea"/>
              </a:rPr>
              <a:t>Maintenance service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+mj-lt"/>
              <a:ea typeface="黑体" panose="02010609060101010101" charset="-122"/>
              <a:cs typeface="+mj-lt"/>
              <a:sym typeface="+mn-ea"/>
            </a:endParaRPr>
          </a:p>
          <a:p>
            <a:pPr marL="285750" lvl="0" indent="-28575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黑体" panose="02010609060101010101" charset="-122"/>
                <a:cs typeface="+mj-lt"/>
                <a:sym typeface="+mn-ea"/>
              </a:rPr>
              <a:t>…………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+mj-lt"/>
              <a:ea typeface="黑体" panose="02010609060101010101" charset="-122"/>
              <a:cs typeface="+mj-lt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9" name="组合 7"/>
          <p:cNvGrpSpPr/>
          <p:nvPr/>
        </p:nvGrpSpPr>
        <p:grpSpPr>
          <a:xfrm>
            <a:off x="34290" y="45720"/>
            <a:ext cx="12182475" cy="620395"/>
            <a:chOff x="0" y="283464"/>
            <a:chExt cx="12182856" cy="621792"/>
          </a:xfrm>
          <a:blipFill rotWithShape="1">
            <a:blip r:embed="rId3"/>
            <a:stretch>
              <a:fillRect/>
            </a:stretch>
          </a:blipFill>
        </p:grpSpPr>
        <p:sp>
          <p:nvSpPr>
            <p:cNvPr id="9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+mn-ea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 w="6350" cap="flat" cmpd="sng" algn="ctr">
              <a:solidFill>
                <a:srgbClr val="231F20"/>
              </a:solidFill>
              <a:prstDash val="solid"/>
              <a:miter lim="800000"/>
            </a:ln>
            <a:effectLst/>
          </p:spPr>
        </p:cxnSp>
      </p:grpSp>
      <p:sp>
        <p:nvSpPr>
          <p:cNvPr id="10242" name="TextBox 76"/>
          <p:cNvSpPr txBox="1"/>
          <p:nvPr/>
        </p:nvSpPr>
        <p:spPr>
          <a:xfrm>
            <a:off x="3474721" y="140335"/>
            <a:ext cx="7191392" cy="49244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2600" b="1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Manufacture &amp; Quality Controller equipment</a:t>
            </a:r>
            <a:endParaRPr lang="en-US" altLang="zh-CN" sz="26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44" name="Line 6"/>
          <p:cNvSpPr/>
          <p:nvPr/>
        </p:nvSpPr>
        <p:spPr>
          <a:xfrm>
            <a:off x="4839336" y="692150"/>
            <a:ext cx="0" cy="5856288"/>
          </a:xfrm>
          <a:prstGeom prst="line">
            <a:avLst/>
          </a:prstGeom>
          <a:ln w="11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5" name="Oval 7"/>
          <p:cNvSpPr/>
          <p:nvPr/>
        </p:nvSpPr>
        <p:spPr>
          <a:xfrm>
            <a:off x="4585336" y="1160463"/>
            <a:ext cx="509587" cy="511175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/>
          <a:p>
            <a:pPr lvl="0" algn="ctr" eaLnBrk="1" hangingPunct="1"/>
            <a:r>
              <a:rPr lang="en-US" altLang="x-none" sz="2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endParaRPr lang="zh-CN" altLang="en-US" sz="2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6" name="Rectangle 8"/>
          <p:cNvSpPr/>
          <p:nvPr/>
        </p:nvSpPr>
        <p:spPr>
          <a:xfrm>
            <a:off x="1843088" y="879475"/>
            <a:ext cx="2295525" cy="1316038"/>
          </a:xfrm>
          <a:prstGeom prst="rect">
            <a:avLst/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noFill/>
            <a:miter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7" name="Rectangle 9"/>
          <p:cNvSpPr/>
          <p:nvPr/>
        </p:nvSpPr>
        <p:spPr>
          <a:xfrm>
            <a:off x="1863090" y="2270125"/>
            <a:ext cx="2266315" cy="1317625"/>
          </a:xfrm>
          <a:prstGeom prst="rect">
            <a:avLst/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noFill/>
            <a:miter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8" name="Rectangle 10"/>
          <p:cNvSpPr/>
          <p:nvPr/>
        </p:nvSpPr>
        <p:spPr>
          <a:xfrm>
            <a:off x="1862773" y="3665538"/>
            <a:ext cx="2295525" cy="1317625"/>
          </a:xfrm>
          <a:prstGeom prst="rect">
            <a:avLst/>
          </a:prstGeom>
          <a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noFill/>
            <a:miter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9" name="Rectangle 11"/>
          <p:cNvSpPr/>
          <p:nvPr/>
        </p:nvSpPr>
        <p:spPr>
          <a:xfrm>
            <a:off x="1853248" y="5091113"/>
            <a:ext cx="2295525" cy="1317625"/>
          </a:xfrm>
          <a:prstGeom prst="rect">
            <a:avLst/>
          </a:prstGeom>
          <a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noFill/>
            <a:miter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0" name="Oval 12"/>
          <p:cNvSpPr/>
          <p:nvPr/>
        </p:nvSpPr>
        <p:spPr>
          <a:xfrm>
            <a:off x="4585336" y="2576513"/>
            <a:ext cx="509587" cy="511175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/>
          <a:p>
            <a:pPr lvl="0" algn="ctr" eaLnBrk="1" hangingPunct="1"/>
            <a:r>
              <a:rPr lang="en-US" altLang="x-none" sz="2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zh-CN" altLang="en-US" sz="2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1" name="Oval 13"/>
          <p:cNvSpPr/>
          <p:nvPr/>
        </p:nvSpPr>
        <p:spPr>
          <a:xfrm>
            <a:off x="4585336" y="4140200"/>
            <a:ext cx="509587" cy="509588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/>
          <a:p>
            <a:pPr lvl="0" algn="ctr" eaLnBrk="1" hangingPunct="1"/>
            <a:r>
              <a:rPr lang="en-US" altLang="x-none" sz="2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endParaRPr lang="zh-CN" altLang="en-US" sz="2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2" name="Oval 14"/>
          <p:cNvSpPr/>
          <p:nvPr/>
        </p:nvSpPr>
        <p:spPr>
          <a:xfrm>
            <a:off x="4585336" y="5603875"/>
            <a:ext cx="509587" cy="511175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/>
          <a:p>
            <a:pPr lvl="0" algn="ctr" eaLnBrk="1" hangingPunct="1"/>
            <a:r>
              <a:rPr lang="en-US" altLang="x-none" sz="2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endParaRPr lang="zh-CN" altLang="en-US" sz="2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3" name="Oval 15"/>
          <p:cNvSpPr/>
          <p:nvPr/>
        </p:nvSpPr>
        <p:spPr>
          <a:xfrm>
            <a:off x="4755198" y="5049838"/>
            <a:ext cx="171450" cy="171450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4" name="Oval 16"/>
          <p:cNvSpPr/>
          <p:nvPr/>
        </p:nvSpPr>
        <p:spPr>
          <a:xfrm>
            <a:off x="4755198" y="3543300"/>
            <a:ext cx="171450" cy="169863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5" name="Oval 17"/>
          <p:cNvSpPr/>
          <p:nvPr/>
        </p:nvSpPr>
        <p:spPr>
          <a:xfrm>
            <a:off x="4755198" y="2071688"/>
            <a:ext cx="171450" cy="169862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56" name="TextBox 61"/>
          <p:cNvSpPr txBox="1"/>
          <p:nvPr/>
        </p:nvSpPr>
        <p:spPr>
          <a:xfrm>
            <a:off x="5139055" y="1233805"/>
            <a:ext cx="3832860" cy="39624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sz="20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Precision CNC Machine</a:t>
            </a:r>
            <a:endParaRPr lang="zh-CN" altLang="en-US" sz="20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58" name="TextBox 63"/>
          <p:cNvSpPr txBox="1"/>
          <p:nvPr/>
        </p:nvSpPr>
        <p:spPr>
          <a:xfrm>
            <a:off x="5120005" y="2421255"/>
            <a:ext cx="4392930" cy="39624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sz="20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Assembly workshop-clean room </a:t>
            </a:r>
          </a:p>
        </p:txBody>
      </p:sp>
      <p:sp>
        <p:nvSpPr>
          <p:cNvPr id="10259" name="TextBox 64"/>
          <p:cNvSpPr txBox="1"/>
          <p:nvPr/>
        </p:nvSpPr>
        <p:spPr>
          <a:xfrm>
            <a:off x="5074920" y="2743200"/>
            <a:ext cx="5125085" cy="3524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&amp; Clean room with Class 6 </a:t>
            </a:r>
          </a:p>
        </p:txBody>
      </p:sp>
      <p:sp>
        <p:nvSpPr>
          <p:cNvPr id="10260" name="TextBox 65"/>
          <p:cNvSpPr txBox="1"/>
          <p:nvPr/>
        </p:nvSpPr>
        <p:spPr>
          <a:xfrm>
            <a:off x="5138420" y="3789680"/>
            <a:ext cx="4470400" cy="70104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l" eaLnBrk="1" hangingPunct="1"/>
            <a:r>
              <a:rPr sz="20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  <a:sym typeface="+mn-ea"/>
              </a:rPr>
              <a:t>Romer Absolute arm-7Axis  brand HEXAGON made in American</a:t>
            </a:r>
            <a:endParaRPr lang="zh-CN" altLang="en-US" sz="2000" b="1" dirty="0">
              <a:solidFill>
                <a:schemeClr val="accent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0262" name="TextBox 67"/>
          <p:cNvSpPr txBox="1"/>
          <p:nvPr/>
        </p:nvSpPr>
        <p:spPr>
          <a:xfrm>
            <a:off x="5186998" y="5337175"/>
            <a:ext cx="3794125" cy="39624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0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Kempact Pulse 3000</a:t>
            </a:r>
          </a:p>
        </p:txBody>
      </p:sp>
      <p:sp>
        <p:nvSpPr>
          <p:cNvPr id="3" name="TextBox 64"/>
          <p:cNvSpPr txBox="1"/>
          <p:nvPr/>
        </p:nvSpPr>
        <p:spPr>
          <a:xfrm>
            <a:off x="5180965" y="4472305"/>
            <a:ext cx="5078730" cy="3352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sz="1600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&amp;</a:t>
            </a:r>
            <a:r>
              <a:rPr lang="zh-CN" altLang="en-US" sz="1600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High sensitivity Adixen Helium Leak Detector</a:t>
            </a:r>
          </a:p>
        </p:txBody>
      </p:sp>
      <p:sp>
        <p:nvSpPr>
          <p:cNvPr id="4" name="TextBox 64"/>
          <p:cNvSpPr txBox="1"/>
          <p:nvPr/>
        </p:nvSpPr>
        <p:spPr>
          <a:xfrm>
            <a:off x="5249545" y="5728970"/>
            <a:ext cx="4827905" cy="3352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sz="1600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&amp;</a:t>
            </a:r>
            <a:r>
              <a:rPr lang="zh-CN" altLang="en-US" sz="1600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Ultrasonic cleaning machine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9477375" y="2526665"/>
            <a:ext cx="1824355" cy="1360805"/>
          </a:xfrm>
          <a:prstGeom prst="roundRect">
            <a:avLst/>
          </a:prstGeom>
          <a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9469755" y="808990"/>
            <a:ext cx="1823720" cy="1341120"/>
          </a:xfrm>
          <a:prstGeom prst="roundRect">
            <a:avLst/>
          </a:prstGeom>
          <a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9528175" y="4304665"/>
            <a:ext cx="1708150" cy="2200275"/>
          </a:xfrm>
          <a:prstGeom prst="roundRect">
            <a:avLst/>
          </a:prstGeom>
          <a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1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1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4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90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4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9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bldLvl="0" animBg="1"/>
      <p:bldP spid="10246" grpId="0" bldLvl="0" animBg="1"/>
      <p:bldP spid="10247" grpId="0" bldLvl="0" animBg="1"/>
      <p:bldP spid="10248" grpId="0" bldLvl="0" animBg="1"/>
      <p:bldP spid="10249" grpId="0" bldLvl="0" animBg="1"/>
      <p:bldP spid="10250" grpId="0" bldLvl="0" animBg="1"/>
      <p:bldP spid="10251" grpId="0" bldLvl="0" animBg="1"/>
      <p:bldP spid="10252" grpId="0" bldLvl="0" animBg="1"/>
      <p:bldP spid="10253" grpId="0" bldLvl="0" animBg="1"/>
      <p:bldP spid="10254" grpId="0" bldLvl="0" animBg="1"/>
      <p:bldP spid="10255" grpId="0" bldLvl="0" animBg="1"/>
      <p:bldP spid="10256" grpId="0"/>
      <p:bldP spid="10258" grpId="0"/>
      <p:bldP spid="10259" grpId="0"/>
      <p:bldP spid="10260" grpId="0"/>
      <p:bldP spid="1026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>
            <a:spLocks noChangeAspect="1"/>
          </p:cNvSpPr>
          <p:nvPr/>
        </p:nvSpPr>
        <p:spPr>
          <a:xfrm>
            <a:off x="76159" y="708160"/>
            <a:ext cx="2236578" cy="1650865"/>
          </a:xfrm>
          <a:prstGeom prst="rect">
            <a:avLst/>
          </a:prstGeo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814" name="矩形 22"/>
          <p:cNvSpPr>
            <a:spLocks noChangeAspect="1"/>
          </p:cNvSpPr>
          <p:nvPr/>
        </p:nvSpPr>
        <p:spPr>
          <a:xfrm>
            <a:off x="6910070" y="2540000"/>
            <a:ext cx="1517650" cy="1910715"/>
          </a:xfrm>
          <a:prstGeom prst="rect">
            <a:avLst/>
          </a:prstGeom>
          <a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noFill/>
            <a:miter/>
          </a:ln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0729" name="组合 7"/>
          <p:cNvGrpSpPr/>
          <p:nvPr/>
        </p:nvGrpSpPr>
        <p:grpSpPr>
          <a:xfrm>
            <a:off x="24130" y="35560"/>
            <a:ext cx="12182475" cy="620395"/>
            <a:chOff x="0" y="283464"/>
            <a:chExt cx="12182856" cy="621792"/>
          </a:xfrm>
          <a:blipFill rotWithShape="1">
            <a:blip r:embed="rId4"/>
            <a:stretch>
              <a:fillRect/>
            </a:stretch>
          </a:blipFill>
        </p:grpSpPr>
        <p:sp>
          <p:nvSpPr>
            <p:cNvPr id="7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+mn-ea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 w="6350" cap="flat" cmpd="sng" algn="ctr">
              <a:solidFill>
                <a:srgbClr val="231F20"/>
              </a:solidFill>
              <a:prstDash val="solid"/>
              <a:miter lim="800000"/>
            </a:ln>
            <a:effectLst/>
          </p:spPr>
        </p:cxnSp>
      </p:grpSp>
      <p:sp>
        <p:nvSpPr>
          <p:cNvPr id="33794" name="TextBox 76"/>
          <p:cNvSpPr txBox="1"/>
          <p:nvPr/>
        </p:nvSpPr>
        <p:spPr>
          <a:xfrm>
            <a:off x="3465195" y="101600"/>
            <a:ext cx="5570220" cy="4876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l"/>
            <a:r>
              <a:rPr lang="en-US" altLang="zh-CN" sz="2600" b="1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Our Qualifications</a:t>
            </a:r>
            <a:endParaRPr lang="en-US" altLang="zh-CN" sz="26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3796" name="Freeform 6"/>
          <p:cNvSpPr/>
          <p:nvPr/>
        </p:nvSpPr>
        <p:spPr>
          <a:xfrm>
            <a:off x="1899285" y="1678305"/>
            <a:ext cx="1806575" cy="68389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92196" y="0"/>
              </a:cxn>
              <a:cxn ang="0">
                <a:pos x="1788205" y="343189"/>
              </a:cxn>
              <a:cxn ang="0">
                <a:pos x="1592196" y="685198"/>
              </a:cxn>
              <a:cxn ang="0">
                <a:pos x="0" y="685198"/>
              </a:cxn>
              <a:cxn ang="0">
                <a:pos x="0" y="0"/>
              </a:cxn>
            </a:cxnLst>
            <a:rect l="0" t="0" r="0" b="0"/>
            <a:pathLst>
              <a:path w="2965" h="581">
                <a:moveTo>
                  <a:pt x="0" y="0"/>
                </a:moveTo>
                <a:lnTo>
                  <a:pt x="2640" y="0"/>
                </a:lnTo>
                <a:lnTo>
                  <a:pt x="2965" y="291"/>
                </a:lnTo>
                <a:lnTo>
                  <a:pt x="2640" y="581"/>
                </a:lnTo>
                <a:lnTo>
                  <a:pt x="0" y="58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797" name="Freeform 7"/>
          <p:cNvSpPr/>
          <p:nvPr/>
        </p:nvSpPr>
        <p:spPr>
          <a:xfrm>
            <a:off x="3612198" y="1677988"/>
            <a:ext cx="1747838" cy="6842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52204" y="0"/>
              </a:cxn>
              <a:cxn ang="0">
                <a:pos x="1748189" y="343189"/>
              </a:cxn>
              <a:cxn ang="0">
                <a:pos x="1552204" y="685198"/>
              </a:cxn>
              <a:cxn ang="0">
                <a:pos x="0" y="685198"/>
              </a:cxn>
              <a:cxn ang="0">
                <a:pos x="195985" y="343189"/>
              </a:cxn>
              <a:cxn ang="0">
                <a:pos x="0" y="0"/>
              </a:cxn>
            </a:cxnLst>
            <a:rect l="0" t="0" r="0" b="0"/>
            <a:pathLst>
              <a:path w="2899" h="581">
                <a:moveTo>
                  <a:pt x="0" y="0"/>
                </a:moveTo>
                <a:lnTo>
                  <a:pt x="2574" y="0"/>
                </a:lnTo>
                <a:lnTo>
                  <a:pt x="2899" y="291"/>
                </a:lnTo>
                <a:lnTo>
                  <a:pt x="2574" y="581"/>
                </a:lnTo>
                <a:lnTo>
                  <a:pt x="0" y="581"/>
                </a:lnTo>
                <a:lnTo>
                  <a:pt x="325" y="29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798" name="Freeform 8"/>
          <p:cNvSpPr/>
          <p:nvPr/>
        </p:nvSpPr>
        <p:spPr>
          <a:xfrm>
            <a:off x="5267961" y="1677988"/>
            <a:ext cx="1747837" cy="6842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52271" y="0"/>
              </a:cxn>
              <a:cxn ang="0">
                <a:pos x="1748189" y="343189"/>
              </a:cxn>
              <a:cxn ang="0">
                <a:pos x="1552271" y="685198"/>
              </a:cxn>
              <a:cxn ang="0">
                <a:pos x="0" y="685198"/>
              </a:cxn>
              <a:cxn ang="0">
                <a:pos x="195918" y="343189"/>
              </a:cxn>
              <a:cxn ang="0">
                <a:pos x="0" y="0"/>
              </a:cxn>
            </a:cxnLst>
            <a:rect l="0" t="0" r="0" b="0"/>
            <a:pathLst>
              <a:path w="2900" h="581">
                <a:moveTo>
                  <a:pt x="0" y="0"/>
                </a:moveTo>
                <a:lnTo>
                  <a:pt x="2575" y="0"/>
                </a:lnTo>
                <a:lnTo>
                  <a:pt x="2900" y="291"/>
                </a:lnTo>
                <a:lnTo>
                  <a:pt x="2575" y="581"/>
                </a:lnTo>
                <a:lnTo>
                  <a:pt x="0" y="581"/>
                </a:lnTo>
                <a:lnTo>
                  <a:pt x="325" y="29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799" name="Freeform 9"/>
          <p:cNvSpPr/>
          <p:nvPr/>
        </p:nvSpPr>
        <p:spPr>
          <a:xfrm>
            <a:off x="6922136" y="1677988"/>
            <a:ext cx="1749425" cy="6842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53381" y="0"/>
              </a:cxn>
              <a:cxn ang="0">
                <a:pos x="1749439" y="343189"/>
              </a:cxn>
              <a:cxn ang="0">
                <a:pos x="1553381" y="685198"/>
              </a:cxn>
              <a:cxn ang="0">
                <a:pos x="0" y="685198"/>
              </a:cxn>
              <a:cxn ang="0">
                <a:pos x="196058" y="343189"/>
              </a:cxn>
              <a:cxn ang="0">
                <a:pos x="0" y="0"/>
              </a:cxn>
            </a:cxnLst>
            <a:rect l="0" t="0" r="0" b="0"/>
            <a:pathLst>
              <a:path w="2900" h="581">
                <a:moveTo>
                  <a:pt x="0" y="0"/>
                </a:moveTo>
                <a:lnTo>
                  <a:pt x="2575" y="0"/>
                </a:lnTo>
                <a:lnTo>
                  <a:pt x="2900" y="291"/>
                </a:lnTo>
                <a:lnTo>
                  <a:pt x="2575" y="581"/>
                </a:lnTo>
                <a:lnTo>
                  <a:pt x="0" y="581"/>
                </a:lnTo>
                <a:lnTo>
                  <a:pt x="325" y="29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800" name="Freeform 10"/>
          <p:cNvSpPr/>
          <p:nvPr/>
        </p:nvSpPr>
        <p:spPr>
          <a:xfrm>
            <a:off x="8577898" y="1677988"/>
            <a:ext cx="1749425" cy="6842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53381" y="0"/>
              </a:cxn>
              <a:cxn ang="0">
                <a:pos x="1749439" y="343189"/>
              </a:cxn>
              <a:cxn ang="0">
                <a:pos x="1553381" y="685198"/>
              </a:cxn>
              <a:cxn ang="0">
                <a:pos x="0" y="685198"/>
              </a:cxn>
              <a:cxn ang="0">
                <a:pos x="196058" y="343189"/>
              </a:cxn>
              <a:cxn ang="0">
                <a:pos x="0" y="0"/>
              </a:cxn>
            </a:cxnLst>
            <a:rect l="0" t="0" r="0" b="0"/>
            <a:pathLst>
              <a:path w="2900" h="581">
                <a:moveTo>
                  <a:pt x="0" y="0"/>
                </a:moveTo>
                <a:lnTo>
                  <a:pt x="2575" y="0"/>
                </a:lnTo>
                <a:lnTo>
                  <a:pt x="2900" y="291"/>
                </a:lnTo>
                <a:lnTo>
                  <a:pt x="2575" y="581"/>
                </a:lnTo>
                <a:lnTo>
                  <a:pt x="0" y="581"/>
                </a:lnTo>
                <a:lnTo>
                  <a:pt x="325" y="29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801" name="Rectangle 11"/>
          <p:cNvSpPr/>
          <p:nvPr/>
        </p:nvSpPr>
        <p:spPr>
          <a:xfrm>
            <a:off x="1938973" y="2543175"/>
            <a:ext cx="1590675" cy="3214688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</a:extLst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802" name="Rectangle 12"/>
          <p:cNvSpPr/>
          <p:nvPr/>
        </p:nvSpPr>
        <p:spPr>
          <a:xfrm>
            <a:off x="3605848" y="2543175"/>
            <a:ext cx="1590675" cy="3214688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</a:extLst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803" name="Rectangle 13"/>
          <p:cNvSpPr/>
          <p:nvPr/>
        </p:nvSpPr>
        <p:spPr>
          <a:xfrm>
            <a:off x="5261611" y="2543175"/>
            <a:ext cx="1593850" cy="3214688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</a:extLst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804" name="Rectangle 14"/>
          <p:cNvSpPr/>
          <p:nvPr/>
        </p:nvSpPr>
        <p:spPr>
          <a:xfrm>
            <a:off x="6920548" y="2543175"/>
            <a:ext cx="1592263" cy="3214688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</a:extLst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805" name="Rectangle 15"/>
          <p:cNvSpPr/>
          <p:nvPr/>
        </p:nvSpPr>
        <p:spPr>
          <a:xfrm>
            <a:off x="8577898" y="2513965"/>
            <a:ext cx="1592263" cy="3214688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</a:extLst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806" name="TextBox 14"/>
          <p:cNvSpPr txBox="1"/>
          <p:nvPr/>
        </p:nvSpPr>
        <p:spPr>
          <a:xfrm>
            <a:off x="1911350" y="1825625"/>
            <a:ext cx="1917065" cy="3657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b="1" dirty="0">
                <a:solidFill>
                  <a:srgbClr val="F8F8F8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ISO9001-2008</a:t>
            </a:r>
          </a:p>
        </p:txBody>
      </p:sp>
      <p:sp>
        <p:nvSpPr>
          <p:cNvPr id="33807" name="TextBox 15"/>
          <p:cNvSpPr txBox="1"/>
          <p:nvPr/>
        </p:nvSpPr>
        <p:spPr>
          <a:xfrm>
            <a:off x="3802380" y="1718945"/>
            <a:ext cx="1474470" cy="6400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b="1" dirty="0">
                <a:solidFill>
                  <a:srgbClr val="F8F8F8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Nuclear </a:t>
            </a:r>
            <a:r>
              <a:rPr lang="en-US" altLang="zh-CN" b="1" dirty="0">
                <a:solidFill>
                  <a:srgbClr val="F8F8F8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I</a:t>
            </a:r>
            <a:r>
              <a:rPr lang="zh-CN" altLang="en-US" b="1" dirty="0">
                <a:solidFill>
                  <a:srgbClr val="F8F8F8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ndustry</a:t>
            </a:r>
          </a:p>
        </p:txBody>
      </p:sp>
      <p:sp>
        <p:nvSpPr>
          <p:cNvPr id="33808" name="TextBox 16"/>
          <p:cNvSpPr txBox="1"/>
          <p:nvPr/>
        </p:nvSpPr>
        <p:spPr>
          <a:xfrm>
            <a:off x="5439411" y="1822133"/>
            <a:ext cx="1390650" cy="36576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 eaLnBrk="1" hangingPunct="1"/>
            <a:r>
              <a:rPr lang="zh-CN" altLang="en-US" b="1" dirty="0">
                <a:solidFill>
                  <a:srgbClr val="F8F8F8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HIMM</a:t>
            </a:r>
          </a:p>
        </p:txBody>
      </p:sp>
      <p:sp>
        <p:nvSpPr>
          <p:cNvPr id="33809" name="TextBox 17"/>
          <p:cNvSpPr txBox="1"/>
          <p:nvPr/>
        </p:nvSpPr>
        <p:spPr>
          <a:xfrm>
            <a:off x="7050088" y="1822768"/>
            <a:ext cx="1490663" cy="36576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 eaLnBrk="1" hangingPunct="1"/>
            <a:r>
              <a:rPr lang="zh-CN" altLang="en-US" b="1" dirty="0">
                <a:solidFill>
                  <a:srgbClr val="F8F8F8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HIMM</a:t>
            </a:r>
          </a:p>
        </p:txBody>
      </p:sp>
      <p:sp>
        <p:nvSpPr>
          <p:cNvPr id="33810" name="TextBox 18"/>
          <p:cNvSpPr txBox="1"/>
          <p:nvPr/>
        </p:nvSpPr>
        <p:spPr>
          <a:xfrm>
            <a:off x="8618220" y="1736090"/>
            <a:ext cx="1709103" cy="5181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sz="1400" b="1" dirty="0">
                <a:solidFill>
                  <a:srgbClr val="F8F8F8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National High-tech Enterprise</a:t>
            </a:r>
            <a:r>
              <a:rPr lang="zh-CN" altLang="en-US" sz="1400" dirty="0">
                <a:solidFill>
                  <a:srgbClr val="F8F8F8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</a:t>
            </a:r>
          </a:p>
        </p:txBody>
      </p:sp>
      <p:sp>
        <p:nvSpPr>
          <p:cNvPr id="33811" name="矩形 19"/>
          <p:cNvSpPr/>
          <p:nvPr/>
        </p:nvSpPr>
        <p:spPr>
          <a:xfrm>
            <a:off x="1990090" y="2578100"/>
            <a:ext cx="1540510" cy="1849755"/>
          </a:xfrm>
          <a:prstGeom prst="rect">
            <a:avLst/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noFill/>
            <a:miter/>
          </a:ln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812" name="矩形 20"/>
          <p:cNvSpPr/>
          <p:nvPr/>
        </p:nvSpPr>
        <p:spPr>
          <a:xfrm>
            <a:off x="3653790" y="2578100"/>
            <a:ext cx="1521460" cy="1868805"/>
          </a:xfrm>
          <a:prstGeom prst="rect">
            <a:avLst/>
          </a:prstGeom>
          <a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noFill/>
            <a:miter/>
          </a:ln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813" name="矩形 21"/>
          <p:cNvSpPr/>
          <p:nvPr/>
        </p:nvSpPr>
        <p:spPr>
          <a:xfrm>
            <a:off x="5315585" y="2578100"/>
            <a:ext cx="1492250" cy="1859280"/>
          </a:xfrm>
          <a:prstGeom prst="rect">
            <a:avLst/>
          </a:prstGeom>
          <a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noFill/>
            <a:miter/>
          </a:ln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815" name="矩形 23"/>
          <p:cNvSpPr/>
          <p:nvPr/>
        </p:nvSpPr>
        <p:spPr>
          <a:xfrm>
            <a:off x="8646795" y="2569845"/>
            <a:ext cx="1435735" cy="1840865"/>
          </a:xfrm>
          <a:prstGeom prst="rect">
            <a:avLst/>
          </a:prstGeom>
          <a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noFill/>
            <a:miter/>
          </a:ln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816" name="TextBox 24"/>
          <p:cNvSpPr txBox="1"/>
          <p:nvPr/>
        </p:nvSpPr>
        <p:spPr>
          <a:xfrm>
            <a:off x="1946275" y="4523105"/>
            <a:ext cx="1555115" cy="8299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l" eaLnBrk="1" hangingPunct="1"/>
            <a:r>
              <a:rPr lang="en-US" sz="1200" b="1" dirty="0">
                <a:solidFill>
                  <a:schemeClr val="accent1"/>
                </a:solidFill>
                <a:ea typeface="微软雅黑" panose="020B0503020204020204" pitchFamily="34" charset="-122"/>
              </a:rPr>
              <a:t>The company have got ISO9001-2015  Quality System aproval.</a:t>
            </a:r>
          </a:p>
        </p:txBody>
      </p:sp>
      <p:sp>
        <p:nvSpPr>
          <p:cNvPr id="33817" name="TextBox 25"/>
          <p:cNvSpPr txBox="1"/>
          <p:nvPr/>
        </p:nvSpPr>
        <p:spPr>
          <a:xfrm>
            <a:off x="3633470" y="4523105"/>
            <a:ext cx="1517650" cy="6400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l" eaLnBrk="1" hangingPunct="1"/>
            <a:r>
              <a:rPr lang="zh-CN" altLang="en-US" sz="12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Qualified supplier </a:t>
            </a:r>
            <a:r>
              <a:rPr lang="en-US" altLang="zh-CN" sz="12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for Nuclear Industry</a:t>
            </a:r>
          </a:p>
        </p:txBody>
      </p:sp>
      <p:sp>
        <p:nvSpPr>
          <p:cNvPr id="33818" name="TextBox 26"/>
          <p:cNvSpPr txBox="1"/>
          <p:nvPr/>
        </p:nvSpPr>
        <p:spPr>
          <a:xfrm>
            <a:off x="5278755" y="4532630"/>
            <a:ext cx="1584325" cy="118872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sz="1200" b="1" dirty="0">
                <a:solidFill>
                  <a:srgbClr val="595959"/>
                </a:solidFill>
                <a:latin typeface="+mj-lt"/>
                <a:ea typeface="微软雅黑" panose="020B0503020204020204" pitchFamily="34" charset="-122"/>
                <a:sym typeface="微软雅黑" panose="020B0503020204020204" pitchFamily="34" charset="-122"/>
              </a:rPr>
              <a:t>Huiyu is the S</a:t>
            </a:r>
            <a:r>
              <a:rPr lang="zh-CN" altLang="en-US" sz="1200" b="1" dirty="0">
                <a:solidFill>
                  <a:srgbClr val="595959"/>
                </a:solidFill>
                <a:latin typeface="+mj-lt"/>
                <a:ea typeface="微软雅黑" panose="020B0503020204020204" pitchFamily="34" charset="-122"/>
                <a:sym typeface="微软雅黑" panose="020B0503020204020204" pitchFamily="34" charset="-122"/>
              </a:rPr>
              <a:t>tanding director </a:t>
            </a:r>
            <a:r>
              <a:rPr lang="en-US" altLang="zh-CN" sz="1200" b="1" dirty="0">
                <a:solidFill>
                  <a:srgbClr val="595959"/>
                </a:solidFill>
                <a:latin typeface="+mj-lt"/>
                <a:ea typeface="微软雅黑" panose="020B0503020204020204" pitchFamily="34" charset="-122"/>
                <a:sym typeface="微软雅黑" panose="020B0503020204020204" pitchFamily="34" charset="-122"/>
              </a:rPr>
              <a:t>company </a:t>
            </a:r>
            <a:r>
              <a:rPr lang="zh-CN" altLang="en-US" sz="1200" b="1" dirty="0">
                <a:solidFill>
                  <a:srgbClr val="595959"/>
                </a:solidFill>
                <a:latin typeface="+mj-lt"/>
                <a:ea typeface="微软雅黑" panose="020B0503020204020204" pitchFamily="34" charset="-122"/>
                <a:sym typeface="微软雅黑" panose="020B0503020204020204" pitchFamily="34" charset="-122"/>
              </a:rPr>
              <a:t> of HIMM Industrial Technology Innovation Alliance</a:t>
            </a:r>
            <a:endParaRPr lang="zh-CN" altLang="en-US" sz="1200" b="1" dirty="0">
              <a:solidFill>
                <a:schemeClr val="accent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3819" name="TextBox 27"/>
          <p:cNvSpPr txBox="1"/>
          <p:nvPr/>
        </p:nvSpPr>
        <p:spPr>
          <a:xfrm>
            <a:off x="6959600" y="4523105"/>
            <a:ext cx="1518285" cy="8229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l" eaLnBrk="1" hangingPunct="1"/>
            <a:r>
              <a:rPr lang="en-US" altLang="zh-CN" sz="12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General manager Mr DongYi  is the Vice Chairman of HIMM Alliance</a:t>
            </a:r>
          </a:p>
        </p:txBody>
      </p:sp>
      <p:sp>
        <p:nvSpPr>
          <p:cNvPr id="33820" name="TextBox 28"/>
          <p:cNvSpPr txBox="1"/>
          <p:nvPr/>
        </p:nvSpPr>
        <p:spPr>
          <a:xfrm>
            <a:off x="8594090" y="4504055"/>
            <a:ext cx="1477645" cy="73152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l" eaLnBrk="1" hangingPunct="1"/>
            <a:r>
              <a:rPr lang="zh-CN" altLang="en-US" sz="1400" b="1" dirty="0">
                <a:solidFill>
                  <a:schemeClr val="accent1"/>
                </a:solidFill>
                <a:ea typeface="微软雅黑" panose="020B0503020204020204" pitchFamily="34" charset="-122"/>
              </a:rPr>
              <a:t>National High-tech Enterprises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9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" fill="hold"/>
                                        <p:tgtEl>
                                          <p:spTgt spid="33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" fill="hold"/>
                                        <p:tgtEl>
                                          <p:spTgt spid="33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0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" fill="hold"/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" fill="hold"/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8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30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3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6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100"/>
                            </p:stCondLst>
                            <p:childTnLst>
                              <p:par>
                                <p:cTn id="9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300" fill="hold"/>
                                        <p:tgtEl>
                                          <p:spTgt spid="33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300" fill="hold"/>
                                        <p:tgtEl>
                                          <p:spTgt spid="33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300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300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4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900"/>
                            </p:stCondLst>
                            <p:childTnLst>
                              <p:par>
                                <p:cTn id="1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200"/>
                            </p:stCondLst>
                            <p:childTnLst>
                              <p:par>
                                <p:cTn id="1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700"/>
                            </p:stCondLst>
                            <p:childTnLst>
                              <p:par>
                                <p:cTn id="1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300" fill="hold"/>
                                        <p:tgtEl>
                                          <p:spTgt spid="33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300" fill="hold"/>
                                        <p:tgtEl>
                                          <p:spTgt spid="33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4" grpId="0" bldLvl="0" animBg="1"/>
      <p:bldP spid="33801" grpId="0" bldLvl="0" animBg="1"/>
      <p:bldP spid="33802" grpId="0" bldLvl="0" animBg="1"/>
      <p:bldP spid="33803" grpId="0" bldLvl="0" animBg="1"/>
      <p:bldP spid="33804" grpId="0" bldLvl="0" animBg="1"/>
      <p:bldP spid="33805" grpId="0" bldLvl="0" animBg="1"/>
      <p:bldP spid="33806" grpId="0"/>
      <p:bldP spid="33807" grpId="0"/>
      <p:bldP spid="33808" grpId="0"/>
      <p:bldP spid="33809" grpId="0"/>
      <p:bldP spid="33810" grpId="0"/>
      <p:bldP spid="33811" grpId="0" bldLvl="0" animBg="1"/>
      <p:bldP spid="33812" grpId="0" bldLvl="0" animBg="1"/>
      <p:bldP spid="33813" grpId="0" bldLvl="0" animBg="1"/>
      <p:bldP spid="33815" grpId="0" bldLvl="0" animBg="1"/>
      <p:bldP spid="33816" grpId="0"/>
      <p:bldP spid="33817" grpId="0"/>
      <p:bldP spid="33818" grpId="0"/>
      <p:bldP spid="33819" grpId="0"/>
      <p:bldP spid="338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7493563" y="2168379"/>
            <a:ext cx="395557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 typeface="Wingdings" charset="0"/>
            </a:pPr>
            <a:r>
              <a:rPr lang="zh-CN" altLang="en-US" sz="1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Institute</a:t>
            </a:r>
            <a:r>
              <a:rPr lang="en-US" altLang="zh-CN" sz="1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Institute </a:t>
            </a:r>
            <a:r>
              <a:rPr lang="zh-CN" alt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of </a:t>
            </a:r>
            <a:r>
              <a:rPr lang="en-US" altLang="zh-CN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High Energy Physics</a:t>
            </a:r>
            <a:r>
              <a:rPr lang="zh-CN" altLang="en-US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， </a:t>
            </a:r>
            <a:r>
              <a:rPr lang="zh-CN" alt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C</a:t>
            </a:r>
            <a:r>
              <a:rPr lang="en-US" altLang="zh-CN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Insititute </a:t>
            </a:r>
            <a:r>
              <a:rPr lang="zh-CN" alt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of </a:t>
            </a:r>
            <a:r>
              <a:rPr lang="en-US" altLang="zh-CN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S</a:t>
            </a:r>
            <a:r>
              <a:rPr lang="zh-CN" altLang="en-US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emiconductors</a:t>
            </a:r>
            <a:r>
              <a:rPr lang="zh-CN" alt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, C</a:t>
            </a:r>
            <a:r>
              <a:rPr lang="en-US" altLang="zh-CN" sz="1200" dirty="0">
                <a:solidFill>
                  <a:srgbClr val="002060"/>
                </a:solidFill>
                <a:latin typeface="Arial" panose="020B0604020202020204" pitchFamily="34" charset="0"/>
              </a:rPr>
              <a:t>AS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Institute of Modern Physics, C</a:t>
            </a:r>
            <a:r>
              <a:rPr lang="en-US" altLang="zh-CN" sz="1200" dirty="0">
                <a:solidFill>
                  <a:srgbClr val="002060"/>
                </a:solidFill>
                <a:latin typeface="Arial" panose="020B0604020202020204" pitchFamily="34" charset="0"/>
              </a:rPr>
              <a:t>AS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Changchun institute of optics , </a:t>
            </a:r>
            <a:endParaRPr lang="en-US" altLang="zh-CN" sz="12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srgbClr val="002060"/>
                </a:solidFill>
                <a:latin typeface="Arial" panose="020B0604020202020204" pitchFamily="34" charset="0"/>
              </a:rPr>
              <a:t>Fine </a:t>
            </a:r>
            <a:r>
              <a:rPr lang="zh-CN" alt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Mechanic and Physics, C</a:t>
            </a:r>
            <a:r>
              <a:rPr lang="en-US" altLang="zh-CN" sz="1200" dirty="0">
                <a:solidFill>
                  <a:srgbClr val="002060"/>
                </a:solidFill>
                <a:latin typeface="Arial" panose="020B0604020202020204" pitchFamily="34" charset="0"/>
              </a:rPr>
              <a:t>AS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2060"/>
                </a:solidFill>
                <a:latin typeface="Arial" panose="020B0604020202020204" pitchFamily="34" charset="0"/>
              </a:rPr>
              <a:t>Technical Institute of Physics and Chemistry CAS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2060"/>
                </a:solidFill>
                <a:latin typeface="Arial" panose="020B0604020202020204" pitchFamily="34" charset="0"/>
              </a:rPr>
              <a:t>.........................................</a:t>
            </a:r>
          </a:p>
          <a:p>
            <a:pPr>
              <a:buClrTx/>
              <a:buFont typeface="Wingdings" charset="0"/>
            </a:pPr>
            <a:endParaRPr lang="en-US" altLang="zh-CN" sz="12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buClrTx/>
              <a:buFont typeface="Wingdings" charset="0"/>
            </a:pP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</a:rPr>
              <a:t>Universit</a:t>
            </a:r>
            <a:r>
              <a:rPr lang="en-US" altLang="zh-CN" sz="1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ies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</a:rPr>
              <a:t>: </a:t>
            </a:r>
          </a:p>
          <a:p>
            <a:pPr>
              <a:buClrTx/>
              <a:buFont typeface="Wingdings" charset="0"/>
            </a:pPr>
            <a:endParaRPr lang="zh-CN" altLang="en-US" sz="16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Tsinghua University, 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Nanjing University,            </a:t>
            </a:r>
            <a:endParaRPr lang="zh-CN" altLang="en-US" sz="1200" dirty="0">
              <a:solidFill>
                <a:srgbClr val="002060"/>
              </a:solidFill>
              <a:latin typeface="Arial" panose="020B0604020202020204" pitchFamily="34" charset="0"/>
              <a:cs typeface="宋体" panose="02010600030101010101" pitchFamily="2" charset="-122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Peking University, 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Shenzhen University, 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Xiangtan University, 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Wuhan University,            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Sun yat-sen university,  F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2060"/>
                </a:solidFill>
                <a:latin typeface="Arial" panose="020B0604020202020204" pitchFamily="34" charset="0"/>
              </a:rPr>
              <a:t>F</a:t>
            </a:r>
            <a:r>
              <a:rPr lang="zh-CN" alt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udan University, 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China Science&amp;Technology University,             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2060"/>
                </a:solidFill>
                <a:latin typeface="Arial" panose="020B0604020202020204" pitchFamily="34" charset="0"/>
              </a:rPr>
              <a:t>Hong Kong Baptist University etc.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2060"/>
                </a:solidFill>
                <a:latin typeface="Arial" panose="020B0604020202020204" pitchFamily="34" charset="0"/>
              </a:rPr>
              <a:t>..................................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5928360" y="3291840"/>
            <a:ext cx="335280" cy="2743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200">
                <a:latin typeface="Arial" panose="020B0604020202020204" pitchFamily="34" charset="0"/>
                <a:ea typeface="+mn-ea"/>
                <a:cs typeface="宋体" panose="02010600030101010101" pitchFamily="2" charset="-122"/>
                <a:sym typeface="+mn-ea"/>
              </a:rPr>
              <a:t>◎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69987" y="938922"/>
            <a:ext cx="10686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</a:rPr>
              <a:t>HYVAC  has close cooperation with many famous institutes and universities  in 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China, which contributes a lot in R&amp;D.</a:t>
            </a:r>
            <a:r>
              <a:rPr lang="en-US" altLang="zh-CN" sz="2000" dirty="0" smtClean="0">
                <a:solidFill>
                  <a:srgbClr val="002060"/>
                </a:solidFill>
              </a:rPr>
              <a:t>  </a:t>
            </a:r>
            <a:endParaRPr lang="en-US" altLang="zh-CN" sz="2000" dirty="0">
              <a:solidFill>
                <a:srgbClr val="002060"/>
              </a:solidFill>
            </a:endParaRPr>
          </a:p>
        </p:txBody>
      </p:sp>
      <p:sp>
        <p:nvSpPr>
          <p:cNvPr id="11" name="流程图: 联系 10"/>
          <p:cNvSpPr/>
          <p:nvPr/>
        </p:nvSpPr>
        <p:spPr>
          <a:xfrm>
            <a:off x="6061710" y="3380105"/>
            <a:ext cx="96520" cy="7556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流程图: 联系 89"/>
          <p:cNvSpPr/>
          <p:nvPr/>
        </p:nvSpPr>
        <p:spPr>
          <a:xfrm>
            <a:off x="4719320" y="5146675"/>
            <a:ext cx="77470" cy="7556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5" name="组合 114"/>
          <p:cNvGrpSpPr/>
          <p:nvPr/>
        </p:nvGrpSpPr>
        <p:grpSpPr>
          <a:xfrm>
            <a:off x="193019" y="1535082"/>
            <a:ext cx="6794699" cy="5168818"/>
            <a:chOff x="304779" y="1301402"/>
            <a:chExt cx="6794699" cy="5168818"/>
          </a:xfrm>
        </p:grpSpPr>
        <p:grpSp>
          <p:nvGrpSpPr>
            <p:cNvPr id="112" name="组合 111"/>
            <p:cNvGrpSpPr/>
            <p:nvPr/>
          </p:nvGrpSpPr>
          <p:grpSpPr>
            <a:xfrm>
              <a:off x="304779" y="1301402"/>
              <a:ext cx="6794699" cy="5168818"/>
              <a:chOff x="304779" y="1301402"/>
              <a:chExt cx="6794699" cy="5168818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304779" y="1301402"/>
                <a:ext cx="6794699" cy="5168818"/>
                <a:chOff x="1682329" y="1990427"/>
                <a:chExt cx="5519738" cy="4198938"/>
              </a:xfrm>
              <a:solidFill>
                <a:srgbClr val="28A9C2"/>
              </a:solidFill>
            </p:grpSpPr>
            <p:sp>
              <p:nvSpPr>
                <p:cNvPr id="16" name="Freeform 5"/>
                <p:cNvSpPr/>
                <p:nvPr/>
              </p:nvSpPr>
              <p:spPr bwMode="auto">
                <a:xfrm>
                  <a:off x="5857454" y="5092402"/>
                  <a:ext cx="517525" cy="631825"/>
                </a:xfrm>
                <a:custGeom>
                  <a:avLst/>
                  <a:gdLst>
                    <a:gd name="T0" fmla="*/ 365 w 924"/>
                    <a:gd name="T1" fmla="*/ 1108 h 1128"/>
                    <a:gd name="T2" fmla="*/ 382 w 924"/>
                    <a:gd name="T3" fmla="*/ 1106 h 1128"/>
                    <a:gd name="T4" fmla="*/ 421 w 924"/>
                    <a:gd name="T5" fmla="*/ 1109 h 1128"/>
                    <a:gd name="T6" fmla="*/ 435 w 924"/>
                    <a:gd name="T7" fmla="*/ 1074 h 1128"/>
                    <a:gd name="T8" fmla="*/ 463 w 924"/>
                    <a:gd name="T9" fmla="*/ 1046 h 1128"/>
                    <a:gd name="T10" fmla="*/ 487 w 924"/>
                    <a:gd name="T11" fmla="*/ 1012 h 1128"/>
                    <a:gd name="T12" fmla="*/ 506 w 924"/>
                    <a:gd name="T13" fmla="*/ 972 h 1128"/>
                    <a:gd name="T14" fmla="*/ 538 w 924"/>
                    <a:gd name="T15" fmla="*/ 931 h 1128"/>
                    <a:gd name="T16" fmla="*/ 539 w 924"/>
                    <a:gd name="T17" fmla="*/ 904 h 1128"/>
                    <a:gd name="T18" fmla="*/ 577 w 924"/>
                    <a:gd name="T19" fmla="*/ 882 h 1128"/>
                    <a:gd name="T20" fmla="*/ 613 w 924"/>
                    <a:gd name="T21" fmla="*/ 864 h 1128"/>
                    <a:gd name="T22" fmla="*/ 633 w 924"/>
                    <a:gd name="T23" fmla="*/ 864 h 1128"/>
                    <a:gd name="T24" fmla="*/ 646 w 924"/>
                    <a:gd name="T25" fmla="*/ 816 h 1128"/>
                    <a:gd name="T26" fmla="*/ 679 w 924"/>
                    <a:gd name="T27" fmla="*/ 790 h 1128"/>
                    <a:gd name="T28" fmla="*/ 689 w 924"/>
                    <a:gd name="T29" fmla="*/ 753 h 1128"/>
                    <a:gd name="T30" fmla="*/ 695 w 924"/>
                    <a:gd name="T31" fmla="*/ 715 h 1128"/>
                    <a:gd name="T32" fmla="*/ 740 w 924"/>
                    <a:gd name="T33" fmla="*/ 719 h 1128"/>
                    <a:gd name="T34" fmla="*/ 786 w 924"/>
                    <a:gd name="T35" fmla="*/ 709 h 1128"/>
                    <a:gd name="T36" fmla="*/ 818 w 924"/>
                    <a:gd name="T37" fmla="*/ 676 h 1128"/>
                    <a:gd name="T38" fmla="*/ 839 w 924"/>
                    <a:gd name="T39" fmla="*/ 609 h 1128"/>
                    <a:gd name="T40" fmla="*/ 780 w 924"/>
                    <a:gd name="T41" fmla="*/ 586 h 1128"/>
                    <a:gd name="T42" fmla="*/ 797 w 924"/>
                    <a:gd name="T43" fmla="*/ 534 h 1128"/>
                    <a:gd name="T44" fmla="*/ 793 w 924"/>
                    <a:gd name="T45" fmla="*/ 506 h 1128"/>
                    <a:gd name="T46" fmla="*/ 793 w 924"/>
                    <a:gd name="T47" fmla="*/ 463 h 1128"/>
                    <a:gd name="T48" fmla="*/ 817 w 924"/>
                    <a:gd name="T49" fmla="*/ 435 h 1128"/>
                    <a:gd name="T50" fmla="*/ 802 w 924"/>
                    <a:gd name="T51" fmla="*/ 409 h 1128"/>
                    <a:gd name="T52" fmla="*/ 808 w 924"/>
                    <a:gd name="T53" fmla="*/ 382 h 1128"/>
                    <a:gd name="T54" fmla="*/ 851 w 924"/>
                    <a:gd name="T55" fmla="*/ 358 h 1128"/>
                    <a:gd name="T56" fmla="*/ 873 w 924"/>
                    <a:gd name="T57" fmla="*/ 303 h 1128"/>
                    <a:gd name="T58" fmla="*/ 914 w 924"/>
                    <a:gd name="T59" fmla="*/ 264 h 1128"/>
                    <a:gd name="T60" fmla="*/ 918 w 924"/>
                    <a:gd name="T61" fmla="*/ 259 h 1128"/>
                    <a:gd name="T62" fmla="*/ 924 w 924"/>
                    <a:gd name="T63" fmla="*/ 248 h 1128"/>
                    <a:gd name="T64" fmla="*/ 840 w 924"/>
                    <a:gd name="T65" fmla="*/ 137 h 1128"/>
                    <a:gd name="T66" fmla="*/ 571 w 924"/>
                    <a:gd name="T67" fmla="*/ 19 h 1128"/>
                    <a:gd name="T68" fmla="*/ 365 w 924"/>
                    <a:gd name="T69" fmla="*/ 0 h 1128"/>
                    <a:gd name="T70" fmla="*/ 87 w 924"/>
                    <a:gd name="T71" fmla="*/ 338 h 1128"/>
                    <a:gd name="T72" fmla="*/ 0 w 924"/>
                    <a:gd name="T73" fmla="*/ 755 h 1128"/>
                    <a:gd name="T74" fmla="*/ 136 w 924"/>
                    <a:gd name="T75" fmla="*/ 973 h 1128"/>
                    <a:gd name="T76" fmla="*/ 256 w 924"/>
                    <a:gd name="T77" fmla="*/ 1046 h 1128"/>
                    <a:gd name="T78" fmla="*/ 345 w 924"/>
                    <a:gd name="T79" fmla="*/ 1105 h 1128"/>
                    <a:gd name="T80" fmla="*/ 360 w 924"/>
                    <a:gd name="T81" fmla="*/ 1111 h 1128"/>
                    <a:gd name="T82" fmla="*/ 365 w 924"/>
                    <a:gd name="T83" fmla="*/ 1108 h 1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24" h="1128">
                      <a:moveTo>
                        <a:pt x="365" y="1108"/>
                      </a:moveTo>
                      <a:cubicBezTo>
                        <a:pt x="370" y="1105"/>
                        <a:pt x="372" y="1107"/>
                        <a:pt x="382" y="1106"/>
                      </a:cubicBezTo>
                      <a:cubicBezTo>
                        <a:pt x="404" y="1104"/>
                        <a:pt x="407" y="1128"/>
                        <a:pt x="421" y="1109"/>
                      </a:cubicBezTo>
                      <a:cubicBezTo>
                        <a:pt x="435" y="1091"/>
                        <a:pt x="427" y="1090"/>
                        <a:pt x="435" y="1074"/>
                      </a:cubicBezTo>
                      <a:cubicBezTo>
                        <a:pt x="444" y="1057"/>
                        <a:pt x="461" y="1067"/>
                        <a:pt x="463" y="1046"/>
                      </a:cubicBezTo>
                      <a:cubicBezTo>
                        <a:pt x="465" y="1026"/>
                        <a:pt x="461" y="1032"/>
                        <a:pt x="487" y="1012"/>
                      </a:cubicBezTo>
                      <a:cubicBezTo>
                        <a:pt x="513" y="993"/>
                        <a:pt x="488" y="993"/>
                        <a:pt x="506" y="972"/>
                      </a:cubicBezTo>
                      <a:cubicBezTo>
                        <a:pt x="523" y="952"/>
                        <a:pt x="541" y="939"/>
                        <a:pt x="538" y="931"/>
                      </a:cubicBezTo>
                      <a:cubicBezTo>
                        <a:pt x="536" y="924"/>
                        <a:pt x="513" y="911"/>
                        <a:pt x="539" y="904"/>
                      </a:cubicBezTo>
                      <a:cubicBezTo>
                        <a:pt x="564" y="898"/>
                        <a:pt x="560" y="903"/>
                        <a:pt x="577" y="882"/>
                      </a:cubicBezTo>
                      <a:cubicBezTo>
                        <a:pt x="594" y="861"/>
                        <a:pt x="593" y="848"/>
                        <a:pt x="613" y="864"/>
                      </a:cubicBezTo>
                      <a:cubicBezTo>
                        <a:pt x="633" y="880"/>
                        <a:pt x="627" y="889"/>
                        <a:pt x="633" y="864"/>
                      </a:cubicBezTo>
                      <a:cubicBezTo>
                        <a:pt x="640" y="839"/>
                        <a:pt x="633" y="833"/>
                        <a:pt x="646" y="816"/>
                      </a:cubicBezTo>
                      <a:cubicBezTo>
                        <a:pt x="659" y="798"/>
                        <a:pt x="670" y="803"/>
                        <a:pt x="679" y="790"/>
                      </a:cubicBezTo>
                      <a:cubicBezTo>
                        <a:pt x="687" y="777"/>
                        <a:pt x="696" y="776"/>
                        <a:pt x="689" y="753"/>
                      </a:cubicBezTo>
                      <a:cubicBezTo>
                        <a:pt x="681" y="731"/>
                        <a:pt x="677" y="714"/>
                        <a:pt x="695" y="715"/>
                      </a:cubicBezTo>
                      <a:cubicBezTo>
                        <a:pt x="713" y="717"/>
                        <a:pt x="720" y="732"/>
                        <a:pt x="740" y="719"/>
                      </a:cubicBezTo>
                      <a:cubicBezTo>
                        <a:pt x="760" y="706"/>
                        <a:pt x="758" y="703"/>
                        <a:pt x="786" y="709"/>
                      </a:cubicBezTo>
                      <a:cubicBezTo>
                        <a:pt x="814" y="715"/>
                        <a:pt x="812" y="684"/>
                        <a:pt x="818" y="676"/>
                      </a:cubicBezTo>
                      <a:cubicBezTo>
                        <a:pt x="823" y="667"/>
                        <a:pt x="848" y="613"/>
                        <a:pt x="839" y="609"/>
                      </a:cubicBezTo>
                      <a:cubicBezTo>
                        <a:pt x="830" y="605"/>
                        <a:pt x="772" y="607"/>
                        <a:pt x="780" y="586"/>
                      </a:cubicBezTo>
                      <a:cubicBezTo>
                        <a:pt x="787" y="565"/>
                        <a:pt x="788" y="544"/>
                        <a:pt x="797" y="534"/>
                      </a:cubicBezTo>
                      <a:cubicBezTo>
                        <a:pt x="806" y="524"/>
                        <a:pt x="800" y="522"/>
                        <a:pt x="793" y="506"/>
                      </a:cubicBezTo>
                      <a:cubicBezTo>
                        <a:pt x="786" y="490"/>
                        <a:pt x="773" y="472"/>
                        <a:pt x="793" y="463"/>
                      </a:cubicBezTo>
                      <a:cubicBezTo>
                        <a:pt x="814" y="454"/>
                        <a:pt x="830" y="435"/>
                        <a:pt x="817" y="435"/>
                      </a:cubicBezTo>
                      <a:cubicBezTo>
                        <a:pt x="805" y="435"/>
                        <a:pt x="803" y="427"/>
                        <a:pt x="802" y="409"/>
                      </a:cubicBezTo>
                      <a:cubicBezTo>
                        <a:pt x="802" y="391"/>
                        <a:pt x="786" y="381"/>
                        <a:pt x="808" y="382"/>
                      </a:cubicBezTo>
                      <a:cubicBezTo>
                        <a:pt x="829" y="382"/>
                        <a:pt x="837" y="376"/>
                        <a:pt x="851" y="358"/>
                      </a:cubicBezTo>
                      <a:cubicBezTo>
                        <a:pt x="864" y="340"/>
                        <a:pt x="861" y="319"/>
                        <a:pt x="873" y="303"/>
                      </a:cubicBezTo>
                      <a:cubicBezTo>
                        <a:pt x="886" y="288"/>
                        <a:pt x="899" y="285"/>
                        <a:pt x="914" y="264"/>
                      </a:cubicBezTo>
                      <a:cubicBezTo>
                        <a:pt x="915" y="263"/>
                        <a:pt x="917" y="261"/>
                        <a:pt x="918" y="259"/>
                      </a:cubicBezTo>
                      <a:cubicBezTo>
                        <a:pt x="924" y="248"/>
                        <a:pt x="924" y="248"/>
                        <a:pt x="924" y="248"/>
                      </a:cubicBezTo>
                      <a:cubicBezTo>
                        <a:pt x="840" y="137"/>
                        <a:pt x="840" y="137"/>
                        <a:pt x="840" y="137"/>
                      </a:cubicBezTo>
                      <a:cubicBezTo>
                        <a:pt x="571" y="19"/>
                        <a:pt x="571" y="19"/>
                        <a:pt x="571" y="19"/>
                      </a:cubicBezTo>
                      <a:cubicBezTo>
                        <a:pt x="365" y="0"/>
                        <a:pt x="365" y="0"/>
                        <a:pt x="365" y="0"/>
                      </a:cubicBezTo>
                      <a:cubicBezTo>
                        <a:pt x="87" y="338"/>
                        <a:pt x="87" y="338"/>
                        <a:pt x="87" y="338"/>
                      </a:cubicBezTo>
                      <a:cubicBezTo>
                        <a:pt x="0" y="755"/>
                        <a:pt x="0" y="755"/>
                        <a:pt x="0" y="755"/>
                      </a:cubicBezTo>
                      <a:cubicBezTo>
                        <a:pt x="136" y="973"/>
                        <a:pt x="136" y="973"/>
                        <a:pt x="136" y="973"/>
                      </a:cubicBezTo>
                      <a:cubicBezTo>
                        <a:pt x="256" y="1046"/>
                        <a:pt x="256" y="1046"/>
                        <a:pt x="256" y="1046"/>
                      </a:cubicBezTo>
                      <a:cubicBezTo>
                        <a:pt x="345" y="1105"/>
                        <a:pt x="345" y="1105"/>
                        <a:pt x="345" y="1105"/>
                      </a:cubicBezTo>
                      <a:cubicBezTo>
                        <a:pt x="360" y="1111"/>
                        <a:pt x="360" y="1111"/>
                        <a:pt x="360" y="1111"/>
                      </a:cubicBezTo>
                      <a:lnTo>
                        <a:pt x="365" y="1108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6"/>
                <p:cNvSpPr/>
                <p:nvPr/>
              </p:nvSpPr>
              <p:spPr bwMode="auto">
                <a:xfrm>
                  <a:off x="5584404" y="4922540"/>
                  <a:ext cx="576263" cy="717550"/>
                </a:xfrm>
                <a:custGeom>
                  <a:avLst/>
                  <a:gdLst>
                    <a:gd name="T0" fmla="*/ 977 w 1029"/>
                    <a:gd name="T1" fmla="*/ 358 h 1283"/>
                    <a:gd name="T2" fmla="*/ 951 w 1029"/>
                    <a:gd name="T3" fmla="*/ 412 h 1283"/>
                    <a:gd name="T4" fmla="*/ 874 w 1029"/>
                    <a:gd name="T5" fmla="*/ 457 h 1283"/>
                    <a:gd name="T6" fmla="*/ 835 w 1029"/>
                    <a:gd name="T7" fmla="*/ 470 h 1283"/>
                    <a:gd name="T8" fmla="*/ 762 w 1029"/>
                    <a:gd name="T9" fmla="*/ 502 h 1283"/>
                    <a:gd name="T10" fmla="*/ 743 w 1029"/>
                    <a:gd name="T11" fmla="*/ 569 h 1283"/>
                    <a:gd name="T12" fmla="*/ 750 w 1029"/>
                    <a:gd name="T13" fmla="*/ 631 h 1283"/>
                    <a:gd name="T14" fmla="*/ 717 w 1029"/>
                    <a:gd name="T15" fmla="*/ 681 h 1283"/>
                    <a:gd name="T16" fmla="*/ 656 w 1029"/>
                    <a:gd name="T17" fmla="*/ 735 h 1283"/>
                    <a:gd name="T18" fmla="*/ 676 w 1029"/>
                    <a:gd name="T19" fmla="*/ 807 h 1283"/>
                    <a:gd name="T20" fmla="*/ 642 w 1029"/>
                    <a:gd name="T21" fmla="*/ 873 h 1283"/>
                    <a:gd name="T22" fmla="*/ 623 w 1029"/>
                    <a:gd name="T23" fmla="*/ 929 h 1283"/>
                    <a:gd name="T24" fmla="*/ 600 w 1029"/>
                    <a:gd name="T25" fmla="*/ 967 h 1283"/>
                    <a:gd name="T26" fmla="*/ 580 w 1029"/>
                    <a:gd name="T27" fmla="*/ 1028 h 1283"/>
                    <a:gd name="T28" fmla="*/ 577 w 1029"/>
                    <a:gd name="T29" fmla="*/ 1074 h 1283"/>
                    <a:gd name="T30" fmla="*/ 556 w 1029"/>
                    <a:gd name="T31" fmla="*/ 1108 h 1283"/>
                    <a:gd name="T32" fmla="*/ 578 w 1029"/>
                    <a:gd name="T33" fmla="*/ 1165 h 1283"/>
                    <a:gd name="T34" fmla="*/ 595 w 1029"/>
                    <a:gd name="T35" fmla="*/ 1276 h 1283"/>
                    <a:gd name="T36" fmla="*/ 438 w 1029"/>
                    <a:gd name="T37" fmla="*/ 1283 h 1283"/>
                    <a:gd name="T38" fmla="*/ 214 w 1029"/>
                    <a:gd name="T39" fmla="*/ 1266 h 1283"/>
                    <a:gd name="T40" fmla="*/ 16 w 1029"/>
                    <a:gd name="T41" fmla="*/ 899 h 1283"/>
                    <a:gd name="T42" fmla="*/ 0 w 1029"/>
                    <a:gd name="T43" fmla="*/ 505 h 1283"/>
                    <a:gd name="T44" fmla="*/ 89 w 1029"/>
                    <a:gd name="T45" fmla="*/ 118 h 1283"/>
                    <a:gd name="T46" fmla="*/ 322 w 1029"/>
                    <a:gd name="T47" fmla="*/ 26 h 1283"/>
                    <a:gd name="T48" fmla="*/ 645 w 1029"/>
                    <a:gd name="T49" fmla="*/ 0 h 1283"/>
                    <a:gd name="T50" fmla="*/ 895 w 1029"/>
                    <a:gd name="T51" fmla="*/ 0 h 1283"/>
                    <a:gd name="T52" fmla="*/ 1011 w 1029"/>
                    <a:gd name="T53" fmla="*/ 183 h 1283"/>
                    <a:gd name="T54" fmla="*/ 1029 w 1029"/>
                    <a:gd name="T55" fmla="*/ 312 h 1283"/>
                    <a:gd name="T56" fmla="*/ 977 w 1029"/>
                    <a:gd name="T57" fmla="*/ 358 h 1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029" h="1283">
                      <a:moveTo>
                        <a:pt x="977" y="358"/>
                      </a:moveTo>
                      <a:cubicBezTo>
                        <a:pt x="977" y="358"/>
                        <a:pt x="979" y="401"/>
                        <a:pt x="951" y="412"/>
                      </a:cubicBezTo>
                      <a:cubicBezTo>
                        <a:pt x="922" y="423"/>
                        <a:pt x="891" y="441"/>
                        <a:pt x="874" y="457"/>
                      </a:cubicBezTo>
                      <a:cubicBezTo>
                        <a:pt x="858" y="474"/>
                        <a:pt x="848" y="487"/>
                        <a:pt x="835" y="470"/>
                      </a:cubicBezTo>
                      <a:cubicBezTo>
                        <a:pt x="821" y="452"/>
                        <a:pt x="777" y="481"/>
                        <a:pt x="762" y="502"/>
                      </a:cubicBezTo>
                      <a:cubicBezTo>
                        <a:pt x="747" y="524"/>
                        <a:pt x="723" y="542"/>
                        <a:pt x="743" y="569"/>
                      </a:cubicBezTo>
                      <a:cubicBezTo>
                        <a:pt x="763" y="597"/>
                        <a:pt x="765" y="594"/>
                        <a:pt x="750" y="631"/>
                      </a:cubicBezTo>
                      <a:cubicBezTo>
                        <a:pt x="735" y="668"/>
                        <a:pt x="751" y="677"/>
                        <a:pt x="717" y="681"/>
                      </a:cubicBezTo>
                      <a:cubicBezTo>
                        <a:pt x="683" y="685"/>
                        <a:pt x="653" y="713"/>
                        <a:pt x="656" y="735"/>
                      </a:cubicBezTo>
                      <a:cubicBezTo>
                        <a:pt x="658" y="757"/>
                        <a:pt x="687" y="791"/>
                        <a:pt x="676" y="807"/>
                      </a:cubicBezTo>
                      <a:cubicBezTo>
                        <a:pt x="665" y="823"/>
                        <a:pt x="628" y="834"/>
                        <a:pt x="642" y="873"/>
                      </a:cubicBezTo>
                      <a:cubicBezTo>
                        <a:pt x="656" y="911"/>
                        <a:pt x="645" y="922"/>
                        <a:pt x="623" y="929"/>
                      </a:cubicBezTo>
                      <a:cubicBezTo>
                        <a:pt x="601" y="936"/>
                        <a:pt x="609" y="942"/>
                        <a:pt x="600" y="967"/>
                      </a:cubicBezTo>
                      <a:cubicBezTo>
                        <a:pt x="590" y="992"/>
                        <a:pt x="568" y="1001"/>
                        <a:pt x="580" y="1028"/>
                      </a:cubicBezTo>
                      <a:cubicBezTo>
                        <a:pt x="593" y="1056"/>
                        <a:pt x="594" y="1066"/>
                        <a:pt x="577" y="1074"/>
                      </a:cubicBezTo>
                      <a:cubicBezTo>
                        <a:pt x="560" y="1082"/>
                        <a:pt x="550" y="1097"/>
                        <a:pt x="556" y="1108"/>
                      </a:cubicBezTo>
                      <a:cubicBezTo>
                        <a:pt x="561" y="1119"/>
                        <a:pt x="572" y="1149"/>
                        <a:pt x="578" y="1165"/>
                      </a:cubicBezTo>
                      <a:cubicBezTo>
                        <a:pt x="583" y="1181"/>
                        <a:pt x="595" y="1276"/>
                        <a:pt x="595" y="1276"/>
                      </a:cubicBezTo>
                      <a:cubicBezTo>
                        <a:pt x="595" y="1276"/>
                        <a:pt x="442" y="1283"/>
                        <a:pt x="438" y="1283"/>
                      </a:cubicBezTo>
                      <a:cubicBezTo>
                        <a:pt x="434" y="1283"/>
                        <a:pt x="214" y="1266"/>
                        <a:pt x="214" y="1266"/>
                      </a:cubicBezTo>
                      <a:cubicBezTo>
                        <a:pt x="16" y="899"/>
                        <a:pt x="16" y="899"/>
                        <a:pt x="16" y="899"/>
                      </a:cubicBezTo>
                      <a:cubicBezTo>
                        <a:pt x="0" y="505"/>
                        <a:pt x="0" y="505"/>
                        <a:pt x="0" y="505"/>
                      </a:cubicBezTo>
                      <a:cubicBezTo>
                        <a:pt x="89" y="118"/>
                        <a:pt x="89" y="118"/>
                        <a:pt x="89" y="118"/>
                      </a:cubicBezTo>
                      <a:cubicBezTo>
                        <a:pt x="322" y="26"/>
                        <a:pt x="322" y="26"/>
                        <a:pt x="322" y="26"/>
                      </a:cubicBezTo>
                      <a:cubicBezTo>
                        <a:pt x="645" y="0"/>
                        <a:pt x="645" y="0"/>
                        <a:pt x="645" y="0"/>
                      </a:cubicBezTo>
                      <a:cubicBezTo>
                        <a:pt x="895" y="0"/>
                        <a:pt x="895" y="0"/>
                        <a:pt x="895" y="0"/>
                      </a:cubicBezTo>
                      <a:cubicBezTo>
                        <a:pt x="1011" y="183"/>
                        <a:pt x="1011" y="183"/>
                        <a:pt x="1011" y="183"/>
                      </a:cubicBezTo>
                      <a:cubicBezTo>
                        <a:pt x="1029" y="312"/>
                        <a:pt x="1029" y="312"/>
                        <a:pt x="1029" y="312"/>
                      </a:cubicBezTo>
                      <a:lnTo>
                        <a:pt x="977" y="358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7"/>
                <p:cNvSpPr/>
                <p:nvPr/>
              </p:nvSpPr>
              <p:spPr bwMode="auto">
                <a:xfrm>
                  <a:off x="5051004" y="4943177"/>
                  <a:ext cx="658813" cy="722312"/>
                </a:xfrm>
                <a:custGeom>
                  <a:avLst/>
                  <a:gdLst>
                    <a:gd name="T0" fmla="*/ 1059 w 1177"/>
                    <a:gd name="T1" fmla="*/ 258 h 1291"/>
                    <a:gd name="T2" fmla="*/ 1096 w 1177"/>
                    <a:gd name="T3" fmla="*/ 311 h 1291"/>
                    <a:gd name="T4" fmla="*/ 1118 w 1177"/>
                    <a:gd name="T5" fmla="*/ 379 h 1291"/>
                    <a:gd name="T6" fmla="*/ 1100 w 1177"/>
                    <a:gd name="T7" fmla="*/ 434 h 1291"/>
                    <a:gd name="T8" fmla="*/ 1071 w 1177"/>
                    <a:gd name="T9" fmla="*/ 481 h 1291"/>
                    <a:gd name="T10" fmla="*/ 1034 w 1177"/>
                    <a:gd name="T11" fmla="*/ 524 h 1291"/>
                    <a:gd name="T12" fmla="*/ 1034 w 1177"/>
                    <a:gd name="T13" fmla="*/ 621 h 1291"/>
                    <a:gd name="T14" fmla="*/ 1057 w 1177"/>
                    <a:gd name="T15" fmla="*/ 641 h 1291"/>
                    <a:gd name="T16" fmla="*/ 1076 w 1177"/>
                    <a:gd name="T17" fmla="*/ 658 h 1291"/>
                    <a:gd name="T18" fmla="*/ 1083 w 1177"/>
                    <a:gd name="T19" fmla="*/ 699 h 1291"/>
                    <a:gd name="T20" fmla="*/ 1084 w 1177"/>
                    <a:gd name="T21" fmla="*/ 736 h 1291"/>
                    <a:gd name="T22" fmla="*/ 1099 w 1177"/>
                    <a:gd name="T23" fmla="*/ 780 h 1291"/>
                    <a:gd name="T24" fmla="*/ 1135 w 1177"/>
                    <a:gd name="T25" fmla="*/ 811 h 1291"/>
                    <a:gd name="T26" fmla="*/ 1133 w 1177"/>
                    <a:gd name="T27" fmla="*/ 877 h 1291"/>
                    <a:gd name="T28" fmla="*/ 1163 w 1177"/>
                    <a:gd name="T29" fmla="*/ 881 h 1291"/>
                    <a:gd name="T30" fmla="*/ 1137 w 1177"/>
                    <a:gd name="T31" fmla="*/ 925 h 1291"/>
                    <a:gd name="T32" fmla="*/ 1127 w 1177"/>
                    <a:gd name="T33" fmla="*/ 968 h 1291"/>
                    <a:gd name="T34" fmla="*/ 1135 w 1177"/>
                    <a:gd name="T35" fmla="*/ 1015 h 1291"/>
                    <a:gd name="T36" fmla="*/ 1128 w 1177"/>
                    <a:gd name="T37" fmla="*/ 1089 h 1291"/>
                    <a:gd name="T38" fmla="*/ 1008 w 1177"/>
                    <a:gd name="T39" fmla="*/ 1195 h 1291"/>
                    <a:gd name="T40" fmla="*/ 629 w 1177"/>
                    <a:gd name="T41" fmla="*/ 1291 h 1291"/>
                    <a:gd name="T42" fmla="*/ 250 w 1177"/>
                    <a:gd name="T43" fmla="*/ 1059 h 1291"/>
                    <a:gd name="T44" fmla="*/ 68 w 1177"/>
                    <a:gd name="T45" fmla="*/ 885 h 1291"/>
                    <a:gd name="T46" fmla="*/ 0 w 1177"/>
                    <a:gd name="T47" fmla="*/ 565 h 1291"/>
                    <a:gd name="T48" fmla="*/ 105 w 1177"/>
                    <a:gd name="T49" fmla="*/ 279 h 1291"/>
                    <a:gd name="T50" fmla="*/ 197 w 1177"/>
                    <a:gd name="T51" fmla="*/ 108 h 1291"/>
                    <a:gd name="T52" fmla="*/ 525 w 1177"/>
                    <a:gd name="T53" fmla="*/ 0 h 1291"/>
                    <a:gd name="T54" fmla="*/ 793 w 1177"/>
                    <a:gd name="T55" fmla="*/ 0 h 1291"/>
                    <a:gd name="T56" fmla="*/ 1015 w 1177"/>
                    <a:gd name="T57" fmla="*/ 78 h 1291"/>
                    <a:gd name="T58" fmla="*/ 1074 w 1177"/>
                    <a:gd name="T59" fmla="*/ 201 h 1291"/>
                    <a:gd name="T60" fmla="*/ 1059 w 1177"/>
                    <a:gd name="T61" fmla="*/ 258 h 1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177" h="1291">
                      <a:moveTo>
                        <a:pt x="1059" y="258"/>
                      </a:moveTo>
                      <a:cubicBezTo>
                        <a:pt x="1059" y="258"/>
                        <a:pt x="1085" y="292"/>
                        <a:pt x="1096" y="311"/>
                      </a:cubicBezTo>
                      <a:cubicBezTo>
                        <a:pt x="1107" y="330"/>
                        <a:pt x="1103" y="365"/>
                        <a:pt x="1118" y="379"/>
                      </a:cubicBezTo>
                      <a:cubicBezTo>
                        <a:pt x="1133" y="393"/>
                        <a:pt x="1116" y="420"/>
                        <a:pt x="1100" y="434"/>
                      </a:cubicBezTo>
                      <a:cubicBezTo>
                        <a:pt x="1084" y="447"/>
                        <a:pt x="1099" y="471"/>
                        <a:pt x="1071" y="481"/>
                      </a:cubicBezTo>
                      <a:cubicBezTo>
                        <a:pt x="1044" y="492"/>
                        <a:pt x="1045" y="492"/>
                        <a:pt x="1034" y="524"/>
                      </a:cubicBezTo>
                      <a:cubicBezTo>
                        <a:pt x="1023" y="555"/>
                        <a:pt x="1028" y="599"/>
                        <a:pt x="1034" y="621"/>
                      </a:cubicBezTo>
                      <a:cubicBezTo>
                        <a:pt x="1041" y="643"/>
                        <a:pt x="1049" y="656"/>
                        <a:pt x="1057" y="641"/>
                      </a:cubicBezTo>
                      <a:cubicBezTo>
                        <a:pt x="1066" y="626"/>
                        <a:pt x="1081" y="639"/>
                        <a:pt x="1076" y="658"/>
                      </a:cubicBezTo>
                      <a:cubicBezTo>
                        <a:pt x="1070" y="677"/>
                        <a:pt x="1071" y="690"/>
                        <a:pt x="1083" y="699"/>
                      </a:cubicBezTo>
                      <a:cubicBezTo>
                        <a:pt x="1095" y="708"/>
                        <a:pt x="1092" y="725"/>
                        <a:pt x="1084" y="736"/>
                      </a:cubicBezTo>
                      <a:cubicBezTo>
                        <a:pt x="1075" y="748"/>
                        <a:pt x="1077" y="772"/>
                        <a:pt x="1099" y="780"/>
                      </a:cubicBezTo>
                      <a:cubicBezTo>
                        <a:pt x="1122" y="788"/>
                        <a:pt x="1147" y="783"/>
                        <a:pt x="1135" y="811"/>
                      </a:cubicBezTo>
                      <a:cubicBezTo>
                        <a:pt x="1124" y="839"/>
                        <a:pt x="1112" y="887"/>
                        <a:pt x="1133" y="877"/>
                      </a:cubicBezTo>
                      <a:cubicBezTo>
                        <a:pt x="1154" y="867"/>
                        <a:pt x="1177" y="869"/>
                        <a:pt x="1163" y="881"/>
                      </a:cubicBezTo>
                      <a:cubicBezTo>
                        <a:pt x="1150" y="893"/>
                        <a:pt x="1135" y="906"/>
                        <a:pt x="1137" y="925"/>
                      </a:cubicBezTo>
                      <a:cubicBezTo>
                        <a:pt x="1139" y="943"/>
                        <a:pt x="1127" y="945"/>
                        <a:pt x="1127" y="968"/>
                      </a:cubicBezTo>
                      <a:cubicBezTo>
                        <a:pt x="1127" y="992"/>
                        <a:pt x="1133" y="991"/>
                        <a:pt x="1135" y="1015"/>
                      </a:cubicBezTo>
                      <a:cubicBezTo>
                        <a:pt x="1136" y="1039"/>
                        <a:pt x="1131" y="1075"/>
                        <a:pt x="1128" y="1089"/>
                      </a:cubicBezTo>
                      <a:cubicBezTo>
                        <a:pt x="1125" y="1104"/>
                        <a:pt x="1008" y="1195"/>
                        <a:pt x="1008" y="1195"/>
                      </a:cubicBezTo>
                      <a:cubicBezTo>
                        <a:pt x="629" y="1291"/>
                        <a:pt x="629" y="1291"/>
                        <a:pt x="629" y="1291"/>
                      </a:cubicBezTo>
                      <a:cubicBezTo>
                        <a:pt x="250" y="1059"/>
                        <a:pt x="250" y="1059"/>
                        <a:pt x="250" y="1059"/>
                      </a:cubicBezTo>
                      <a:cubicBezTo>
                        <a:pt x="68" y="885"/>
                        <a:pt x="68" y="885"/>
                        <a:pt x="68" y="885"/>
                      </a:cubicBezTo>
                      <a:cubicBezTo>
                        <a:pt x="0" y="565"/>
                        <a:pt x="0" y="565"/>
                        <a:pt x="0" y="565"/>
                      </a:cubicBezTo>
                      <a:cubicBezTo>
                        <a:pt x="105" y="279"/>
                        <a:pt x="105" y="279"/>
                        <a:pt x="105" y="279"/>
                      </a:cubicBezTo>
                      <a:cubicBezTo>
                        <a:pt x="197" y="108"/>
                        <a:pt x="197" y="108"/>
                        <a:pt x="197" y="108"/>
                      </a:cubicBezTo>
                      <a:cubicBezTo>
                        <a:pt x="525" y="0"/>
                        <a:pt x="525" y="0"/>
                        <a:pt x="525" y="0"/>
                      </a:cubicBezTo>
                      <a:cubicBezTo>
                        <a:pt x="793" y="0"/>
                        <a:pt x="793" y="0"/>
                        <a:pt x="793" y="0"/>
                      </a:cubicBezTo>
                      <a:cubicBezTo>
                        <a:pt x="1015" y="78"/>
                        <a:pt x="1015" y="78"/>
                        <a:pt x="1015" y="78"/>
                      </a:cubicBezTo>
                      <a:cubicBezTo>
                        <a:pt x="1074" y="201"/>
                        <a:pt x="1074" y="201"/>
                        <a:pt x="1074" y="201"/>
                      </a:cubicBezTo>
                      <a:lnTo>
                        <a:pt x="1059" y="258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8"/>
                <p:cNvSpPr/>
                <p:nvPr/>
              </p:nvSpPr>
              <p:spPr bwMode="auto">
                <a:xfrm>
                  <a:off x="5241504" y="5516265"/>
                  <a:ext cx="820738" cy="673100"/>
                </a:xfrm>
                <a:custGeom>
                  <a:avLst/>
                  <a:gdLst>
                    <a:gd name="T0" fmla="*/ 32 w 1465"/>
                    <a:gd name="T1" fmla="*/ 971 h 1202"/>
                    <a:gd name="T2" fmla="*/ 5 w 1465"/>
                    <a:gd name="T3" fmla="*/ 1045 h 1202"/>
                    <a:gd name="T4" fmla="*/ 49 w 1465"/>
                    <a:gd name="T5" fmla="*/ 1149 h 1202"/>
                    <a:gd name="T6" fmla="*/ 165 w 1465"/>
                    <a:gd name="T7" fmla="*/ 1188 h 1202"/>
                    <a:gd name="T8" fmla="*/ 144 w 1465"/>
                    <a:gd name="T9" fmla="*/ 1095 h 1202"/>
                    <a:gd name="T10" fmla="*/ 130 w 1465"/>
                    <a:gd name="T11" fmla="*/ 1040 h 1202"/>
                    <a:gd name="T12" fmla="*/ 188 w 1465"/>
                    <a:gd name="T13" fmla="*/ 1017 h 1202"/>
                    <a:gd name="T14" fmla="*/ 294 w 1465"/>
                    <a:gd name="T15" fmla="*/ 946 h 1202"/>
                    <a:gd name="T16" fmla="*/ 417 w 1465"/>
                    <a:gd name="T17" fmla="*/ 897 h 1202"/>
                    <a:gd name="T18" fmla="*/ 504 w 1465"/>
                    <a:gd name="T19" fmla="*/ 845 h 1202"/>
                    <a:gd name="T20" fmla="*/ 572 w 1465"/>
                    <a:gd name="T21" fmla="*/ 819 h 1202"/>
                    <a:gd name="T22" fmla="*/ 602 w 1465"/>
                    <a:gd name="T23" fmla="*/ 816 h 1202"/>
                    <a:gd name="T24" fmla="*/ 669 w 1465"/>
                    <a:gd name="T25" fmla="*/ 817 h 1202"/>
                    <a:gd name="T26" fmla="*/ 683 w 1465"/>
                    <a:gd name="T27" fmla="*/ 740 h 1202"/>
                    <a:gd name="T28" fmla="*/ 743 w 1465"/>
                    <a:gd name="T29" fmla="*/ 729 h 1202"/>
                    <a:gd name="T30" fmla="*/ 788 w 1465"/>
                    <a:gd name="T31" fmla="*/ 718 h 1202"/>
                    <a:gd name="T32" fmla="*/ 773 w 1465"/>
                    <a:gd name="T33" fmla="*/ 625 h 1202"/>
                    <a:gd name="T34" fmla="*/ 837 w 1465"/>
                    <a:gd name="T35" fmla="*/ 652 h 1202"/>
                    <a:gd name="T36" fmla="*/ 839 w 1465"/>
                    <a:gd name="T37" fmla="*/ 742 h 1202"/>
                    <a:gd name="T38" fmla="*/ 934 w 1465"/>
                    <a:gd name="T39" fmla="*/ 729 h 1202"/>
                    <a:gd name="T40" fmla="*/ 944 w 1465"/>
                    <a:gd name="T41" fmla="*/ 636 h 1202"/>
                    <a:gd name="T42" fmla="*/ 1043 w 1465"/>
                    <a:gd name="T43" fmla="*/ 617 h 1202"/>
                    <a:gd name="T44" fmla="*/ 1129 w 1465"/>
                    <a:gd name="T45" fmla="*/ 581 h 1202"/>
                    <a:gd name="T46" fmla="*/ 1174 w 1465"/>
                    <a:gd name="T47" fmla="*/ 557 h 1202"/>
                    <a:gd name="T48" fmla="*/ 1227 w 1465"/>
                    <a:gd name="T49" fmla="*/ 564 h 1202"/>
                    <a:gd name="T50" fmla="*/ 1326 w 1465"/>
                    <a:gd name="T51" fmla="*/ 517 h 1202"/>
                    <a:gd name="T52" fmla="*/ 1377 w 1465"/>
                    <a:gd name="T53" fmla="*/ 446 h 1202"/>
                    <a:gd name="T54" fmla="*/ 1405 w 1465"/>
                    <a:gd name="T55" fmla="*/ 395 h 1202"/>
                    <a:gd name="T56" fmla="*/ 1458 w 1465"/>
                    <a:gd name="T57" fmla="*/ 373 h 1202"/>
                    <a:gd name="T58" fmla="*/ 1430 w 1465"/>
                    <a:gd name="T59" fmla="*/ 277 h 1202"/>
                    <a:gd name="T60" fmla="*/ 1374 w 1465"/>
                    <a:gd name="T61" fmla="*/ 142 h 1202"/>
                    <a:gd name="T62" fmla="*/ 1305 w 1465"/>
                    <a:gd name="T63" fmla="*/ 127 h 1202"/>
                    <a:gd name="T64" fmla="*/ 1176 w 1465"/>
                    <a:gd name="T65" fmla="*/ 81 h 1202"/>
                    <a:gd name="T66" fmla="*/ 1167 w 1465"/>
                    <a:gd name="T67" fmla="*/ 146 h 1202"/>
                    <a:gd name="T68" fmla="*/ 1123 w 1465"/>
                    <a:gd name="T69" fmla="*/ 144 h 1202"/>
                    <a:gd name="T70" fmla="*/ 1000 w 1465"/>
                    <a:gd name="T71" fmla="*/ 168 h 1202"/>
                    <a:gd name="T72" fmla="*/ 922 w 1465"/>
                    <a:gd name="T73" fmla="*/ 201 h 1202"/>
                    <a:gd name="T74" fmla="*/ 891 w 1465"/>
                    <a:gd name="T75" fmla="*/ 114 h 1202"/>
                    <a:gd name="T76" fmla="*/ 938 w 1465"/>
                    <a:gd name="T77" fmla="*/ 45 h 1202"/>
                    <a:gd name="T78" fmla="*/ 810 w 1465"/>
                    <a:gd name="T79" fmla="*/ 43 h 1202"/>
                    <a:gd name="T80" fmla="*/ 684 w 1465"/>
                    <a:gd name="T81" fmla="*/ 36 h 1202"/>
                    <a:gd name="T82" fmla="*/ 600 w 1465"/>
                    <a:gd name="T83" fmla="*/ 93 h 1202"/>
                    <a:gd name="T84" fmla="*/ 544 w 1465"/>
                    <a:gd name="T85" fmla="*/ 110 h 1202"/>
                    <a:gd name="T86" fmla="*/ 447 w 1465"/>
                    <a:gd name="T87" fmla="*/ 143 h 1202"/>
                    <a:gd name="T88" fmla="*/ 396 w 1465"/>
                    <a:gd name="T89" fmla="*/ 216 h 1202"/>
                    <a:gd name="T90" fmla="*/ 55 w 1465"/>
                    <a:gd name="T91" fmla="*/ 769 h 1202"/>
                    <a:gd name="T92" fmla="*/ 8 w 1465"/>
                    <a:gd name="T93" fmla="*/ 935 h 1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465" h="1202">
                      <a:moveTo>
                        <a:pt x="15" y="940"/>
                      </a:moveTo>
                      <a:cubicBezTo>
                        <a:pt x="36" y="957"/>
                        <a:pt x="55" y="956"/>
                        <a:pt x="32" y="971"/>
                      </a:cubicBezTo>
                      <a:cubicBezTo>
                        <a:pt x="10" y="986"/>
                        <a:pt x="16" y="1000"/>
                        <a:pt x="15" y="1013"/>
                      </a:cubicBezTo>
                      <a:cubicBezTo>
                        <a:pt x="14" y="1026"/>
                        <a:pt x="0" y="1013"/>
                        <a:pt x="5" y="1045"/>
                      </a:cubicBezTo>
                      <a:cubicBezTo>
                        <a:pt x="10" y="1077"/>
                        <a:pt x="22" y="1073"/>
                        <a:pt x="28" y="1093"/>
                      </a:cubicBezTo>
                      <a:cubicBezTo>
                        <a:pt x="34" y="1114"/>
                        <a:pt x="38" y="1129"/>
                        <a:pt x="49" y="1149"/>
                      </a:cubicBezTo>
                      <a:cubicBezTo>
                        <a:pt x="60" y="1168"/>
                        <a:pt x="64" y="1181"/>
                        <a:pt x="84" y="1192"/>
                      </a:cubicBezTo>
                      <a:cubicBezTo>
                        <a:pt x="105" y="1202"/>
                        <a:pt x="156" y="1198"/>
                        <a:pt x="165" y="1188"/>
                      </a:cubicBezTo>
                      <a:cubicBezTo>
                        <a:pt x="174" y="1178"/>
                        <a:pt x="191" y="1128"/>
                        <a:pt x="177" y="1118"/>
                      </a:cubicBezTo>
                      <a:cubicBezTo>
                        <a:pt x="163" y="1109"/>
                        <a:pt x="147" y="1111"/>
                        <a:pt x="144" y="1095"/>
                      </a:cubicBezTo>
                      <a:cubicBezTo>
                        <a:pt x="141" y="1078"/>
                        <a:pt x="139" y="1075"/>
                        <a:pt x="128" y="1068"/>
                      </a:cubicBezTo>
                      <a:cubicBezTo>
                        <a:pt x="118" y="1061"/>
                        <a:pt x="118" y="1055"/>
                        <a:pt x="130" y="1040"/>
                      </a:cubicBezTo>
                      <a:cubicBezTo>
                        <a:pt x="143" y="1025"/>
                        <a:pt x="135" y="1032"/>
                        <a:pt x="158" y="1040"/>
                      </a:cubicBezTo>
                      <a:cubicBezTo>
                        <a:pt x="182" y="1047"/>
                        <a:pt x="181" y="1041"/>
                        <a:pt x="188" y="1017"/>
                      </a:cubicBezTo>
                      <a:cubicBezTo>
                        <a:pt x="195" y="994"/>
                        <a:pt x="210" y="984"/>
                        <a:pt x="224" y="972"/>
                      </a:cubicBezTo>
                      <a:cubicBezTo>
                        <a:pt x="238" y="959"/>
                        <a:pt x="268" y="951"/>
                        <a:pt x="294" y="946"/>
                      </a:cubicBezTo>
                      <a:cubicBezTo>
                        <a:pt x="320" y="942"/>
                        <a:pt x="371" y="938"/>
                        <a:pt x="376" y="918"/>
                      </a:cubicBezTo>
                      <a:cubicBezTo>
                        <a:pt x="380" y="899"/>
                        <a:pt x="390" y="901"/>
                        <a:pt x="417" y="897"/>
                      </a:cubicBezTo>
                      <a:cubicBezTo>
                        <a:pt x="443" y="893"/>
                        <a:pt x="460" y="880"/>
                        <a:pt x="456" y="868"/>
                      </a:cubicBezTo>
                      <a:cubicBezTo>
                        <a:pt x="453" y="855"/>
                        <a:pt x="481" y="838"/>
                        <a:pt x="504" y="845"/>
                      </a:cubicBezTo>
                      <a:cubicBezTo>
                        <a:pt x="527" y="853"/>
                        <a:pt x="545" y="858"/>
                        <a:pt x="557" y="849"/>
                      </a:cubicBezTo>
                      <a:cubicBezTo>
                        <a:pt x="570" y="840"/>
                        <a:pt x="577" y="830"/>
                        <a:pt x="572" y="819"/>
                      </a:cubicBezTo>
                      <a:cubicBezTo>
                        <a:pt x="566" y="808"/>
                        <a:pt x="565" y="804"/>
                        <a:pt x="581" y="817"/>
                      </a:cubicBezTo>
                      <a:cubicBezTo>
                        <a:pt x="598" y="831"/>
                        <a:pt x="594" y="823"/>
                        <a:pt x="602" y="816"/>
                      </a:cubicBezTo>
                      <a:cubicBezTo>
                        <a:pt x="609" y="808"/>
                        <a:pt x="642" y="802"/>
                        <a:pt x="646" y="812"/>
                      </a:cubicBezTo>
                      <a:cubicBezTo>
                        <a:pt x="649" y="821"/>
                        <a:pt x="661" y="825"/>
                        <a:pt x="669" y="817"/>
                      </a:cubicBezTo>
                      <a:cubicBezTo>
                        <a:pt x="677" y="808"/>
                        <a:pt x="681" y="804"/>
                        <a:pt x="683" y="786"/>
                      </a:cubicBezTo>
                      <a:cubicBezTo>
                        <a:pt x="685" y="767"/>
                        <a:pt x="679" y="758"/>
                        <a:pt x="683" y="740"/>
                      </a:cubicBezTo>
                      <a:cubicBezTo>
                        <a:pt x="687" y="722"/>
                        <a:pt x="693" y="685"/>
                        <a:pt x="703" y="695"/>
                      </a:cubicBezTo>
                      <a:cubicBezTo>
                        <a:pt x="712" y="705"/>
                        <a:pt x="727" y="712"/>
                        <a:pt x="743" y="729"/>
                      </a:cubicBezTo>
                      <a:cubicBezTo>
                        <a:pt x="760" y="746"/>
                        <a:pt x="764" y="771"/>
                        <a:pt x="773" y="763"/>
                      </a:cubicBezTo>
                      <a:cubicBezTo>
                        <a:pt x="783" y="754"/>
                        <a:pt x="790" y="732"/>
                        <a:pt x="788" y="718"/>
                      </a:cubicBezTo>
                      <a:cubicBezTo>
                        <a:pt x="786" y="705"/>
                        <a:pt x="790" y="679"/>
                        <a:pt x="788" y="661"/>
                      </a:cubicBezTo>
                      <a:cubicBezTo>
                        <a:pt x="786" y="644"/>
                        <a:pt x="781" y="640"/>
                        <a:pt x="773" y="625"/>
                      </a:cubicBezTo>
                      <a:cubicBezTo>
                        <a:pt x="764" y="609"/>
                        <a:pt x="757" y="597"/>
                        <a:pt x="781" y="610"/>
                      </a:cubicBezTo>
                      <a:cubicBezTo>
                        <a:pt x="806" y="624"/>
                        <a:pt x="831" y="633"/>
                        <a:pt x="837" y="652"/>
                      </a:cubicBezTo>
                      <a:cubicBezTo>
                        <a:pt x="843" y="671"/>
                        <a:pt x="860" y="676"/>
                        <a:pt x="843" y="701"/>
                      </a:cubicBezTo>
                      <a:cubicBezTo>
                        <a:pt x="826" y="726"/>
                        <a:pt x="820" y="750"/>
                        <a:pt x="839" y="742"/>
                      </a:cubicBezTo>
                      <a:cubicBezTo>
                        <a:pt x="858" y="734"/>
                        <a:pt x="868" y="727"/>
                        <a:pt x="878" y="735"/>
                      </a:cubicBezTo>
                      <a:cubicBezTo>
                        <a:pt x="889" y="742"/>
                        <a:pt x="930" y="747"/>
                        <a:pt x="934" y="729"/>
                      </a:cubicBezTo>
                      <a:cubicBezTo>
                        <a:pt x="938" y="711"/>
                        <a:pt x="952" y="679"/>
                        <a:pt x="938" y="663"/>
                      </a:cubicBezTo>
                      <a:cubicBezTo>
                        <a:pt x="924" y="647"/>
                        <a:pt x="936" y="627"/>
                        <a:pt x="944" y="636"/>
                      </a:cubicBezTo>
                      <a:cubicBezTo>
                        <a:pt x="952" y="645"/>
                        <a:pt x="977" y="680"/>
                        <a:pt x="1003" y="657"/>
                      </a:cubicBezTo>
                      <a:cubicBezTo>
                        <a:pt x="1030" y="633"/>
                        <a:pt x="1036" y="632"/>
                        <a:pt x="1043" y="617"/>
                      </a:cubicBezTo>
                      <a:cubicBezTo>
                        <a:pt x="1050" y="602"/>
                        <a:pt x="1053" y="588"/>
                        <a:pt x="1085" y="584"/>
                      </a:cubicBezTo>
                      <a:cubicBezTo>
                        <a:pt x="1118" y="579"/>
                        <a:pt x="1116" y="570"/>
                        <a:pt x="1129" y="581"/>
                      </a:cubicBezTo>
                      <a:cubicBezTo>
                        <a:pt x="1141" y="592"/>
                        <a:pt x="1160" y="598"/>
                        <a:pt x="1167" y="587"/>
                      </a:cubicBezTo>
                      <a:cubicBezTo>
                        <a:pt x="1175" y="576"/>
                        <a:pt x="1179" y="573"/>
                        <a:pt x="1174" y="557"/>
                      </a:cubicBezTo>
                      <a:cubicBezTo>
                        <a:pt x="1168" y="541"/>
                        <a:pt x="1182" y="534"/>
                        <a:pt x="1189" y="541"/>
                      </a:cubicBezTo>
                      <a:cubicBezTo>
                        <a:pt x="1197" y="548"/>
                        <a:pt x="1206" y="571"/>
                        <a:pt x="1227" y="564"/>
                      </a:cubicBezTo>
                      <a:cubicBezTo>
                        <a:pt x="1247" y="558"/>
                        <a:pt x="1269" y="543"/>
                        <a:pt x="1284" y="532"/>
                      </a:cubicBezTo>
                      <a:cubicBezTo>
                        <a:pt x="1299" y="521"/>
                        <a:pt x="1308" y="519"/>
                        <a:pt x="1326" y="517"/>
                      </a:cubicBezTo>
                      <a:cubicBezTo>
                        <a:pt x="1344" y="514"/>
                        <a:pt x="1366" y="502"/>
                        <a:pt x="1359" y="487"/>
                      </a:cubicBezTo>
                      <a:cubicBezTo>
                        <a:pt x="1353" y="473"/>
                        <a:pt x="1362" y="446"/>
                        <a:pt x="1377" y="446"/>
                      </a:cubicBezTo>
                      <a:cubicBezTo>
                        <a:pt x="1392" y="445"/>
                        <a:pt x="1394" y="439"/>
                        <a:pt x="1389" y="423"/>
                      </a:cubicBezTo>
                      <a:cubicBezTo>
                        <a:pt x="1383" y="407"/>
                        <a:pt x="1396" y="402"/>
                        <a:pt x="1405" y="395"/>
                      </a:cubicBezTo>
                      <a:cubicBezTo>
                        <a:pt x="1414" y="388"/>
                        <a:pt x="1420" y="392"/>
                        <a:pt x="1437" y="392"/>
                      </a:cubicBezTo>
                      <a:cubicBezTo>
                        <a:pt x="1453" y="393"/>
                        <a:pt x="1465" y="394"/>
                        <a:pt x="1458" y="373"/>
                      </a:cubicBezTo>
                      <a:cubicBezTo>
                        <a:pt x="1454" y="362"/>
                        <a:pt x="1455" y="356"/>
                        <a:pt x="1461" y="353"/>
                      </a:cubicBezTo>
                      <a:cubicBezTo>
                        <a:pt x="1461" y="353"/>
                        <a:pt x="1437" y="291"/>
                        <a:pt x="1430" y="277"/>
                      </a:cubicBezTo>
                      <a:cubicBezTo>
                        <a:pt x="1423" y="263"/>
                        <a:pt x="1413" y="229"/>
                        <a:pt x="1407" y="206"/>
                      </a:cubicBezTo>
                      <a:cubicBezTo>
                        <a:pt x="1401" y="184"/>
                        <a:pt x="1368" y="155"/>
                        <a:pt x="1374" y="142"/>
                      </a:cubicBezTo>
                      <a:cubicBezTo>
                        <a:pt x="1379" y="130"/>
                        <a:pt x="1372" y="100"/>
                        <a:pt x="1349" y="117"/>
                      </a:cubicBezTo>
                      <a:cubicBezTo>
                        <a:pt x="1326" y="134"/>
                        <a:pt x="1318" y="150"/>
                        <a:pt x="1305" y="127"/>
                      </a:cubicBezTo>
                      <a:cubicBezTo>
                        <a:pt x="1293" y="104"/>
                        <a:pt x="1273" y="103"/>
                        <a:pt x="1247" y="101"/>
                      </a:cubicBezTo>
                      <a:cubicBezTo>
                        <a:pt x="1221" y="99"/>
                        <a:pt x="1177" y="63"/>
                        <a:pt x="1176" y="81"/>
                      </a:cubicBezTo>
                      <a:cubicBezTo>
                        <a:pt x="1174" y="99"/>
                        <a:pt x="1186" y="104"/>
                        <a:pt x="1170" y="111"/>
                      </a:cubicBezTo>
                      <a:cubicBezTo>
                        <a:pt x="1153" y="118"/>
                        <a:pt x="1156" y="124"/>
                        <a:pt x="1167" y="146"/>
                      </a:cubicBezTo>
                      <a:cubicBezTo>
                        <a:pt x="1178" y="169"/>
                        <a:pt x="1180" y="174"/>
                        <a:pt x="1165" y="180"/>
                      </a:cubicBezTo>
                      <a:cubicBezTo>
                        <a:pt x="1149" y="186"/>
                        <a:pt x="1133" y="165"/>
                        <a:pt x="1123" y="144"/>
                      </a:cubicBezTo>
                      <a:cubicBezTo>
                        <a:pt x="1113" y="124"/>
                        <a:pt x="1100" y="126"/>
                        <a:pt x="1077" y="140"/>
                      </a:cubicBezTo>
                      <a:cubicBezTo>
                        <a:pt x="1055" y="153"/>
                        <a:pt x="1004" y="153"/>
                        <a:pt x="1000" y="168"/>
                      </a:cubicBezTo>
                      <a:cubicBezTo>
                        <a:pt x="996" y="183"/>
                        <a:pt x="978" y="186"/>
                        <a:pt x="966" y="185"/>
                      </a:cubicBezTo>
                      <a:cubicBezTo>
                        <a:pt x="954" y="185"/>
                        <a:pt x="940" y="193"/>
                        <a:pt x="922" y="201"/>
                      </a:cubicBezTo>
                      <a:cubicBezTo>
                        <a:pt x="904" y="209"/>
                        <a:pt x="889" y="198"/>
                        <a:pt x="884" y="177"/>
                      </a:cubicBezTo>
                      <a:cubicBezTo>
                        <a:pt x="879" y="157"/>
                        <a:pt x="878" y="128"/>
                        <a:pt x="891" y="114"/>
                      </a:cubicBezTo>
                      <a:cubicBezTo>
                        <a:pt x="905" y="99"/>
                        <a:pt x="918" y="80"/>
                        <a:pt x="928" y="76"/>
                      </a:cubicBezTo>
                      <a:cubicBezTo>
                        <a:pt x="939" y="72"/>
                        <a:pt x="950" y="66"/>
                        <a:pt x="938" y="45"/>
                      </a:cubicBezTo>
                      <a:cubicBezTo>
                        <a:pt x="926" y="25"/>
                        <a:pt x="909" y="7"/>
                        <a:pt x="879" y="24"/>
                      </a:cubicBezTo>
                      <a:cubicBezTo>
                        <a:pt x="850" y="41"/>
                        <a:pt x="821" y="58"/>
                        <a:pt x="810" y="43"/>
                      </a:cubicBezTo>
                      <a:cubicBezTo>
                        <a:pt x="799" y="28"/>
                        <a:pt x="793" y="21"/>
                        <a:pt x="774" y="32"/>
                      </a:cubicBezTo>
                      <a:cubicBezTo>
                        <a:pt x="755" y="43"/>
                        <a:pt x="694" y="57"/>
                        <a:pt x="684" y="36"/>
                      </a:cubicBezTo>
                      <a:cubicBezTo>
                        <a:pt x="675" y="16"/>
                        <a:pt x="655" y="0"/>
                        <a:pt x="628" y="27"/>
                      </a:cubicBezTo>
                      <a:cubicBezTo>
                        <a:pt x="600" y="53"/>
                        <a:pt x="589" y="60"/>
                        <a:pt x="600" y="93"/>
                      </a:cubicBezTo>
                      <a:cubicBezTo>
                        <a:pt x="611" y="126"/>
                        <a:pt x="618" y="131"/>
                        <a:pt x="597" y="135"/>
                      </a:cubicBezTo>
                      <a:cubicBezTo>
                        <a:pt x="577" y="140"/>
                        <a:pt x="566" y="116"/>
                        <a:pt x="544" y="110"/>
                      </a:cubicBezTo>
                      <a:cubicBezTo>
                        <a:pt x="523" y="104"/>
                        <a:pt x="482" y="98"/>
                        <a:pt x="467" y="109"/>
                      </a:cubicBezTo>
                      <a:cubicBezTo>
                        <a:pt x="452" y="120"/>
                        <a:pt x="441" y="120"/>
                        <a:pt x="447" y="143"/>
                      </a:cubicBezTo>
                      <a:cubicBezTo>
                        <a:pt x="453" y="166"/>
                        <a:pt x="461" y="177"/>
                        <a:pt x="448" y="184"/>
                      </a:cubicBezTo>
                      <a:cubicBezTo>
                        <a:pt x="435" y="191"/>
                        <a:pt x="401" y="202"/>
                        <a:pt x="396" y="216"/>
                      </a:cubicBezTo>
                      <a:cubicBezTo>
                        <a:pt x="390" y="230"/>
                        <a:pt x="276" y="394"/>
                        <a:pt x="276" y="394"/>
                      </a:cubicBezTo>
                      <a:cubicBezTo>
                        <a:pt x="55" y="769"/>
                        <a:pt x="55" y="769"/>
                        <a:pt x="55" y="769"/>
                      </a:cubicBezTo>
                      <a:cubicBezTo>
                        <a:pt x="4" y="910"/>
                        <a:pt x="4" y="910"/>
                        <a:pt x="4" y="910"/>
                      </a:cubicBezTo>
                      <a:cubicBezTo>
                        <a:pt x="8" y="935"/>
                        <a:pt x="8" y="935"/>
                        <a:pt x="8" y="935"/>
                      </a:cubicBezTo>
                      <a:lnTo>
                        <a:pt x="15" y="94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9"/>
                <p:cNvSpPr/>
                <p:nvPr/>
              </p:nvSpPr>
              <p:spPr bwMode="auto">
                <a:xfrm>
                  <a:off x="4619204" y="5435302"/>
                  <a:ext cx="873125" cy="619125"/>
                </a:xfrm>
                <a:custGeom>
                  <a:avLst/>
                  <a:gdLst>
                    <a:gd name="T0" fmla="*/ 300 w 1560"/>
                    <a:gd name="T1" fmla="*/ 773 h 1107"/>
                    <a:gd name="T2" fmla="*/ 404 w 1560"/>
                    <a:gd name="T3" fmla="*/ 801 h 1107"/>
                    <a:gd name="T4" fmla="*/ 501 w 1560"/>
                    <a:gd name="T5" fmla="*/ 820 h 1107"/>
                    <a:gd name="T6" fmla="*/ 490 w 1560"/>
                    <a:gd name="T7" fmla="*/ 909 h 1107"/>
                    <a:gd name="T8" fmla="*/ 533 w 1560"/>
                    <a:gd name="T9" fmla="*/ 1010 h 1107"/>
                    <a:gd name="T10" fmla="*/ 690 w 1560"/>
                    <a:gd name="T11" fmla="*/ 1070 h 1107"/>
                    <a:gd name="T12" fmla="*/ 820 w 1560"/>
                    <a:gd name="T13" fmla="*/ 1077 h 1107"/>
                    <a:gd name="T14" fmla="*/ 875 w 1560"/>
                    <a:gd name="T15" fmla="*/ 1062 h 1107"/>
                    <a:gd name="T16" fmla="*/ 949 w 1560"/>
                    <a:gd name="T17" fmla="*/ 1075 h 1107"/>
                    <a:gd name="T18" fmla="*/ 1075 w 1560"/>
                    <a:gd name="T19" fmla="*/ 1088 h 1107"/>
                    <a:gd name="T20" fmla="*/ 1162 w 1560"/>
                    <a:gd name="T21" fmla="*/ 1035 h 1107"/>
                    <a:gd name="T22" fmla="*/ 1243 w 1560"/>
                    <a:gd name="T23" fmla="*/ 955 h 1107"/>
                    <a:gd name="T24" fmla="*/ 1313 w 1560"/>
                    <a:gd name="T25" fmla="*/ 894 h 1107"/>
                    <a:gd name="T26" fmla="*/ 1387 w 1560"/>
                    <a:gd name="T27" fmla="*/ 788 h 1107"/>
                    <a:gd name="T28" fmla="*/ 1430 w 1560"/>
                    <a:gd name="T29" fmla="*/ 647 h 1107"/>
                    <a:gd name="T30" fmla="*/ 1492 w 1560"/>
                    <a:gd name="T31" fmla="*/ 546 h 1107"/>
                    <a:gd name="T32" fmla="*/ 1533 w 1560"/>
                    <a:gd name="T33" fmla="*/ 449 h 1107"/>
                    <a:gd name="T34" fmla="*/ 1530 w 1560"/>
                    <a:gd name="T35" fmla="*/ 346 h 1107"/>
                    <a:gd name="T36" fmla="*/ 1434 w 1560"/>
                    <a:gd name="T37" fmla="*/ 368 h 1107"/>
                    <a:gd name="T38" fmla="*/ 1386 w 1560"/>
                    <a:gd name="T39" fmla="*/ 270 h 1107"/>
                    <a:gd name="T40" fmla="*/ 1334 w 1560"/>
                    <a:gd name="T41" fmla="*/ 268 h 1107"/>
                    <a:gd name="T42" fmla="*/ 1387 w 1560"/>
                    <a:gd name="T43" fmla="*/ 155 h 1107"/>
                    <a:gd name="T44" fmla="*/ 1383 w 1560"/>
                    <a:gd name="T45" fmla="*/ 99 h 1107"/>
                    <a:gd name="T46" fmla="*/ 1350 w 1560"/>
                    <a:gd name="T47" fmla="*/ 32 h 1107"/>
                    <a:gd name="T48" fmla="*/ 1274 w 1560"/>
                    <a:gd name="T49" fmla="*/ 24 h 1107"/>
                    <a:gd name="T50" fmla="*/ 1170 w 1560"/>
                    <a:gd name="T51" fmla="*/ 86 h 1107"/>
                    <a:gd name="T52" fmla="*/ 1103 w 1560"/>
                    <a:gd name="T53" fmla="*/ 56 h 1107"/>
                    <a:gd name="T54" fmla="*/ 1060 w 1560"/>
                    <a:gd name="T55" fmla="*/ 105 h 1107"/>
                    <a:gd name="T56" fmla="*/ 676 w 1560"/>
                    <a:gd name="T57" fmla="*/ 204 h 1107"/>
                    <a:gd name="T58" fmla="*/ 0 w 1560"/>
                    <a:gd name="T59" fmla="*/ 356 h 1107"/>
                    <a:gd name="T60" fmla="*/ 232 w 1560"/>
                    <a:gd name="T61" fmla="*/ 675 h 1107"/>
                    <a:gd name="T62" fmla="*/ 254 w 1560"/>
                    <a:gd name="T63" fmla="*/ 735 h 1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560" h="1107">
                      <a:moveTo>
                        <a:pt x="257" y="740"/>
                      </a:moveTo>
                      <a:cubicBezTo>
                        <a:pt x="271" y="756"/>
                        <a:pt x="287" y="769"/>
                        <a:pt x="300" y="773"/>
                      </a:cubicBezTo>
                      <a:cubicBezTo>
                        <a:pt x="318" y="779"/>
                        <a:pt x="347" y="799"/>
                        <a:pt x="371" y="790"/>
                      </a:cubicBezTo>
                      <a:cubicBezTo>
                        <a:pt x="395" y="780"/>
                        <a:pt x="391" y="794"/>
                        <a:pt x="404" y="801"/>
                      </a:cubicBezTo>
                      <a:cubicBezTo>
                        <a:pt x="417" y="807"/>
                        <a:pt x="431" y="807"/>
                        <a:pt x="451" y="801"/>
                      </a:cubicBezTo>
                      <a:cubicBezTo>
                        <a:pt x="472" y="796"/>
                        <a:pt x="492" y="797"/>
                        <a:pt x="501" y="820"/>
                      </a:cubicBezTo>
                      <a:cubicBezTo>
                        <a:pt x="510" y="842"/>
                        <a:pt x="505" y="848"/>
                        <a:pt x="493" y="868"/>
                      </a:cubicBezTo>
                      <a:cubicBezTo>
                        <a:pt x="481" y="887"/>
                        <a:pt x="481" y="898"/>
                        <a:pt x="490" y="909"/>
                      </a:cubicBezTo>
                      <a:cubicBezTo>
                        <a:pt x="500" y="920"/>
                        <a:pt x="499" y="940"/>
                        <a:pt x="496" y="963"/>
                      </a:cubicBezTo>
                      <a:cubicBezTo>
                        <a:pt x="492" y="986"/>
                        <a:pt x="512" y="999"/>
                        <a:pt x="533" y="1010"/>
                      </a:cubicBezTo>
                      <a:cubicBezTo>
                        <a:pt x="554" y="1021"/>
                        <a:pt x="590" y="1053"/>
                        <a:pt x="615" y="1060"/>
                      </a:cubicBezTo>
                      <a:cubicBezTo>
                        <a:pt x="641" y="1067"/>
                        <a:pt x="643" y="1077"/>
                        <a:pt x="690" y="1070"/>
                      </a:cubicBezTo>
                      <a:cubicBezTo>
                        <a:pt x="736" y="1064"/>
                        <a:pt x="732" y="1066"/>
                        <a:pt x="768" y="1080"/>
                      </a:cubicBezTo>
                      <a:cubicBezTo>
                        <a:pt x="803" y="1094"/>
                        <a:pt x="813" y="1084"/>
                        <a:pt x="820" y="1077"/>
                      </a:cubicBezTo>
                      <a:cubicBezTo>
                        <a:pt x="827" y="1069"/>
                        <a:pt x="839" y="1071"/>
                        <a:pt x="847" y="1078"/>
                      </a:cubicBezTo>
                      <a:cubicBezTo>
                        <a:pt x="855" y="1085"/>
                        <a:pt x="877" y="1078"/>
                        <a:pt x="875" y="1062"/>
                      </a:cubicBezTo>
                      <a:cubicBezTo>
                        <a:pt x="873" y="1047"/>
                        <a:pt x="878" y="1035"/>
                        <a:pt x="897" y="1050"/>
                      </a:cubicBezTo>
                      <a:cubicBezTo>
                        <a:pt x="917" y="1065"/>
                        <a:pt x="915" y="1074"/>
                        <a:pt x="949" y="1075"/>
                      </a:cubicBezTo>
                      <a:cubicBezTo>
                        <a:pt x="983" y="1077"/>
                        <a:pt x="975" y="1086"/>
                        <a:pt x="1001" y="1096"/>
                      </a:cubicBezTo>
                      <a:cubicBezTo>
                        <a:pt x="1027" y="1107"/>
                        <a:pt x="1053" y="1104"/>
                        <a:pt x="1075" y="1088"/>
                      </a:cubicBezTo>
                      <a:cubicBezTo>
                        <a:pt x="1097" y="1073"/>
                        <a:pt x="1100" y="1065"/>
                        <a:pt x="1120" y="1081"/>
                      </a:cubicBezTo>
                      <a:cubicBezTo>
                        <a:pt x="1120" y="1081"/>
                        <a:pt x="1168" y="1072"/>
                        <a:pt x="1162" y="1035"/>
                      </a:cubicBezTo>
                      <a:cubicBezTo>
                        <a:pt x="1155" y="998"/>
                        <a:pt x="1193" y="1003"/>
                        <a:pt x="1209" y="997"/>
                      </a:cubicBezTo>
                      <a:cubicBezTo>
                        <a:pt x="1224" y="991"/>
                        <a:pt x="1254" y="989"/>
                        <a:pt x="1243" y="955"/>
                      </a:cubicBezTo>
                      <a:cubicBezTo>
                        <a:pt x="1233" y="921"/>
                        <a:pt x="1246" y="913"/>
                        <a:pt x="1267" y="921"/>
                      </a:cubicBezTo>
                      <a:cubicBezTo>
                        <a:pt x="1289" y="929"/>
                        <a:pt x="1306" y="923"/>
                        <a:pt x="1313" y="894"/>
                      </a:cubicBezTo>
                      <a:cubicBezTo>
                        <a:pt x="1320" y="864"/>
                        <a:pt x="1275" y="846"/>
                        <a:pt x="1319" y="829"/>
                      </a:cubicBezTo>
                      <a:cubicBezTo>
                        <a:pt x="1363" y="812"/>
                        <a:pt x="1377" y="807"/>
                        <a:pt x="1387" y="788"/>
                      </a:cubicBezTo>
                      <a:cubicBezTo>
                        <a:pt x="1397" y="769"/>
                        <a:pt x="1428" y="760"/>
                        <a:pt x="1435" y="732"/>
                      </a:cubicBezTo>
                      <a:cubicBezTo>
                        <a:pt x="1442" y="703"/>
                        <a:pt x="1430" y="669"/>
                        <a:pt x="1430" y="647"/>
                      </a:cubicBezTo>
                      <a:cubicBezTo>
                        <a:pt x="1430" y="624"/>
                        <a:pt x="1447" y="608"/>
                        <a:pt x="1454" y="595"/>
                      </a:cubicBezTo>
                      <a:cubicBezTo>
                        <a:pt x="1460" y="583"/>
                        <a:pt x="1477" y="553"/>
                        <a:pt x="1492" y="546"/>
                      </a:cubicBezTo>
                      <a:cubicBezTo>
                        <a:pt x="1508" y="539"/>
                        <a:pt x="1527" y="513"/>
                        <a:pt x="1521" y="496"/>
                      </a:cubicBezTo>
                      <a:cubicBezTo>
                        <a:pt x="1515" y="479"/>
                        <a:pt x="1507" y="464"/>
                        <a:pt x="1533" y="449"/>
                      </a:cubicBezTo>
                      <a:cubicBezTo>
                        <a:pt x="1560" y="433"/>
                        <a:pt x="1540" y="413"/>
                        <a:pt x="1533" y="392"/>
                      </a:cubicBezTo>
                      <a:cubicBezTo>
                        <a:pt x="1527" y="372"/>
                        <a:pt x="1524" y="356"/>
                        <a:pt x="1530" y="346"/>
                      </a:cubicBezTo>
                      <a:cubicBezTo>
                        <a:pt x="1537" y="337"/>
                        <a:pt x="1505" y="329"/>
                        <a:pt x="1485" y="337"/>
                      </a:cubicBezTo>
                      <a:cubicBezTo>
                        <a:pt x="1466" y="345"/>
                        <a:pt x="1461" y="382"/>
                        <a:pt x="1434" y="368"/>
                      </a:cubicBezTo>
                      <a:cubicBezTo>
                        <a:pt x="1407" y="354"/>
                        <a:pt x="1428" y="329"/>
                        <a:pt x="1428" y="315"/>
                      </a:cubicBezTo>
                      <a:cubicBezTo>
                        <a:pt x="1428" y="300"/>
                        <a:pt x="1430" y="244"/>
                        <a:pt x="1386" y="270"/>
                      </a:cubicBezTo>
                      <a:cubicBezTo>
                        <a:pt x="1342" y="295"/>
                        <a:pt x="1350" y="319"/>
                        <a:pt x="1335" y="312"/>
                      </a:cubicBezTo>
                      <a:cubicBezTo>
                        <a:pt x="1319" y="304"/>
                        <a:pt x="1318" y="297"/>
                        <a:pt x="1334" y="268"/>
                      </a:cubicBezTo>
                      <a:cubicBezTo>
                        <a:pt x="1349" y="240"/>
                        <a:pt x="1362" y="223"/>
                        <a:pt x="1375" y="206"/>
                      </a:cubicBezTo>
                      <a:cubicBezTo>
                        <a:pt x="1387" y="189"/>
                        <a:pt x="1394" y="170"/>
                        <a:pt x="1387" y="155"/>
                      </a:cubicBezTo>
                      <a:cubicBezTo>
                        <a:pt x="1380" y="139"/>
                        <a:pt x="1385" y="137"/>
                        <a:pt x="1395" y="130"/>
                      </a:cubicBezTo>
                      <a:cubicBezTo>
                        <a:pt x="1405" y="123"/>
                        <a:pt x="1402" y="94"/>
                        <a:pt x="1383" y="99"/>
                      </a:cubicBezTo>
                      <a:cubicBezTo>
                        <a:pt x="1363" y="105"/>
                        <a:pt x="1356" y="112"/>
                        <a:pt x="1352" y="90"/>
                      </a:cubicBezTo>
                      <a:cubicBezTo>
                        <a:pt x="1348" y="69"/>
                        <a:pt x="1348" y="49"/>
                        <a:pt x="1350" y="32"/>
                      </a:cubicBezTo>
                      <a:cubicBezTo>
                        <a:pt x="1352" y="14"/>
                        <a:pt x="1323" y="2"/>
                        <a:pt x="1307" y="7"/>
                      </a:cubicBezTo>
                      <a:cubicBezTo>
                        <a:pt x="1291" y="12"/>
                        <a:pt x="1300" y="21"/>
                        <a:pt x="1274" y="24"/>
                      </a:cubicBezTo>
                      <a:cubicBezTo>
                        <a:pt x="1249" y="27"/>
                        <a:pt x="1234" y="0"/>
                        <a:pt x="1209" y="38"/>
                      </a:cubicBezTo>
                      <a:cubicBezTo>
                        <a:pt x="1183" y="76"/>
                        <a:pt x="1188" y="93"/>
                        <a:pt x="1170" y="86"/>
                      </a:cubicBezTo>
                      <a:cubicBezTo>
                        <a:pt x="1151" y="79"/>
                        <a:pt x="1156" y="64"/>
                        <a:pt x="1146" y="46"/>
                      </a:cubicBezTo>
                      <a:cubicBezTo>
                        <a:pt x="1136" y="29"/>
                        <a:pt x="1112" y="33"/>
                        <a:pt x="1103" y="56"/>
                      </a:cubicBezTo>
                      <a:cubicBezTo>
                        <a:pt x="1094" y="80"/>
                        <a:pt x="1107" y="102"/>
                        <a:pt x="1089" y="112"/>
                      </a:cubicBezTo>
                      <a:cubicBezTo>
                        <a:pt x="1070" y="122"/>
                        <a:pt x="1075" y="122"/>
                        <a:pt x="1060" y="105"/>
                      </a:cubicBezTo>
                      <a:cubicBezTo>
                        <a:pt x="1045" y="87"/>
                        <a:pt x="1005" y="78"/>
                        <a:pt x="981" y="85"/>
                      </a:cubicBezTo>
                      <a:cubicBezTo>
                        <a:pt x="958" y="92"/>
                        <a:pt x="676" y="204"/>
                        <a:pt x="676" y="204"/>
                      </a:cubicBezTo>
                      <a:cubicBezTo>
                        <a:pt x="354" y="177"/>
                        <a:pt x="354" y="177"/>
                        <a:pt x="354" y="177"/>
                      </a:cubicBezTo>
                      <a:cubicBezTo>
                        <a:pt x="0" y="356"/>
                        <a:pt x="0" y="356"/>
                        <a:pt x="0" y="356"/>
                      </a:cubicBezTo>
                      <a:cubicBezTo>
                        <a:pt x="20" y="554"/>
                        <a:pt x="20" y="554"/>
                        <a:pt x="20" y="554"/>
                      </a:cubicBezTo>
                      <a:cubicBezTo>
                        <a:pt x="232" y="675"/>
                        <a:pt x="232" y="675"/>
                        <a:pt x="232" y="675"/>
                      </a:cubicBezTo>
                      <a:cubicBezTo>
                        <a:pt x="266" y="712"/>
                        <a:pt x="266" y="712"/>
                        <a:pt x="266" y="712"/>
                      </a:cubicBezTo>
                      <a:cubicBezTo>
                        <a:pt x="254" y="735"/>
                        <a:pt x="254" y="735"/>
                        <a:pt x="254" y="735"/>
                      </a:cubicBezTo>
                      <a:lnTo>
                        <a:pt x="257" y="74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 10"/>
                <p:cNvSpPr/>
                <p:nvPr/>
              </p:nvSpPr>
              <p:spPr bwMode="auto">
                <a:xfrm>
                  <a:off x="4531891" y="5086052"/>
                  <a:ext cx="660400" cy="592137"/>
                </a:xfrm>
                <a:custGeom>
                  <a:avLst/>
                  <a:gdLst>
                    <a:gd name="T0" fmla="*/ 212 w 1180"/>
                    <a:gd name="T1" fmla="*/ 1055 h 1058"/>
                    <a:gd name="T2" fmla="*/ 299 w 1180"/>
                    <a:gd name="T3" fmla="*/ 1045 h 1058"/>
                    <a:gd name="T4" fmla="*/ 347 w 1180"/>
                    <a:gd name="T5" fmla="*/ 993 h 1058"/>
                    <a:gd name="T6" fmla="*/ 403 w 1180"/>
                    <a:gd name="T7" fmla="*/ 993 h 1058"/>
                    <a:gd name="T8" fmla="*/ 477 w 1180"/>
                    <a:gd name="T9" fmla="*/ 1018 h 1058"/>
                    <a:gd name="T10" fmla="*/ 531 w 1180"/>
                    <a:gd name="T11" fmla="*/ 1002 h 1058"/>
                    <a:gd name="T12" fmla="*/ 543 w 1180"/>
                    <a:gd name="T13" fmla="*/ 961 h 1058"/>
                    <a:gd name="T14" fmla="*/ 586 w 1180"/>
                    <a:gd name="T15" fmla="*/ 941 h 1058"/>
                    <a:gd name="T16" fmla="*/ 620 w 1180"/>
                    <a:gd name="T17" fmla="*/ 936 h 1058"/>
                    <a:gd name="T18" fmla="*/ 681 w 1180"/>
                    <a:gd name="T19" fmla="*/ 923 h 1058"/>
                    <a:gd name="T20" fmla="*/ 703 w 1180"/>
                    <a:gd name="T21" fmla="*/ 892 h 1058"/>
                    <a:gd name="T22" fmla="*/ 733 w 1180"/>
                    <a:gd name="T23" fmla="*/ 858 h 1058"/>
                    <a:gd name="T24" fmla="*/ 762 w 1180"/>
                    <a:gd name="T25" fmla="*/ 862 h 1058"/>
                    <a:gd name="T26" fmla="*/ 804 w 1180"/>
                    <a:gd name="T27" fmla="*/ 895 h 1058"/>
                    <a:gd name="T28" fmla="*/ 836 w 1180"/>
                    <a:gd name="T29" fmla="*/ 912 h 1058"/>
                    <a:gd name="T30" fmla="*/ 877 w 1180"/>
                    <a:gd name="T31" fmla="*/ 932 h 1058"/>
                    <a:gd name="T32" fmla="*/ 912 w 1180"/>
                    <a:gd name="T33" fmla="*/ 911 h 1058"/>
                    <a:gd name="T34" fmla="*/ 934 w 1180"/>
                    <a:gd name="T35" fmla="*/ 871 h 1058"/>
                    <a:gd name="T36" fmla="*/ 958 w 1180"/>
                    <a:gd name="T37" fmla="*/ 845 h 1058"/>
                    <a:gd name="T38" fmla="*/ 1001 w 1180"/>
                    <a:gd name="T39" fmla="*/ 860 h 1058"/>
                    <a:gd name="T40" fmla="*/ 1020 w 1180"/>
                    <a:gd name="T41" fmla="*/ 856 h 1058"/>
                    <a:gd name="T42" fmla="*/ 1041 w 1180"/>
                    <a:gd name="T43" fmla="*/ 823 h 1058"/>
                    <a:gd name="T44" fmla="*/ 1070 w 1180"/>
                    <a:gd name="T45" fmla="*/ 823 h 1058"/>
                    <a:gd name="T46" fmla="*/ 1095 w 1180"/>
                    <a:gd name="T47" fmla="*/ 802 h 1058"/>
                    <a:gd name="T48" fmla="*/ 1081 w 1180"/>
                    <a:gd name="T49" fmla="*/ 778 h 1058"/>
                    <a:gd name="T50" fmla="*/ 1124 w 1180"/>
                    <a:gd name="T51" fmla="*/ 771 h 1058"/>
                    <a:gd name="T52" fmla="*/ 1156 w 1180"/>
                    <a:gd name="T53" fmla="*/ 752 h 1058"/>
                    <a:gd name="T54" fmla="*/ 1168 w 1180"/>
                    <a:gd name="T55" fmla="*/ 687 h 1058"/>
                    <a:gd name="T56" fmla="*/ 1146 w 1180"/>
                    <a:gd name="T57" fmla="*/ 631 h 1058"/>
                    <a:gd name="T58" fmla="*/ 1154 w 1180"/>
                    <a:gd name="T59" fmla="*/ 580 h 1058"/>
                    <a:gd name="T60" fmla="*/ 1154 w 1180"/>
                    <a:gd name="T61" fmla="*/ 554 h 1058"/>
                    <a:gd name="T62" fmla="*/ 1177 w 1180"/>
                    <a:gd name="T63" fmla="*/ 515 h 1058"/>
                    <a:gd name="T64" fmla="*/ 1161 w 1180"/>
                    <a:gd name="T65" fmla="*/ 479 h 1058"/>
                    <a:gd name="T66" fmla="*/ 1100 w 1180"/>
                    <a:gd name="T67" fmla="*/ 487 h 1058"/>
                    <a:gd name="T68" fmla="*/ 1049 w 1180"/>
                    <a:gd name="T69" fmla="*/ 501 h 1058"/>
                    <a:gd name="T70" fmla="*/ 1065 w 1180"/>
                    <a:gd name="T71" fmla="*/ 468 h 1058"/>
                    <a:gd name="T72" fmla="*/ 1117 w 1180"/>
                    <a:gd name="T73" fmla="*/ 427 h 1058"/>
                    <a:gd name="T74" fmla="*/ 1158 w 1180"/>
                    <a:gd name="T75" fmla="*/ 359 h 1058"/>
                    <a:gd name="T76" fmla="*/ 1134 w 1180"/>
                    <a:gd name="T77" fmla="*/ 284 h 1058"/>
                    <a:gd name="T78" fmla="*/ 1129 w 1180"/>
                    <a:gd name="T79" fmla="*/ 250 h 1058"/>
                    <a:gd name="T80" fmla="*/ 1120 w 1180"/>
                    <a:gd name="T81" fmla="*/ 198 h 1058"/>
                    <a:gd name="T82" fmla="*/ 1078 w 1180"/>
                    <a:gd name="T83" fmla="*/ 169 h 1058"/>
                    <a:gd name="T84" fmla="*/ 992 w 1180"/>
                    <a:gd name="T85" fmla="*/ 83 h 1058"/>
                    <a:gd name="T86" fmla="*/ 841 w 1180"/>
                    <a:gd name="T87" fmla="*/ 0 h 1058"/>
                    <a:gd name="T88" fmla="*/ 725 w 1180"/>
                    <a:gd name="T89" fmla="*/ 25 h 1058"/>
                    <a:gd name="T90" fmla="*/ 567 w 1180"/>
                    <a:gd name="T91" fmla="*/ 74 h 1058"/>
                    <a:gd name="T92" fmla="*/ 391 w 1180"/>
                    <a:gd name="T93" fmla="*/ 133 h 1058"/>
                    <a:gd name="T94" fmla="*/ 276 w 1180"/>
                    <a:gd name="T95" fmla="*/ 387 h 1058"/>
                    <a:gd name="T96" fmla="*/ 21 w 1180"/>
                    <a:gd name="T97" fmla="*/ 422 h 1058"/>
                    <a:gd name="T98" fmla="*/ 0 w 1180"/>
                    <a:gd name="T99" fmla="*/ 498 h 1058"/>
                    <a:gd name="T100" fmla="*/ 80 w 1180"/>
                    <a:gd name="T101" fmla="*/ 819 h 1058"/>
                    <a:gd name="T102" fmla="*/ 170 w 1180"/>
                    <a:gd name="T103" fmla="*/ 1044 h 1058"/>
                    <a:gd name="T104" fmla="*/ 212 w 1180"/>
                    <a:gd name="T105" fmla="*/ 1055 h 10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180" h="1058">
                      <a:moveTo>
                        <a:pt x="212" y="1055"/>
                      </a:moveTo>
                      <a:cubicBezTo>
                        <a:pt x="212" y="1055"/>
                        <a:pt x="283" y="1058"/>
                        <a:pt x="299" y="1045"/>
                      </a:cubicBezTo>
                      <a:cubicBezTo>
                        <a:pt x="315" y="1031"/>
                        <a:pt x="343" y="1010"/>
                        <a:pt x="347" y="993"/>
                      </a:cubicBezTo>
                      <a:cubicBezTo>
                        <a:pt x="352" y="976"/>
                        <a:pt x="373" y="975"/>
                        <a:pt x="403" y="993"/>
                      </a:cubicBezTo>
                      <a:cubicBezTo>
                        <a:pt x="434" y="1011"/>
                        <a:pt x="456" y="1012"/>
                        <a:pt x="477" y="1018"/>
                      </a:cubicBezTo>
                      <a:cubicBezTo>
                        <a:pt x="497" y="1024"/>
                        <a:pt x="530" y="1021"/>
                        <a:pt x="531" y="1002"/>
                      </a:cubicBezTo>
                      <a:cubicBezTo>
                        <a:pt x="533" y="983"/>
                        <a:pt x="519" y="970"/>
                        <a:pt x="543" y="961"/>
                      </a:cubicBezTo>
                      <a:cubicBezTo>
                        <a:pt x="567" y="951"/>
                        <a:pt x="580" y="946"/>
                        <a:pt x="586" y="941"/>
                      </a:cubicBezTo>
                      <a:cubicBezTo>
                        <a:pt x="592" y="936"/>
                        <a:pt x="610" y="951"/>
                        <a:pt x="620" y="936"/>
                      </a:cubicBezTo>
                      <a:cubicBezTo>
                        <a:pt x="630" y="922"/>
                        <a:pt x="666" y="927"/>
                        <a:pt x="681" y="923"/>
                      </a:cubicBezTo>
                      <a:cubicBezTo>
                        <a:pt x="696" y="920"/>
                        <a:pt x="700" y="910"/>
                        <a:pt x="703" y="892"/>
                      </a:cubicBezTo>
                      <a:cubicBezTo>
                        <a:pt x="705" y="873"/>
                        <a:pt x="712" y="865"/>
                        <a:pt x="733" y="858"/>
                      </a:cubicBezTo>
                      <a:cubicBezTo>
                        <a:pt x="753" y="851"/>
                        <a:pt x="747" y="846"/>
                        <a:pt x="762" y="862"/>
                      </a:cubicBezTo>
                      <a:cubicBezTo>
                        <a:pt x="777" y="879"/>
                        <a:pt x="790" y="886"/>
                        <a:pt x="804" y="895"/>
                      </a:cubicBezTo>
                      <a:cubicBezTo>
                        <a:pt x="817" y="903"/>
                        <a:pt x="820" y="894"/>
                        <a:pt x="836" y="912"/>
                      </a:cubicBezTo>
                      <a:cubicBezTo>
                        <a:pt x="852" y="931"/>
                        <a:pt x="868" y="949"/>
                        <a:pt x="877" y="932"/>
                      </a:cubicBezTo>
                      <a:cubicBezTo>
                        <a:pt x="886" y="915"/>
                        <a:pt x="895" y="912"/>
                        <a:pt x="912" y="911"/>
                      </a:cubicBezTo>
                      <a:cubicBezTo>
                        <a:pt x="929" y="910"/>
                        <a:pt x="934" y="892"/>
                        <a:pt x="934" y="871"/>
                      </a:cubicBezTo>
                      <a:cubicBezTo>
                        <a:pt x="934" y="850"/>
                        <a:pt x="943" y="852"/>
                        <a:pt x="958" y="845"/>
                      </a:cubicBezTo>
                      <a:cubicBezTo>
                        <a:pt x="973" y="839"/>
                        <a:pt x="983" y="837"/>
                        <a:pt x="1001" y="860"/>
                      </a:cubicBezTo>
                      <a:cubicBezTo>
                        <a:pt x="1018" y="882"/>
                        <a:pt x="1020" y="878"/>
                        <a:pt x="1020" y="856"/>
                      </a:cubicBezTo>
                      <a:cubicBezTo>
                        <a:pt x="1020" y="834"/>
                        <a:pt x="1029" y="828"/>
                        <a:pt x="1041" y="823"/>
                      </a:cubicBezTo>
                      <a:cubicBezTo>
                        <a:pt x="1054" y="817"/>
                        <a:pt x="1049" y="813"/>
                        <a:pt x="1070" y="823"/>
                      </a:cubicBezTo>
                      <a:cubicBezTo>
                        <a:pt x="1091" y="832"/>
                        <a:pt x="1103" y="811"/>
                        <a:pt x="1095" y="802"/>
                      </a:cubicBezTo>
                      <a:cubicBezTo>
                        <a:pt x="1087" y="792"/>
                        <a:pt x="1072" y="791"/>
                        <a:pt x="1081" y="778"/>
                      </a:cubicBezTo>
                      <a:cubicBezTo>
                        <a:pt x="1090" y="766"/>
                        <a:pt x="1098" y="762"/>
                        <a:pt x="1124" y="771"/>
                      </a:cubicBezTo>
                      <a:cubicBezTo>
                        <a:pt x="1150" y="780"/>
                        <a:pt x="1145" y="773"/>
                        <a:pt x="1156" y="752"/>
                      </a:cubicBezTo>
                      <a:cubicBezTo>
                        <a:pt x="1168" y="731"/>
                        <a:pt x="1180" y="709"/>
                        <a:pt x="1168" y="687"/>
                      </a:cubicBezTo>
                      <a:cubicBezTo>
                        <a:pt x="1156" y="665"/>
                        <a:pt x="1129" y="649"/>
                        <a:pt x="1146" y="631"/>
                      </a:cubicBezTo>
                      <a:cubicBezTo>
                        <a:pt x="1163" y="613"/>
                        <a:pt x="1164" y="588"/>
                        <a:pt x="1154" y="580"/>
                      </a:cubicBezTo>
                      <a:cubicBezTo>
                        <a:pt x="1144" y="571"/>
                        <a:pt x="1135" y="565"/>
                        <a:pt x="1154" y="554"/>
                      </a:cubicBezTo>
                      <a:cubicBezTo>
                        <a:pt x="1172" y="544"/>
                        <a:pt x="1173" y="532"/>
                        <a:pt x="1177" y="515"/>
                      </a:cubicBezTo>
                      <a:cubicBezTo>
                        <a:pt x="1180" y="498"/>
                        <a:pt x="1171" y="485"/>
                        <a:pt x="1161" y="479"/>
                      </a:cubicBezTo>
                      <a:cubicBezTo>
                        <a:pt x="1151" y="473"/>
                        <a:pt x="1123" y="478"/>
                        <a:pt x="1100" y="487"/>
                      </a:cubicBezTo>
                      <a:cubicBezTo>
                        <a:pt x="1076" y="497"/>
                        <a:pt x="1061" y="522"/>
                        <a:pt x="1049" y="501"/>
                      </a:cubicBezTo>
                      <a:cubicBezTo>
                        <a:pt x="1037" y="481"/>
                        <a:pt x="1048" y="480"/>
                        <a:pt x="1065" y="468"/>
                      </a:cubicBezTo>
                      <a:cubicBezTo>
                        <a:pt x="1082" y="457"/>
                        <a:pt x="1098" y="440"/>
                        <a:pt x="1117" y="427"/>
                      </a:cubicBezTo>
                      <a:cubicBezTo>
                        <a:pt x="1137" y="415"/>
                        <a:pt x="1162" y="384"/>
                        <a:pt x="1158" y="359"/>
                      </a:cubicBezTo>
                      <a:cubicBezTo>
                        <a:pt x="1155" y="334"/>
                        <a:pt x="1130" y="297"/>
                        <a:pt x="1134" y="284"/>
                      </a:cubicBezTo>
                      <a:cubicBezTo>
                        <a:pt x="1137" y="272"/>
                        <a:pt x="1119" y="271"/>
                        <a:pt x="1129" y="250"/>
                      </a:cubicBezTo>
                      <a:cubicBezTo>
                        <a:pt x="1139" y="230"/>
                        <a:pt x="1121" y="214"/>
                        <a:pt x="1120" y="198"/>
                      </a:cubicBezTo>
                      <a:cubicBezTo>
                        <a:pt x="1119" y="181"/>
                        <a:pt x="1097" y="165"/>
                        <a:pt x="1078" y="169"/>
                      </a:cubicBezTo>
                      <a:cubicBezTo>
                        <a:pt x="1060" y="173"/>
                        <a:pt x="992" y="83"/>
                        <a:pt x="992" y="83"/>
                      </a:cubicBezTo>
                      <a:cubicBezTo>
                        <a:pt x="841" y="0"/>
                        <a:pt x="841" y="0"/>
                        <a:pt x="841" y="0"/>
                      </a:cubicBezTo>
                      <a:cubicBezTo>
                        <a:pt x="725" y="25"/>
                        <a:pt x="725" y="25"/>
                        <a:pt x="725" y="25"/>
                      </a:cubicBezTo>
                      <a:cubicBezTo>
                        <a:pt x="567" y="74"/>
                        <a:pt x="567" y="74"/>
                        <a:pt x="567" y="74"/>
                      </a:cubicBezTo>
                      <a:cubicBezTo>
                        <a:pt x="391" y="133"/>
                        <a:pt x="391" y="133"/>
                        <a:pt x="391" y="133"/>
                      </a:cubicBezTo>
                      <a:cubicBezTo>
                        <a:pt x="276" y="387"/>
                        <a:pt x="276" y="387"/>
                        <a:pt x="276" y="387"/>
                      </a:cubicBezTo>
                      <a:cubicBezTo>
                        <a:pt x="21" y="422"/>
                        <a:pt x="21" y="422"/>
                        <a:pt x="21" y="422"/>
                      </a:cubicBezTo>
                      <a:cubicBezTo>
                        <a:pt x="0" y="498"/>
                        <a:pt x="0" y="498"/>
                        <a:pt x="0" y="498"/>
                      </a:cubicBezTo>
                      <a:cubicBezTo>
                        <a:pt x="80" y="819"/>
                        <a:pt x="80" y="819"/>
                        <a:pt x="80" y="819"/>
                      </a:cubicBezTo>
                      <a:cubicBezTo>
                        <a:pt x="170" y="1044"/>
                        <a:pt x="170" y="1044"/>
                        <a:pt x="170" y="1044"/>
                      </a:cubicBezTo>
                      <a:lnTo>
                        <a:pt x="212" y="1055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11"/>
                <p:cNvSpPr/>
                <p:nvPr/>
              </p:nvSpPr>
              <p:spPr bwMode="auto">
                <a:xfrm>
                  <a:off x="4716041" y="4714577"/>
                  <a:ext cx="568325" cy="514350"/>
                </a:xfrm>
                <a:custGeom>
                  <a:avLst/>
                  <a:gdLst>
                    <a:gd name="T0" fmla="*/ 234 w 1016"/>
                    <a:gd name="T1" fmla="*/ 858 h 920"/>
                    <a:gd name="T2" fmla="*/ 259 w 1016"/>
                    <a:gd name="T3" fmla="*/ 836 h 920"/>
                    <a:gd name="T4" fmla="*/ 276 w 1016"/>
                    <a:gd name="T5" fmla="*/ 824 h 920"/>
                    <a:gd name="T6" fmla="*/ 291 w 1016"/>
                    <a:gd name="T7" fmla="*/ 871 h 920"/>
                    <a:gd name="T8" fmla="*/ 307 w 1016"/>
                    <a:gd name="T9" fmla="*/ 827 h 920"/>
                    <a:gd name="T10" fmla="*/ 331 w 1016"/>
                    <a:gd name="T11" fmla="*/ 788 h 920"/>
                    <a:gd name="T12" fmla="*/ 396 w 1016"/>
                    <a:gd name="T13" fmla="*/ 795 h 920"/>
                    <a:gd name="T14" fmla="*/ 430 w 1016"/>
                    <a:gd name="T15" fmla="*/ 780 h 920"/>
                    <a:gd name="T16" fmla="*/ 430 w 1016"/>
                    <a:gd name="T17" fmla="*/ 738 h 920"/>
                    <a:gd name="T18" fmla="*/ 444 w 1016"/>
                    <a:gd name="T19" fmla="*/ 706 h 920"/>
                    <a:gd name="T20" fmla="*/ 501 w 1016"/>
                    <a:gd name="T21" fmla="*/ 725 h 920"/>
                    <a:gd name="T22" fmla="*/ 516 w 1016"/>
                    <a:gd name="T23" fmla="*/ 754 h 920"/>
                    <a:gd name="T24" fmla="*/ 552 w 1016"/>
                    <a:gd name="T25" fmla="*/ 734 h 920"/>
                    <a:gd name="T26" fmla="*/ 613 w 1016"/>
                    <a:gd name="T27" fmla="*/ 770 h 920"/>
                    <a:gd name="T28" fmla="*/ 640 w 1016"/>
                    <a:gd name="T29" fmla="*/ 793 h 920"/>
                    <a:gd name="T30" fmla="*/ 649 w 1016"/>
                    <a:gd name="T31" fmla="*/ 847 h 920"/>
                    <a:gd name="T32" fmla="*/ 685 w 1016"/>
                    <a:gd name="T33" fmla="*/ 853 h 920"/>
                    <a:gd name="T34" fmla="*/ 685 w 1016"/>
                    <a:gd name="T35" fmla="*/ 908 h 920"/>
                    <a:gd name="T36" fmla="*/ 758 w 1016"/>
                    <a:gd name="T37" fmla="*/ 888 h 920"/>
                    <a:gd name="T38" fmla="*/ 780 w 1016"/>
                    <a:gd name="T39" fmla="*/ 809 h 920"/>
                    <a:gd name="T40" fmla="*/ 763 w 1016"/>
                    <a:gd name="T41" fmla="*/ 673 h 920"/>
                    <a:gd name="T42" fmla="*/ 758 w 1016"/>
                    <a:gd name="T43" fmla="*/ 469 h 920"/>
                    <a:gd name="T44" fmla="*/ 1015 w 1016"/>
                    <a:gd name="T45" fmla="*/ 276 h 920"/>
                    <a:gd name="T46" fmla="*/ 980 w 1016"/>
                    <a:gd name="T47" fmla="*/ 89 h 920"/>
                    <a:gd name="T48" fmla="*/ 750 w 1016"/>
                    <a:gd name="T49" fmla="*/ 44 h 920"/>
                    <a:gd name="T50" fmla="*/ 613 w 1016"/>
                    <a:gd name="T51" fmla="*/ 0 h 920"/>
                    <a:gd name="T52" fmla="*/ 563 w 1016"/>
                    <a:gd name="T53" fmla="*/ 72 h 920"/>
                    <a:gd name="T54" fmla="*/ 426 w 1016"/>
                    <a:gd name="T55" fmla="*/ 264 h 920"/>
                    <a:gd name="T56" fmla="*/ 71 w 1016"/>
                    <a:gd name="T57" fmla="*/ 382 h 920"/>
                    <a:gd name="T58" fmla="*/ 0 w 1016"/>
                    <a:gd name="T59" fmla="*/ 576 h 920"/>
                    <a:gd name="T60" fmla="*/ 25 w 1016"/>
                    <a:gd name="T61" fmla="*/ 772 h 920"/>
                    <a:gd name="T62" fmla="*/ 130 w 1016"/>
                    <a:gd name="T63" fmla="*/ 795 h 920"/>
                    <a:gd name="T64" fmla="*/ 186 w 1016"/>
                    <a:gd name="T65" fmla="*/ 810 h 920"/>
                    <a:gd name="T66" fmla="*/ 222 w 1016"/>
                    <a:gd name="T67" fmla="*/ 844 h 920"/>
                    <a:gd name="T68" fmla="*/ 234 w 1016"/>
                    <a:gd name="T69" fmla="*/ 858 h 9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016" h="920">
                      <a:moveTo>
                        <a:pt x="234" y="858"/>
                      </a:moveTo>
                      <a:cubicBezTo>
                        <a:pt x="234" y="858"/>
                        <a:pt x="260" y="858"/>
                        <a:pt x="259" y="836"/>
                      </a:cubicBezTo>
                      <a:cubicBezTo>
                        <a:pt x="258" y="815"/>
                        <a:pt x="272" y="804"/>
                        <a:pt x="276" y="824"/>
                      </a:cubicBezTo>
                      <a:cubicBezTo>
                        <a:pt x="280" y="843"/>
                        <a:pt x="274" y="868"/>
                        <a:pt x="291" y="871"/>
                      </a:cubicBezTo>
                      <a:cubicBezTo>
                        <a:pt x="307" y="874"/>
                        <a:pt x="310" y="842"/>
                        <a:pt x="307" y="827"/>
                      </a:cubicBezTo>
                      <a:cubicBezTo>
                        <a:pt x="304" y="812"/>
                        <a:pt x="306" y="787"/>
                        <a:pt x="331" y="788"/>
                      </a:cubicBezTo>
                      <a:cubicBezTo>
                        <a:pt x="355" y="789"/>
                        <a:pt x="385" y="787"/>
                        <a:pt x="396" y="795"/>
                      </a:cubicBezTo>
                      <a:cubicBezTo>
                        <a:pt x="407" y="803"/>
                        <a:pt x="424" y="791"/>
                        <a:pt x="430" y="780"/>
                      </a:cubicBezTo>
                      <a:cubicBezTo>
                        <a:pt x="436" y="769"/>
                        <a:pt x="432" y="750"/>
                        <a:pt x="430" y="738"/>
                      </a:cubicBezTo>
                      <a:cubicBezTo>
                        <a:pt x="428" y="725"/>
                        <a:pt x="424" y="699"/>
                        <a:pt x="444" y="706"/>
                      </a:cubicBezTo>
                      <a:cubicBezTo>
                        <a:pt x="465" y="713"/>
                        <a:pt x="512" y="712"/>
                        <a:pt x="501" y="725"/>
                      </a:cubicBezTo>
                      <a:cubicBezTo>
                        <a:pt x="489" y="739"/>
                        <a:pt x="506" y="755"/>
                        <a:pt x="516" y="754"/>
                      </a:cubicBezTo>
                      <a:cubicBezTo>
                        <a:pt x="526" y="753"/>
                        <a:pt x="530" y="732"/>
                        <a:pt x="552" y="734"/>
                      </a:cubicBezTo>
                      <a:cubicBezTo>
                        <a:pt x="573" y="736"/>
                        <a:pt x="596" y="764"/>
                        <a:pt x="613" y="770"/>
                      </a:cubicBezTo>
                      <a:cubicBezTo>
                        <a:pt x="630" y="775"/>
                        <a:pt x="635" y="774"/>
                        <a:pt x="640" y="793"/>
                      </a:cubicBezTo>
                      <a:cubicBezTo>
                        <a:pt x="645" y="813"/>
                        <a:pt x="634" y="832"/>
                        <a:pt x="649" y="847"/>
                      </a:cubicBezTo>
                      <a:cubicBezTo>
                        <a:pt x="665" y="863"/>
                        <a:pt x="679" y="831"/>
                        <a:pt x="685" y="853"/>
                      </a:cubicBezTo>
                      <a:cubicBezTo>
                        <a:pt x="691" y="874"/>
                        <a:pt x="659" y="896"/>
                        <a:pt x="685" y="908"/>
                      </a:cubicBezTo>
                      <a:cubicBezTo>
                        <a:pt x="712" y="920"/>
                        <a:pt x="751" y="911"/>
                        <a:pt x="758" y="888"/>
                      </a:cubicBezTo>
                      <a:cubicBezTo>
                        <a:pt x="765" y="866"/>
                        <a:pt x="779" y="828"/>
                        <a:pt x="780" y="809"/>
                      </a:cubicBezTo>
                      <a:cubicBezTo>
                        <a:pt x="781" y="790"/>
                        <a:pt x="777" y="701"/>
                        <a:pt x="763" y="673"/>
                      </a:cubicBezTo>
                      <a:cubicBezTo>
                        <a:pt x="749" y="646"/>
                        <a:pt x="758" y="469"/>
                        <a:pt x="758" y="469"/>
                      </a:cubicBezTo>
                      <a:cubicBezTo>
                        <a:pt x="758" y="469"/>
                        <a:pt x="1016" y="282"/>
                        <a:pt x="1015" y="276"/>
                      </a:cubicBezTo>
                      <a:cubicBezTo>
                        <a:pt x="1014" y="269"/>
                        <a:pt x="980" y="89"/>
                        <a:pt x="980" y="89"/>
                      </a:cubicBezTo>
                      <a:cubicBezTo>
                        <a:pt x="750" y="44"/>
                        <a:pt x="750" y="44"/>
                        <a:pt x="750" y="44"/>
                      </a:cubicBezTo>
                      <a:cubicBezTo>
                        <a:pt x="613" y="0"/>
                        <a:pt x="613" y="0"/>
                        <a:pt x="613" y="0"/>
                      </a:cubicBezTo>
                      <a:cubicBezTo>
                        <a:pt x="563" y="72"/>
                        <a:pt x="563" y="72"/>
                        <a:pt x="563" y="72"/>
                      </a:cubicBezTo>
                      <a:cubicBezTo>
                        <a:pt x="426" y="264"/>
                        <a:pt x="426" y="264"/>
                        <a:pt x="426" y="264"/>
                      </a:cubicBezTo>
                      <a:cubicBezTo>
                        <a:pt x="71" y="382"/>
                        <a:pt x="71" y="382"/>
                        <a:pt x="71" y="382"/>
                      </a:cubicBezTo>
                      <a:cubicBezTo>
                        <a:pt x="0" y="576"/>
                        <a:pt x="0" y="576"/>
                        <a:pt x="0" y="576"/>
                      </a:cubicBezTo>
                      <a:cubicBezTo>
                        <a:pt x="25" y="772"/>
                        <a:pt x="25" y="772"/>
                        <a:pt x="25" y="772"/>
                      </a:cubicBezTo>
                      <a:cubicBezTo>
                        <a:pt x="130" y="795"/>
                        <a:pt x="130" y="795"/>
                        <a:pt x="130" y="795"/>
                      </a:cubicBezTo>
                      <a:cubicBezTo>
                        <a:pt x="186" y="810"/>
                        <a:pt x="186" y="810"/>
                        <a:pt x="186" y="810"/>
                      </a:cubicBezTo>
                      <a:cubicBezTo>
                        <a:pt x="222" y="844"/>
                        <a:pt x="222" y="844"/>
                        <a:pt x="222" y="844"/>
                      </a:cubicBezTo>
                      <a:lnTo>
                        <a:pt x="234" y="858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 12"/>
                <p:cNvSpPr/>
                <p:nvPr/>
              </p:nvSpPr>
              <p:spPr bwMode="auto">
                <a:xfrm>
                  <a:off x="5046241" y="4563765"/>
                  <a:ext cx="849313" cy="557212"/>
                </a:xfrm>
                <a:custGeom>
                  <a:avLst/>
                  <a:gdLst>
                    <a:gd name="T0" fmla="*/ 222 w 1517"/>
                    <a:gd name="T1" fmla="*/ 392 h 996"/>
                    <a:gd name="T2" fmla="*/ 266 w 1517"/>
                    <a:gd name="T3" fmla="*/ 392 h 996"/>
                    <a:gd name="T4" fmla="*/ 297 w 1517"/>
                    <a:gd name="T5" fmla="*/ 408 h 996"/>
                    <a:gd name="T6" fmla="*/ 309 w 1517"/>
                    <a:gd name="T7" fmla="*/ 451 h 996"/>
                    <a:gd name="T8" fmla="*/ 331 w 1517"/>
                    <a:gd name="T9" fmla="*/ 526 h 996"/>
                    <a:gd name="T10" fmla="*/ 334 w 1517"/>
                    <a:gd name="T11" fmla="*/ 572 h 996"/>
                    <a:gd name="T12" fmla="*/ 301 w 1517"/>
                    <a:gd name="T13" fmla="*/ 590 h 996"/>
                    <a:gd name="T14" fmla="*/ 241 w 1517"/>
                    <a:gd name="T15" fmla="*/ 620 h 996"/>
                    <a:gd name="T16" fmla="*/ 179 w 1517"/>
                    <a:gd name="T17" fmla="*/ 660 h 996"/>
                    <a:gd name="T18" fmla="*/ 96 w 1517"/>
                    <a:gd name="T19" fmla="*/ 673 h 996"/>
                    <a:gd name="T20" fmla="*/ 30 w 1517"/>
                    <a:gd name="T21" fmla="*/ 690 h 996"/>
                    <a:gd name="T22" fmla="*/ 23 w 1517"/>
                    <a:gd name="T23" fmla="*/ 720 h 996"/>
                    <a:gd name="T24" fmla="*/ 41 w 1517"/>
                    <a:gd name="T25" fmla="*/ 760 h 996"/>
                    <a:gd name="T26" fmla="*/ 62 w 1517"/>
                    <a:gd name="T27" fmla="*/ 842 h 996"/>
                    <a:gd name="T28" fmla="*/ 109 w 1517"/>
                    <a:gd name="T29" fmla="*/ 884 h 996"/>
                    <a:gd name="T30" fmla="*/ 140 w 1517"/>
                    <a:gd name="T31" fmla="*/ 946 h 996"/>
                    <a:gd name="T32" fmla="*/ 185 w 1517"/>
                    <a:gd name="T33" fmla="*/ 964 h 996"/>
                    <a:gd name="T34" fmla="*/ 214 w 1517"/>
                    <a:gd name="T35" fmla="*/ 887 h 996"/>
                    <a:gd name="T36" fmla="*/ 270 w 1517"/>
                    <a:gd name="T37" fmla="*/ 850 h 996"/>
                    <a:gd name="T38" fmla="*/ 332 w 1517"/>
                    <a:gd name="T39" fmla="*/ 835 h 996"/>
                    <a:gd name="T40" fmla="*/ 380 w 1517"/>
                    <a:gd name="T41" fmla="*/ 863 h 996"/>
                    <a:gd name="T42" fmla="*/ 436 w 1517"/>
                    <a:gd name="T43" fmla="*/ 819 h 996"/>
                    <a:gd name="T44" fmla="*/ 418 w 1517"/>
                    <a:gd name="T45" fmla="*/ 764 h 996"/>
                    <a:gd name="T46" fmla="*/ 461 w 1517"/>
                    <a:gd name="T47" fmla="*/ 749 h 996"/>
                    <a:gd name="T48" fmla="*/ 505 w 1517"/>
                    <a:gd name="T49" fmla="*/ 757 h 996"/>
                    <a:gd name="T50" fmla="*/ 547 w 1517"/>
                    <a:gd name="T51" fmla="*/ 767 h 996"/>
                    <a:gd name="T52" fmla="*/ 623 w 1517"/>
                    <a:gd name="T53" fmla="*/ 789 h 996"/>
                    <a:gd name="T54" fmla="*/ 689 w 1517"/>
                    <a:gd name="T55" fmla="*/ 809 h 996"/>
                    <a:gd name="T56" fmla="*/ 739 w 1517"/>
                    <a:gd name="T57" fmla="*/ 839 h 996"/>
                    <a:gd name="T58" fmla="*/ 797 w 1517"/>
                    <a:gd name="T59" fmla="*/ 831 h 996"/>
                    <a:gd name="T60" fmla="*/ 858 w 1517"/>
                    <a:gd name="T61" fmla="*/ 798 h 996"/>
                    <a:gd name="T62" fmla="*/ 858 w 1517"/>
                    <a:gd name="T63" fmla="*/ 839 h 996"/>
                    <a:gd name="T64" fmla="*/ 908 w 1517"/>
                    <a:gd name="T65" fmla="*/ 856 h 996"/>
                    <a:gd name="T66" fmla="*/ 944 w 1517"/>
                    <a:gd name="T67" fmla="*/ 804 h 996"/>
                    <a:gd name="T68" fmla="*/ 991 w 1517"/>
                    <a:gd name="T69" fmla="*/ 798 h 996"/>
                    <a:gd name="T70" fmla="*/ 1011 w 1517"/>
                    <a:gd name="T71" fmla="*/ 842 h 996"/>
                    <a:gd name="T72" fmla="*/ 1029 w 1517"/>
                    <a:gd name="T73" fmla="*/ 926 h 996"/>
                    <a:gd name="T74" fmla="*/ 1061 w 1517"/>
                    <a:gd name="T75" fmla="*/ 945 h 996"/>
                    <a:gd name="T76" fmla="*/ 1106 w 1517"/>
                    <a:gd name="T77" fmla="*/ 903 h 996"/>
                    <a:gd name="T78" fmla="*/ 1133 w 1517"/>
                    <a:gd name="T79" fmla="*/ 875 h 996"/>
                    <a:gd name="T80" fmla="*/ 1166 w 1517"/>
                    <a:gd name="T81" fmla="*/ 866 h 996"/>
                    <a:gd name="T82" fmla="*/ 1216 w 1517"/>
                    <a:gd name="T83" fmla="*/ 852 h 996"/>
                    <a:gd name="T84" fmla="*/ 1259 w 1517"/>
                    <a:gd name="T85" fmla="*/ 806 h 996"/>
                    <a:gd name="T86" fmla="*/ 1313 w 1517"/>
                    <a:gd name="T87" fmla="*/ 787 h 996"/>
                    <a:gd name="T88" fmla="*/ 1375 w 1517"/>
                    <a:gd name="T89" fmla="*/ 749 h 996"/>
                    <a:gd name="T90" fmla="*/ 1420 w 1517"/>
                    <a:gd name="T91" fmla="*/ 756 h 996"/>
                    <a:gd name="T92" fmla="*/ 1506 w 1517"/>
                    <a:gd name="T93" fmla="*/ 710 h 996"/>
                    <a:gd name="T94" fmla="*/ 1517 w 1517"/>
                    <a:gd name="T95" fmla="*/ 435 h 996"/>
                    <a:gd name="T96" fmla="*/ 1179 w 1517"/>
                    <a:gd name="T97" fmla="*/ 220 h 996"/>
                    <a:gd name="T98" fmla="*/ 694 w 1517"/>
                    <a:gd name="T99" fmla="*/ 43 h 996"/>
                    <a:gd name="T100" fmla="*/ 367 w 1517"/>
                    <a:gd name="T101" fmla="*/ 0 h 996"/>
                    <a:gd name="T102" fmla="*/ 110 w 1517"/>
                    <a:gd name="T103" fmla="*/ 36 h 996"/>
                    <a:gd name="T104" fmla="*/ 73 w 1517"/>
                    <a:gd name="T105" fmla="*/ 162 h 996"/>
                    <a:gd name="T106" fmla="*/ 170 w 1517"/>
                    <a:gd name="T107" fmla="*/ 353 h 996"/>
                    <a:gd name="T108" fmla="*/ 222 w 1517"/>
                    <a:gd name="T109" fmla="*/ 392 h 9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17" h="996">
                      <a:moveTo>
                        <a:pt x="222" y="392"/>
                      </a:moveTo>
                      <a:cubicBezTo>
                        <a:pt x="222" y="392"/>
                        <a:pt x="248" y="389"/>
                        <a:pt x="266" y="392"/>
                      </a:cubicBezTo>
                      <a:cubicBezTo>
                        <a:pt x="284" y="395"/>
                        <a:pt x="306" y="384"/>
                        <a:pt x="297" y="408"/>
                      </a:cubicBezTo>
                      <a:cubicBezTo>
                        <a:pt x="289" y="432"/>
                        <a:pt x="283" y="432"/>
                        <a:pt x="309" y="451"/>
                      </a:cubicBezTo>
                      <a:cubicBezTo>
                        <a:pt x="335" y="470"/>
                        <a:pt x="338" y="503"/>
                        <a:pt x="331" y="526"/>
                      </a:cubicBezTo>
                      <a:cubicBezTo>
                        <a:pt x="324" y="550"/>
                        <a:pt x="341" y="557"/>
                        <a:pt x="334" y="572"/>
                      </a:cubicBezTo>
                      <a:cubicBezTo>
                        <a:pt x="327" y="588"/>
                        <a:pt x="327" y="594"/>
                        <a:pt x="301" y="590"/>
                      </a:cubicBezTo>
                      <a:cubicBezTo>
                        <a:pt x="276" y="586"/>
                        <a:pt x="259" y="600"/>
                        <a:pt x="241" y="620"/>
                      </a:cubicBezTo>
                      <a:cubicBezTo>
                        <a:pt x="224" y="640"/>
                        <a:pt x="209" y="660"/>
                        <a:pt x="179" y="660"/>
                      </a:cubicBezTo>
                      <a:cubicBezTo>
                        <a:pt x="148" y="660"/>
                        <a:pt x="112" y="665"/>
                        <a:pt x="96" y="673"/>
                      </a:cubicBezTo>
                      <a:cubicBezTo>
                        <a:pt x="80" y="682"/>
                        <a:pt x="54" y="687"/>
                        <a:pt x="30" y="690"/>
                      </a:cubicBezTo>
                      <a:cubicBezTo>
                        <a:pt x="7" y="692"/>
                        <a:pt x="0" y="705"/>
                        <a:pt x="23" y="720"/>
                      </a:cubicBezTo>
                      <a:cubicBezTo>
                        <a:pt x="47" y="735"/>
                        <a:pt x="44" y="733"/>
                        <a:pt x="41" y="760"/>
                      </a:cubicBezTo>
                      <a:cubicBezTo>
                        <a:pt x="38" y="787"/>
                        <a:pt x="47" y="825"/>
                        <a:pt x="62" y="842"/>
                      </a:cubicBezTo>
                      <a:cubicBezTo>
                        <a:pt x="78" y="859"/>
                        <a:pt x="100" y="862"/>
                        <a:pt x="109" y="884"/>
                      </a:cubicBezTo>
                      <a:cubicBezTo>
                        <a:pt x="118" y="906"/>
                        <a:pt x="122" y="930"/>
                        <a:pt x="140" y="946"/>
                      </a:cubicBezTo>
                      <a:cubicBezTo>
                        <a:pt x="158" y="962"/>
                        <a:pt x="176" y="996"/>
                        <a:pt x="185" y="964"/>
                      </a:cubicBezTo>
                      <a:cubicBezTo>
                        <a:pt x="193" y="932"/>
                        <a:pt x="198" y="904"/>
                        <a:pt x="214" y="887"/>
                      </a:cubicBezTo>
                      <a:cubicBezTo>
                        <a:pt x="230" y="871"/>
                        <a:pt x="243" y="865"/>
                        <a:pt x="270" y="850"/>
                      </a:cubicBezTo>
                      <a:cubicBezTo>
                        <a:pt x="297" y="835"/>
                        <a:pt x="310" y="825"/>
                        <a:pt x="332" y="835"/>
                      </a:cubicBezTo>
                      <a:cubicBezTo>
                        <a:pt x="353" y="846"/>
                        <a:pt x="353" y="869"/>
                        <a:pt x="380" y="863"/>
                      </a:cubicBezTo>
                      <a:cubicBezTo>
                        <a:pt x="407" y="858"/>
                        <a:pt x="430" y="837"/>
                        <a:pt x="436" y="819"/>
                      </a:cubicBezTo>
                      <a:cubicBezTo>
                        <a:pt x="442" y="800"/>
                        <a:pt x="394" y="773"/>
                        <a:pt x="418" y="764"/>
                      </a:cubicBezTo>
                      <a:cubicBezTo>
                        <a:pt x="442" y="755"/>
                        <a:pt x="450" y="759"/>
                        <a:pt x="461" y="749"/>
                      </a:cubicBezTo>
                      <a:cubicBezTo>
                        <a:pt x="471" y="739"/>
                        <a:pt x="491" y="752"/>
                        <a:pt x="505" y="757"/>
                      </a:cubicBezTo>
                      <a:cubicBezTo>
                        <a:pt x="519" y="761"/>
                        <a:pt x="528" y="751"/>
                        <a:pt x="547" y="767"/>
                      </a:cubicBezTo>
                      <a:cubicBezTo>
                        <a:pt x="567" y="783"/>
                        <a:pt x="607" y="796"/>
                        <a:pt x="623" y="789"/>
                      </a:cubicBezTo>
                      <a:cubicBezTo>
                        <a:pt x="638" y="781"/>
                        <a:pt x="679" y="800"/>
                        <a:pt x="689" y="809"/>
                      </a:cubicBezTo>
                      <a:cubicBezTo>
                        <a:pt x="698" y="817"/>
                        <a:pt x="709" y="835"/>
                        <a:pt x="739" y="839"/>
                      </a:cubicBezTo>
                      <a:cubicBezTo>
                        <a:pt x="768" y="843"/>
                        <a:pt x="774" y="846"/>
                        <a:pt x="797" y="831"/>
                      </a:cubicBezTo>
                      <a:cubicBezTo>
                        <a:pt x="821" y="816"/>
                        <a:pt x="847" y="786"/>
                        <a:pt x="858" y="798"/>
                      </a:cubicBezTo>
                      <a:cubicBezTo>
                        <a:pt x="868" y="811"/>
                        <a:pt x="844" y="818"/>
                        <a:pt x="858" y="839"/>
                      </a:cubicBezTo>
                      <a:cubicBezTo>
                        <a:pt x="871" y="861"/>
                        <a:pt x="889" y="874"/>
                        <a:pt x="908" y="856"/>
                      </a:cubicBezTo>
                      <a:cubicBezTo>
                        <a:pt x="927" y="837"/>
                        <a:pt x="937" y="822"/>
                        <a:pt x="944" y="804"/>
                      </a:cubicBezTo>
                      <a:cubicBezTo>
                        <a:pt x="950" y="786"/>
                        <a:pt x="974" y="784"/>
                        <a:pt x="991" y="798"/>
                      </a:cubicBezTo>
                      <a:cubicBezTo>
                        <a:pt x="1008" y="813"/>
                        <a:pt x="1007" y="815"/>
                        <a:pt x="1011" y="842"/>
                      </a:cubicBezTo>
                      <a:cubicBezTo>
                        <a:pt x="1015" y="869"/>
                        <a:pt x="1012" y="904"/>
                        <a:pt x="1029" y="926"/>
                      </a:cubicBezTo>
                      <a:cubicBezTo>
                        <a:pt x="1046" y="949"/>
                        <a:pt x="1050" y="958"/>
                        <a:pt x="1061" y="945"/>
                      </a:cubicBezTo>
                      <a:cubicBezTo>
                        <a:pt x="1073" y="932"/>
                        <a:pt x="1090" y="906"/>
                        <a:pt x="1106" y="903"/>
                      </a:cubicBezTo>
                      <a:cubicBezTo>
                        <a:pt x="1123" y="899"/>
                        <a:pt x="1129" y="888"/>
                        <a:pt x="1133" y="875"/>
                      </a:cubicBezTo>
                      <a:cubicBezTo>
                        <a:pt x="1136" y="862"/>
                        <a:pt x="1138" y="858"/>
                        <a:pt x="1166" y="866"/>
                      </a:cubicBezTo>
                      <a:cubicBezTo>
                        <a:pt x="1194" y="874"/>
                        <a:pt x="1191" y="867"/>
                        <a:pt x="1216" y="852"/>
                      </a:cubicBezTo>
                      <a:cubicBezTo>
                        <a:pt x="1240" y="836"/>
                        <a:pt x="1231" y="815"/>
                        <a:pt x="1259" y="806"/>
                      </a:cubicBezTo>
                      <a:cubicBezTo>
                        <a:pt x="1288" y="796"/>
                        <a:pt x="1297" y="813"/>
                        <a:pt x="1313" y="787"/>
                      </a:cubicBezTo>
                      <a:cubicBezTo>
                        <a:pt x="1328" y="761"/>
                        <a:pt x="1362" y="754"/>
                        <a:pt x="1375" y="749"/>
                      </a:cubicBezTo>
                      <a:cubicBezTo>
                        <a:pt x="1388" y="744"/>
                        <a:pt x="1397" y="729"/>
                        <a:pt x="1420" y="756"/>
                      </a:cubicBezTo>
                      <a:cubicBezTo>
                        <a:pt x="1443" y="783"/>
                        <a:pt x="1496" y="734"/>
                        <a:pt x="1506" y="710"/>
                      </a:cubicBezTo>
                      <a:cubicBezTo>
                        <a:pt x="1515" y="685"/>
                        <a:pt x="1517" y="435"/>
                        <a:pt x="1517" y="435"/>
                      </a:cubicBezTo>
                      <a:cubicBezTo>
                        <a:pt x="1179" y="220"/>
                        <a:pt x="1179" y="220"/>
                        <a:pt x="1179" y="220"/>
                      </a:cubicBezTo>
                      <a:cubicBezTo>
                        <a:pt x="694" y="43"/>
                        <a:pt x="694" y="43"/>
                        <a:pt x="694" y="43"/>
                      </a:cubicBezTo>
                      <a:cubicBezTo>
                        <a:pt x="367" y="0"/>
                        <a:pt x="367" y="0"/>
                        <a:pt x="367" y="0"/>
                      </a:cubicBezTo>
                      <a:cubicBezTo>
                        <a:pt x="110" y="36"/>
                        <a:pt x="110" y="36"/>
                        <a:pt x="110" y="36"/>
                      </a:cubicBezTo>
                      <a:cubicBezTo>
                        <a:pt x="73" y="162"/>
                        <a:pt x="73" y="162"/>
                        <a:pt x="73" y="162"/>
                      </a:cubicBezTo>
                      <a:cubicBezTo>
                        <a:pt x="170" y="353"/>
                        <a:pt x="170" y="353"/>
                        <a:pt x="170" y="353"/>
                      </a:cubicBezTo>
                      <a:lnTo>
                        <a:pt x="222" y="392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13"/>
                <p:cNvSpPr/>
                <p:nvPr/>
              </p:nvSpPr>
              <p:spPr bwMode="auto">
                <a:xfrm>
                  <a:off x="6081291" y="4682827"/>
                  <a:ext cx="447675" cy="560387"/>
                </a:xfrm>
                <a:custGeom>
                  <a:avLst/>
                  <a:gdLst>
                    <a:gd name="T0" fmla="*/ 553 w 800"/>
                    <a:gd name="T1" fmla="*/ 211 h 1002"/>
                    <a:gd name="T2" fmla="*/ 515 w 800"/>
                    <a:gd name="T3" fmla="*/ 227 h 1002"/>
                    <a:gd name="T4" fmla="*/ 498 w 800"/>
                    <a:gd name="T5" fmla="*/ 265 h 1002"/>
                    <a:gd name="T6" fmla="*/ 456 w 800"/>
                    <a:gd name="T7" fmla="*/ 289 h 1002"/>
                    <a:gd name="T8" fmla="*/ 437 w 800"/>
                    <a:gd name="T9" fmla="*/ 314 h 1002"/>
                    <a:gd name="T10" fmla="*/ 467 w 800"/>
                    <a:gd name="T11" fmla="*/ 331 h 1002"/>
                    <a:gd name="T12" fmla="*/ 517 w 800"/>
                    <a:gd name="T13" fmla="*/ 297 h 1002"/>
                    <a:gd name="T14" fmla="*/ 584 w 800"/>
                    <a:gd name="T15" fmla="*/ 282 h 1002"/>
                    <a:gd name="T16" fmla="*/ 644 w 800"/>
                    <a:gd name="T17" fmla="*/ 337 h 1002"/>
                    <a:gd name="T18" fmla="*/ 672 w 800"/>
                    <a:gd name="T19" fmla="*/ 315 h 1002"/>
                    <a:gd name="T20" fmla="*/ 710 w 800"/>
                    <a:gd name="T21" fmla="*/ 258 h 1002"/>
                    <a:gd name="T22" fmla="*/ 741 w 800"/>
                    <a:gd name="T23" fmla="*/ 284 h 1002"/>
                    <a:gd name="T24" fmla="*/ 777 w 800"/>
                    <a:gd name="T25" fmla="*/ 320 h 1002"/>
                    <a:gd name="T26" fmla="*/ 772 w 800"/>
                    <a:gd name="T27" fmla="*/ 364 h 1002"/>
                    <a:gd name="T28" fmla="*/ 724 w 800"/>
                    <a:gd name="T29" fmla="*/ 379 h 1002"/>
                    <a:gd name="T30" fmla="*/ 682 w 800"/>
                    <a:gd name="T31" fmla="*/ 411 h 1002"/>
                    <a:gd name="T32" fmla="*/ 641 w 800"/>
                    <a:gd name="T33" fmla="*/ 448 h 1002"/>
                    <a:gd name="T34" fmla="*/ 657 w 800"/>
                    <a:gd name="T35" fmla="*/ 466 h 1002"/>
                    <a:gd name="T36" fmla="*/ 683 w 800"/>
                    <a:gd name="T37" fmla="*/ 440 h 1002"/>
                    <a:gd name="T38" fmla="*/ 692 w 800"/>
                    <a:gd name="T39" fmla="*/ 428 h 1002"/>
                    <a:gd name="T40" fmla="*/ 710 w 800"/>
                    <a:gd name="T41" fmla="*/ 447 h 1002"/>
                    <a:gd name="T42" fmla="*/ 693 w 800"/>
                    <a:gd name="T43" fmla="*/ 494 h 1002"/>
                    <a:gd name="T44" fmla="*/ 656 w 800"/>
                    <a:gd name="T45" fmla="*/ 515 h 1002"/>
                    <a:gd name="T46" fmla="*/ 678 w 800"/>
                    <a:gd name="T47" fmla="*/ 551 h 1002"/>
                    <a:gd name="T48" fmla="*/ 678 w 800"/>
                    <a:gd name="T49" fmla="*/ 612 h 1002"/>
                    <a:gd name="T50" fmla="*/ 672 w 800"/>
                    <a:gd name="T51" fmla="*/ 649 h 1002"/>
                    <a:gd name="T52" fmla="*/ 691 w 800"/>
                    <a:gd name="T53" fmla="*/ 698 h 1002"/>
                    <a:gd name="T54" fmla="*/ 668 w 800"/>
                    <a:gd name="T55" fmla="*/ 709 h 1002"/>
                    <a:gd name="T56" fmla="*/ 639 w 800"/>
                    <a:gd name="T57" fmla="*/ 746 h 1002"/>
                    <a:gd name="T58" fmla="*/ 622 w 800"/>
                    <a:gd name="T59" fmla="*/ 791 h 1002"/>
                    <a:gd name="T60" fmla="*/ 592 w 800"/>
                    <a:gd name="T61" fmla="*/ 816 h 1002"/>
                    <a:gd name="T62" fmla="*/ 566 w 800"/>
                    <a:gd name="T63" fmla="*/ 832 h 1002"/>
                    <a:gd name="T64" fmla="*/ 538 w 800"/>
                    <a:gd name="T65" fmla="*/ 860 h 1002"/>
                    <a:gd name="T66" fmla="*/ 531 w 800"/>
                    <a:gd name="T67" fmla="*/ 897 h 1002"/>
                    <a:gd name="T68" fmla="*/ 531 w 800"/>
                    <a:gd name="T69" fmla="*/ 945 h 1002"/>
                    <a:gd name="T70" fmla="*/ 525 w 800"/>
                    <a:gd name="T71" fmla="*/ 980 h 1002"/>
                    <a:gd name="T72" fmla="*/ 492 w 800"/>
                    <a:gd name="T73" fmla="*/ 971 h 1002"/>
                    <a:gd name="T74" fmla="*/ 413 w 800"/>
                    <a:gd name="T75" fmla="*/ 947 h 1002"/>
                    <a:gd name="T76" fmla="*/ 348 w 800"/>
                    <a:gd name="T77" fmla="*/ 945 h 1002"/>
                    <a:gd name="T78" fmla="*/ 323 w 800"/>
                    <a:gd name="T79" fmla="*/ 900 h 1002"/>
                    <a:gd name="T80" fmla="*/ 306 w 800"/>
                    <a:gd name="T81" fmla="*/ 923 h 1002"/>
                    <a:gd name="T82" fmla="*/ 272 w 800"/>
                    <a:gd name="T83" fmla="*/ 952 h 1002"/>
                    <a:gd name="T84" fmla="*/ 223 w 800"/>
                    <a:gd name="T85" fmla="*/ 955 h 1002"/>
                    <a:gd name="T86" fmla="*/ 195 w 800"/>
                    <a:gd name="T87" fmla="*/ 936 h 1002"/>
                    <a:gd name="T88" fmla="*/ 165 w 800"/>
                    <a:gd name="T89" fmla="*/ 870 h 1002"/>
                    <a:gd name="T90" fmla="*/ 155 w 800"/>
                    <a:gd name="T91" fmla="*/ 821 h 1002"/>
                    <a:gd name="T92" fmla="*/ 134 w 800"/>
                    <a:gd name="T93" fmla="*/ 787 h 1002"/>
                    <a:gd name="T94" fmla="*/ 88 w 800"/>
                    <a:gd name="T95" fmla="*/ 781 h 1002"/>
                    <a:gd name="T96" fmla="*/ 69 w 800"/>
                    <a:gd name="T97" fmla="*/ 704 h 1002"/>
                    <a:gd name="T98" fmla="*/ 2 w 800"/>
                    <a:gd name="T99" fmla="*/ 625 h 1002"/>
                    <a:gd name="T100" fmla="*/ 17 w 800"/>
                    <a:gd name="T101" fmla="*/ 563 h 1002"/>
                    <a:gd name="T102" fmla="*/ 27 w 800"/>
                    <a:gd name="T103" fmla="*/ 500 h 1002"/>
                    <a:gd name="T104" fmla="*/ 143 w 800"/>
                    <a:gd name="T105" fmla="*/ 205 h 1002"/>
                    <a:gd name="T106" fmla="*/ 229 w 800"/>
                    <a:gd name="T107" fmla="*/ 0 h 1002"/>
                    <a:gd name="T108" fmla="*/ 410 w 800"/>
                    <a:gd name="T109" fmla="*/ 39 h 1002"/>
                    <a:gd name="T110" fmla="*/ 547 w 800"/>
                    <a:gd name="T111" fmla="*/ 125 h 1002"/>
                    <a:gd name="T112" fmla="*/ 557 w 800"/>
                    <a:gd name="T113" fmla="*/ 209 h 1002"/>
                    <a:gd name="T114" fmla="*/ 553 w 800"/>
                    <a:gd name="T115" fmla="*/ 211 h 10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00" h="1002">
                      <a:moveTo>
                        <a:pt x="553" y="211"/>
                      </a:moveTo>
                      <a:cubicBezTo>
                        <a:pt x="542" y="216"/>
                        <a:pt x="530" y="221"/>
                        <a:pt x="515" y="227"/>
                      </a:cubicBezTo>
                      <a:cubicBezTo>
                        <a:pt x="489" y="238"/>
                        <a:pt x="505" y="240"/>
                        <a:pt x="498" y="265"/>
                      </a:cubicBezTo>
                      <a:cubicBezTo>
                        <a:pt x="491" y="291"/>
                        <a:pt x="474" y="292"/>
                        <a:pt x="456" y="289"/>
                      </a:cubicBezTo>
                      <a:cubicBezTo>
                        <a:pt x="437" y="287"/>
                        <a:pt x="431" y="292"/>
                        <a:pt x="437" y="314"/>
                      </a:cubicBezTo>
                      <a:cubicBezTo>
                        <a:pt x="443" y="336"/>
                        <a:pt x="457" y="330"/>
                        <a:pt x="467" y="331"/>
                      </a:cubicBezTo>
                      <a:cubicBezTo>
                        <a:pt x="478" y="332"/>
                        <a:pt x="510" y="307"/>
                        <a:pt x="517" y="297"/>
                      </a:cubicBezTo>
                      <a:cubicBezTo>
                        <a:pt x="525" y="288"/>
                        <a:pt x="566" y="270"/>
                        <a:pt x="584" y="282"/>
                      </a:cubicBezTo>
                      <a:cubicBezTo>
                        <a:pt x="603" y="293"/>
                        <a:pt x="620" y="317"/>
                        <a:pt x="644" y="337"/>
                      </a:cubicBezTo>
                      <a:cubicBezTo>
                        <a:pt x="668" y="357"/>
                        <a:pt x="664" y="322"/>
                        <a:pt x="672" y="315"/>
                      </a:cubicBezTo>
                      <a:cubicBezTo>
                        <a:pt x="681" y="308"/>
                        <a:pt x="693" y="284"/>
                        <a:pt x="710" y="258"/>
                      </a:cubicBezTo>
                      <a:cubicBezTo>
                        <a:pt x="727" y="232"/>
                        <a:pt x="739" y="259"/>
                        <a:pt x="741" y="284"/>
                      </a:cubicBezTo>
                      <a:cubicBezTo>
                        <a:pt x="742" y="308"/>
                        <a:pt x="754" y="300"/>
                        <a:pt x="777" y="320"/>
                      </a:cubicBezTo>
                      <a:cubicBezTo>
                        <a:pt x="800" y="340"/>
                        <a:pt x="780" y="348"/>
                        <a:pt x="772" y="364"/>
                      </a:cubicBezTo>
                      <a:cubicBezTo>
                        <a:pt x="765" y="381"/>
                        <a:pt x="744" y="388"/>
                        <a:pt x="724" y="379"/>
                      </a:cubicBezTo>
                      <a:cubicBezTo>
                        <a:pt x="703" y="371"/>
                        <a:pt x="687" y="399"/>
                        <a:pt x="682" y="411"/>
                      </a:cubicBezTo>
                      <a:cubicBezTo>
                        <a:pt x="677" y="422"/>
                        <a:pt x="678" y="429"/>
                        <a:pt x="641" y="448"/>
                      </a:cubicBezTo>
                      <a:cubicBezTo>
                        <a:pt x="604" y="466"/>
                        <a:pt x="645" y="472"/>
                        <a:pt x="657" y="466"/>
                      </a:cubicBezTo>
                      <a:cubicBezTo>
                        <a:pt x="668" y="461"/>
                        <a:pt x="682" y="450"/>
                        <a:pt x="683" y="440"/>
                      </a:cubicBezTo>
                      <a:cubicBezTo>
                        <a:pt x="685" y="429"/>
                        <a:pt x="682" y="450"/>
                        <a:pt x="692" y="428"/>
                      </a:cubicBezTo>
                      <a:cubicBezTo>
                        <a:pt x="702" y="406"/>
                        <a:pt x="710" y="434"/>
                        <a:pt x="710" y="447"/>
                      </a:cubicBezTo>
                      <a:cubicBezTo>
                        <a:pt x="710" y="460"/>
                        <a:pt x="698" y="481"/>
                        <a:pt x="693" y="494"/>
                      </a:cubicBezTo>
                      <a:cubicBezTo>
                        <a:pt x="687" y="507"/>
                        <a:pt x="678" y="506"/>
                        <a:pt x="656" y="515"/>
                      </a:cubicBezTo>
                      <a:cubicBezTo>
                        <a:pt x="634" y="524"/>
                        <a:pt x="662" y="531"/>
                        <a:pt x="678" y="551"/>
                      </a:cubicBezTo>
                      <a:cubicBezTo>
                        <a:pt x="695" y="571"/>
                        <a:pt x="693" y="591"/>
                        <a:pt x="678" y="612"/>
                      </a:cubicBezTo>
                      <a:cubicBezTo>
                        <a:pt x="664" y="632"/>
                        <a:pt x="661" y="630"/>
                        <a:pt x="672" y="649"/>
                      </a:cubicBezTo>
                      <a:cubicBezTo>
                        <a:pt x="682" y="667"/>
                        <a:pt x="681" y="669"/>
                        <a:pt x="691" y="698"/>
                      </a:cubicBezTo>
                      <a:cubicBezTo>
                        <a:pt x="701" y="726"/>
                        <a:pt x="670" y="694"/>
                        <a:pt x="668" y="709"/>
                      </a:cubicBezTo>
                      <a:cubicBezTo>
                        <a:pt x="666" y="724"/>
                        <a:pt x="656" y="730"/>
                        <a:pt x="639" y="746"/>
                      </a:cubicBezTo>
                      <a:cubicBezTo>
                        <a:pt x="622" y="763"/>
                        <a:pt x="623" y="774"/>
                        <a:pt x="622" y="791"/>
                      </a:cubicBezTo>
                      <a:cubicBezTo>
                        <a:pt x="620" y="807"/>
                        <a:pt x="605" y="817"/>
                        <a:pt x="592" y="816"/>
                      </a:cubicBezTo>
                      <a:cubicBezTo>
                        <a:pt x="579" y="815"/>
                        <a:pt x="573" y="814"/>
                        <a:pt x="566" y="832"/>
                      </a:cubicBezTo>
                      <a:cubicBezTo>
                        <a:pt x="560" y="849"/>
                        <a:pt x="553" y="858"/>
                        <a:pt x="538" y="860"/>
                      </a:cubicBezTo>
                      <a:cubicBezTo>
                        <a:pt x="524" y="861"/>
                        <a:pt x="523" y="871"/>
                        <a:pt x="531" y="897"/>
                      </a:cubicBezTo>
                      <a:cubicBezTo>
                        <a:pt x="538" y="923"/>
                        <a:pt x="534" y="929"/>
                        <a:pt x="531" y="945"/>
                      </a:cubicBezTo>
                      <a:cubicBezTo>
                        <a:pt x="528" y="959"/>
                        <a:pt x="536" y="961"/>
                        <a:pt x="525" y="980"/>
                      </a:cubicBezTo>
                      <a:cubicBezTo>
                        <a:pt x="525" y="980"/>
                        <a:pt x="505" y="1002"/>
                        <a:pt x="492" y="971"/>
                      </a:cubicBezTo>
                      <a:cubicBezTo>
                        <a:pt x="480" y="940"/>
                        <a:pt x="454" y="919"/>
                        <a:pt x="413" y="947"/>
                      </a:cubicBezTo>
                      <a:cubicBezTo>
                        <a:pt x="372" y="976"/>
                        <a:pt x="359" y="983"/>
                        <a:pt x="348" y="945"/>
                      </a:cubicBezTo>
                      <a:cubicBezTo>
                        <a:pt x="337" y="907"/>
                        <a:pt x="348" y="902"/>
                        <a:pt x="323" y="900"/>
                      </a:cubicBezTo>
                      <a:cubicBezTo>
                        <a:pt x="299" y="898"/>
                        <a:pt x="311" y="909"/>
                        <a:pt x="306" y="923"/>
                      </a:cubicBezTo>
                      <a:cubicBezTo>
                        <a:pt x="301" y="937"/>
                        <a:pt x="281" y="939"/>
                        <a:pt x="272" y="952"/>
                      </a:cubicBezTo>
                      <a:cubicBezTo>
                        <a:pt x="263" y="964"/>
                        <a:pt x="245" y="948"/>
                        <a:pt x="223" y="955"/>
                      </a:cubicBezTo>
                      <a:cubicBezTo>
                        <a:pt x="200" y="961"/>
                        <a:pt x="187" y="961"/>
                        <a:pt x="195" y="936"/>
                      </a:cubicBezTo>
                      <a:cubicBezTo>
                        <a:pt x="203" y="912"/>
                        <a:pt x="178" y="885"/>
                        <a:pt x="165" y="870"/>
                      </a:cubicBezTo>
                      <a:cubicBezTo>
                        <a:pt x="153" y="854"/>
                        <a:pt x="142" y="844"/>
                        <a:pt x="155" y="821"/>
                      </a:cubicBezTo>
                      <a:cubicBezTo>
                        <a:pt x="169" y="799"/>
                        <a:pt x="158" y="776"/>
                        <a:pt x="134" y="787"/>
                      </a:cubicBezTo>
                      <a:cubicBezTo>
                        <a:pt x="109" y="797"/>
                        <a:pt x="97" y="810"/>
                        <a:pt x="88" y="781"/>
                      </a:cubicBezTo>
                      <a:cubicBezTo>
                        <a:pt x="78" y="753"/>
                        <a:pt x="96" y="734"/>
                        <a:pt x="69" y="704"/>
                      </a:cubicBezTo>
                      <a:cubicBezTo>
                        <a:pt x="42" y="673"/>
                        <a:pt x="3" y="661"/>
                        <a:pt x="2" y="625"/>
                      </a:cubicBezTo>
                      <a:cubicBezTo>
                        <a:pt x="0" y="589"/>
                        <a:pt x="9" y="573"/>
                        <a:pt x="17" y="563"/>
                      </a:cubicBezTo>
                      <a:cubicBezTo>
                        <a:pt x="25" y="553"/>
                        <a:pt x="27" y="503"/>
                        <a:pt x="27" y="500"/>
                      </a:cubicBezTo>
                      <a:cubicBezTo>
                        <a:pt x="27" y="497"/>
                        <a:pt x="143" y="205"/>
                        <a:pt x="143" y="205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410" y="39"/>
                        <a:pt x="410" y="39"/>
                        <a:pt x="410" y="39"/>
                      </a:cubicBezTo>
                      <a:cubicBezTo>
                        <a:pt x="547" y="125"/>
                        <a:pt x="547" y="125"/>
                        <a:pt x="547" y="125"/>
                      </a:cubicBezTo>
                      <a:cubicBezTo>
                        <a:pt x="557" y="209"/>
                        <a:pt x="557" y="209"/>
                        <a:pt x="557" y="209"/>
                      </a:cubicBezTo>
                      <a:lnTo>
                        <a:pt x="553" y="211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14"/>
                <p:cNvSpPr/>
                <p:nvPr/>
              </p:nvSpPr>
              <p:spPr bwMode="auto">
                <a:xfrm>
                  <a:off x="6335291" y="4692352"/>
                  <a:ext cx="117475" cy="107950"/>
                </a:xfrm>
                <a:custGeom>
                  <a:avLst/>
                  <a:gdLst>
                    <a:gd name="T0" fmla="*/ 104 w 210"/>
                    <a:gd name="T1" fmla="*/ 193 h 193"/>
                    <a:gd name="T2" fmla="*/ 120 w 210"/>
                    <a:gd name="T3" fmla="*/ 182 h 193"/>
                    <a:gd name="T4" fmla="*/ 185 w 210"/>
                    <a:gd name="T5" fmla="*/ 135 h 193"/>
                    <a:gd name="T6" fmla="*/ 195 w 210"/>
                    <a:gd name="T7" fmla="*/ 100 h 193"/>
                    <a:gd name="T8" fmla="*/ 153 w 210"/>
                    <a:gd name="T9" fmla="*/ 41 h 193"/>
                    <a:gd name="T10" fmla="*/ 86 w 210"/>
                    <a:gd name="T11" fmla="*/ 13 h 193"/>
                    <a:gd name="T12" fmla="*/ 81 w 210"/>
                    <a:gd name="T13" fmla="*/ 8 h 193"/>
                    <a:gd name="T14" fmla="*/ 73 w 210"/>
                    <a:gd name="T15" fmla="*/ 0 h 193"/>
                    <a:gd name="T16" fmla="*/ 0 w 210"/>
                    <a:gd name="T17" fmla="*/ 49 h 193"/>
                    <a:gd name="T18" fmla="*/ 8 w 210"/>
                    <a:gd name="T19" fmla="*/ 94 h 193"/>
                    <a:gd name="T20" fmla="*/ 25 w 210"/>
                    <a:gd name="T21" fmla="*/ 116 h 193"/>
                    <a:gd name="T22" fmla="*/ 33 w 210"/>
                    <a:gd name="T23" fmla="*/ 139 h 193"/>
                    <a:gd name="T24" fmla="*/ 54 w 210"/>
                    <a:gd name="T25" fmla="*/ 163 h 193"/>
                    <a:gd name="T26" fmla="*/ 87 w 210"/>
                    <a:gd name="T27" fmla="*/ 183 h 193"/>
                    <a:gd name="T28" fmla="*/ 104 w 210"/>
                    <a:gd name="T29" fmla="*/ 193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10" h="193">
                      <a:moveTo>
                        <a:pt x="104" y="193"/>
                      </a:moveTo>
                      <a:cubicBezTo>
                        <a:pt x="111" y="189"/>
                        <a:pt x="113" y="187"/>
                        <a:pt x="120" y="182"/>
                      </a:cubicBezTo>
                      <a:cubicBezTo>
                        <a:pt x="135" y="167"/>
                        <a:pt x="161" y="140"/>
                        <a:pt x="185" y="135"/>
                      </a:cubicBezTo>
                      <a:cubicBezTo>
                        <a:pt x="210" y="130"/>
                        <a:pt x="210" y="135"/>
                        <a:pt x="195" y="100"/>
                      </a:cubicBezTo>
                      <a:cubicBezTo>
                        <a:pt x="180" y="66"/>
                        <a:pt x="172" y="55"/>
                        <a:pt x="153" y="41"/>
                      </a:cubicBezTo>
                      <a:cubicBezTo>
                        <a:pt x="135" y="27"/>
                        <a:pt x="113" y="41"/>
                        <a:pt x="86" y="13"/>
                      </a:cubicBezTo>
                      <a:cubicBezTo>
                        <a:pt x="84" y="11"/>
                        <a:pt x="83" y="9"/>
                        <a:pt x="81" y="8"/>
                      </a:cubicBezTo>
                      <a:cubicBezTo>
                        <a:pt x="73" y="0"/>
                        <a:pt x="73" y="0"/>
                        <a:pt x="73" y="0"/>
                      </a:cubicBez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8" y="94"/>
                        <a:pt x="8" y="94"/>
                        <a:pt x="8" y="94"/>
                      </a:cubicBezTo>
                      <a:cubicBezTo>
                        <a:pt x="25" y="116"/>
                        <a:pt x="25" y="116"/>
                        <a:pt x="25" y="116"/>
                      </a:cubicBezTo>
                      <a:cubicBezTo>
                        <a:pt x="25" y="116"/>
                        <a:pt x="33" y="130"/>
                        <a:pt x="33" y="139"/>
                      </a:cubicBezTo>
                      <a:cubicBezTo>
                        <a:pt x="33" y="148"/>
                        <a:pt x="30" y="152"/>
                        <a:pt x="54" y="163"/>
                      </a:cubicBezTo>
                      <a:cubicBezTo>
                        <a:pt x="79" y="175"/>
                        <a:pt x="82" y="177"/>
                        <a:pt x="87" y="183"/>
                      </a:cubicBezTo>
                      <a:cubicBezTo>
                        <a:pt x="92" y="189"/>
                        <a:pt x="104" y="193"/>
                        <a:pt x="104" y="193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15"/>
                <p:cNvSpPr/>
                <p:nvPr/>
              </p:nvSpPr>
              <p:spPr bwMode="auto">
                <a:xfrm>
                  <a:off x="5643141" y="4305002"/>
                  <a:ext cx="574675" cy="692150"/>
                </a:xfrm>
                <a:custGeom>
                  <a:avLst/>
                  <a:gdLst>
                    <a:gd name="T0" fmla="*/ 214 w 1029"/>
                    <a:gd name="T1" fmla="*/ 858 h 1236"/>
                    <a:gd name="T2" fmla="*/ 247 w 1029"/>
                    <a:gd name="T3" fmla="*/ 893 h 1236"/>
                    <a:gd name="T4" fmla="*/ 274 w 1029"/>
                    <a:gd name="T5" fmla="*/ 902 h 1236"/>
                    <a:gd name="T6" fmla="*/ 331 w 1029"/>
                    <a:gd name="T7" fmla="*/ 918 h 1236"/>
                    <a:gd name="T8" fmla="*/ 341 w 1029"/>
                    <a:gd name="T9" fmla="*/ 954 h 1236"/>
                    <a:gd name="T10" fmla="*/ 315 w 1029"/>
                    <a:gd name="T11" fmla="*/ 990 h 1236"/>
                    <a:gd name="T12" fmla="*/ 327 w 1029"/>
                    <a:gd name="T13" fmla="*/ 1022 h 1236"/>
                    <a:gd name="T14" fmla="*/ 343 w 1029"/>
                    <a:gd name="T15" fmla="*/ 1061 h 1236"/>
                    <a:gd name="T16" fmla="*/ 359 w 1029"/>
                    <a:gd name="T17" fmla="*/ 1093 h 1236"/>
                    <a:gd name="T18" fmla="*/ 389 w 1029"/>
                    <a:gd name="T19" fmla="*/ 1133 h 1236"/>
                    <a:gd name="T20" fmla="*/ 408 w 1029"/>
                    <a:gd name="T21" fmla="*/ 1193 h 1236"/>
                    <a:gd name="T22" fmla="*/ 456 w 1029"/>
                    <a:gd name="T23" fmla="*/ 1193 h 1236"/>
                    <a:gd name="T24" fmla="*/ 502 w 1029"/>
                    <a:gd name="T25" fmla="*/ 1138 h 1236"/>
                    <a:gd name="T26" fmla="*/ 538 w 1029"/>
                    <a:gd name="T27" fmla="*/ 1152 h 1236"/>
                    <a:gd name="T28" fmla="*/ 515 w 1029"/>
                    <a:gd name="T29" fmla="*/ 1191 h 1236"/>
                    <a:gd name="T30" fmla="*/ 518 w 1029"/>
                    <a:gd name="T31" fmla="*/ 1232 h 1236"/>
                    <a:gd name="T32" fmla="*/ 565 w 1029"/>
                    <a:gd name="T33" fmla="*/ 1213 h 1236"/>
                    <a:gd name="T34" fmla="*/ 584 w 1029"/>
                    <a:gd name="T35" fmla="*/ 1165 h 1236"/>
                    <a:gd name="T36" fmla="*/ 602 w 1029"/>
                    <a:gd name="T37" fmla="*/ 1151 h 1236"/>
                    <a:gd name="T38" fmla="*/ 645 w 1029"/>
                    <a:gd name="T39" fmla="*/ 1193 h 1236"/>
                    <a:gd name="T40" fmla="*/ 725 w 1029"/>
                    <a:gd name="T41" fmla="*/ 1202 h 1236"/>
                    <a:gd name="T42" fmla="*/ 784 w 1029"/>
                    <a:gd name="T43" fmla="*/ 1219 h 1236"/>
                    <a:gd name="T44" fmla="*/ 841 w 1029"/>
                    <a:gd name="T45" fmla="*/ 1197 h 1236"/>
                    <a:gd name="T46" fmla="*/ 899 w 1029"/>
                    <a:gd name="T47" fmla="*/ 1124 h 1236"/>
                    <a:gd name="T48" fmla="*/ 905 w 1029"/>
                    <a:gd name="T49" fmla="*/ 1045 h 1236"/>
                    <a:gd name="T50" fmla="*/ 923 w 1029"/>
                    <a:gd name="T51" fmla="*/ 1014 h 1236"/>
                    <a:gd name="T52" fmla="*/ 973 w 1029"/>
                    <a:gd name="T53" fmla="*/ 992 h 1236"/>
                    <a:gd name="T54" fmla="*/ 968 w 1029"/>
                    <a:gd name="T55" fmla="*/ 966 h 1236"/>
                    <a:gd name="T56" fmla="*/ 967 w 1029"/>
                    <a:gd name="T57" fmla="*/ 935 h 1236"/>
                    <a:gd name="T58" fmla="*/ 1003 w 1029"/>
                    <a:gd name="T59" fmla="*/ 889 h 1236"/>
                    <a:gd name="T60" fmla="*/ 1019 w 1029"/>
                    <a:gd name="T61" fmla="*/ 761 h 1236"/>
                    <a:gd name="T62" fmla="*/ 966 w 1029"/>
                    <a:gd name="T63" fmla="*/ 464 h 1236"/>
                    <a:gd name="T64" fmla="*/ 763 w 1029"/>
                    <a:gd name="T65" fmla="*/ 244 h 1236"/>
                    <a:gd name="T66" fmla="*/ 423 w 1029"/>
                    <a:gd name="T67" fmla="*/ 0 h 1236"/>
                    <a:gd name="T68" fmla="*/ 103 w 1029"/>
                    <a:gd name="T69" fmla="*/ 244 h 1236"/>
                    <a:gd name="T70" fmla="*/ 0 w 1029"/>
                    <a:gd name="T71" fmla="*/ 560 h 1236"/>
                    <a:gd name="T72" fmla="*/ 173 w 1029"/>
                    <a:gd name="T73" fmla="*/ 732 h 1236"/>
                    <a:gd name="T74" fmla="*/ 214 w 1029"/>
                    <a:gd name="T75" fmla="*/ 858 h 1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029" h="1236">
                      <a:moveTo>
                        <a:pt x="214" y="858"/>
                      </a:moveTo>
                      <a:cubicBezTo>
                        <a:pt x="214" y="858"/>
                        <a:pt x="241" y="883"/>
                        <a:pt x="247" y="893"/>
                      </a:cubicBezTo>
                      <a:cubicBezTo>
                        <a:pt x="252" y="903"/>
                        <a:pt x="258" y="903"/>
                        <a:pt x="274" y="902"/>
                      </a:cubicBezTo>
                      <a:cubicBezTo>
                        <a:pt x="291" y="901"/>
                        <a:pt x="314" y="895"/>
                        <a:pt x="331" y="918"/>
                      </a:cubicBezTo>
                      <a:cubicBezTo>
                        <a:pt x="347" y="942"/>
                        <a:pt x="354" y="944"/>
                        <a:pt x="341" y="954"/>
                      </a:cubicBezTo>
                      <a:cubicBezTo>
                        <a:pt x="327" y="965"/>
                        <a:pt x="318" y="979"/>
                        <a:pt x="315" y="990"/>
                      </a:cubicBezTo>
                      <a:cubicBezTo>
                        <a:pt x="312" y="1001"/>
                        <a:pt x="317" y="1013"/>
                        <a:pt x="327" y="1022"/>
                      </a:cubicBezTo>
                      <a:cubicBezTo>
                        <a:pt x="338" y="1031"/>
                        <a:pt x="341" y="1051"/>
                        <a:pt x="343" y="1061"/>
                      </a:cubicBezTo>
                      <a:cubicBezTo>
                        <a:pt x="345" y="1071"/>
                        <a:pt x="350" y="1088"/>
                        <a:pt x="359" y="1093"/>
                      </a:cubicBezTo>
                      <a:cubicBezTo>
                        <a:pt x="368" y="1098"/>
                        <a:pt x="381" y="1109"/>
                        <a:pt x="389" y="1133"/>
                      </a:cubicBezTo>
                      <a:cubicBezTo>
                        <a:pt x="397" y="1156"/>
                        <a:pt x="391" y="1172"/>
                        <a:pt x="408" y="1193"/>
                      </a:cubicBezTo>
                      <a:cubicBezTo>
                        <a:pt x="425" y="1215"/>
                        <a:pt x="446" y="1204"/>
                        <a:pt x="456" y="1193"/>
                      </a:cubicBezTo>
                      <a:cubicBezTo>
                        <a:pt x="465" y="1182"/>
                        <a:pt x="484" y="1141"/>
                        <a:pt x="502" y="1138"/>
                      </a:cubicBezTo>
                      <a:cubicBezTo>
                        <a:pt x="519" y="1135"/>
                        <a:pt x="541" y="1136"/>
                        <a:pt x="538" y="1152"/>
                      </a:cubicBezTo>
                      <a:cubicBezTo>
                        <a:pt x="534" y="1169"/>
                        <a:pt x="524" y="1181"/>
                        <a:pt x="515" y="1191"/>
                      </a:cubicBezTo>
                      <a:cubicBezTo>
                        <a:pt x="506" y="1201"/>
                        <a:pt x="506" y="1228"/>
                        <a:pt x="518" y="1232"/>
                      </a:cubicBezTo>
                      <a:cubicBezTo>
                        <a:pt x="530" y="1236"/>
                        <a:pt x="557" y="1219"/>
                        <a:pt x="565" y="1213"/>
                      </a:cubicBezTo>
                      <a:cubicBezTo>
                        <a:pt x="573" y="1206"/>
                        <a:pt x="592" y="1180"/>
                        <a:pt x="584" y="1165"/>
                      </a:cubicBezTo>
                      <a:cubicBezTo>
                        <a:pt x="575" y="1151"/>
                        <a:pt x="588" y="1135"/>
                        <a:pt x="602" y="1151"/>
                      </a:cubicBezTo>
                      <a:cubicBezTo>
                        <a:pt x="616" y="1167"/>
                        <a:pt x="627" y="1188"/>
                        <a:pt x="645" y="1193"/>
                      </a:cubicBezTo>
                      <a:cubicBezTo>
                        <a:pt x="664" y="1198"/>
                        <a:pt x="706" y="1204"/>
                        <a:pt x="725" y="1202"/>
                      </a:cubicBezTo>
                      <a:cubicBezTo>
                        <a:pt x="745" y="1200"/>
                        <a:pt x="768" y="1208"/>
                        <a:pt x="784" y="1219"/>
                      </a:cubicBezTo>
                      <a:cubicBezTo>
                        <a:pt x="801" y="1229"/>
                        <a:pt x="819" y="1216"/>
                        <a:pt x="841" y="1197"/>
                      </a:cubicBezTo>
                      <a:cubicBezTo>
                        <a:pt x="862" y="1179"/>
                        <a:pt x="891" y="1142"/>
                        <a:pt x="899" y="1124"/>
                      </a:cubicBezTo>
                      <a:cubicBezTo>
                        <a:pt x="907" y="1107"/>
                        <a:pt x="912" y="1077"/>
                        <a:pt x="905" y="1045"/>
                      </a:cubicBezTo>
                      <a:cubicBezTo>
                        <a:pt x="899" y="1014"/>
                        <a:pt x="903" y="1012"/>
                        <a:pt x="923" y="1014"/>
                      </a:cubicBezTo>
                      <a:cubicBezTo>
                        <a:pt x="942" y="1016"/>
                        <a:pt x="959" y="1001"/>
                        <a:pt x="973" y="992"/>
                      </a:cubicBezTo>
                      <a:cubicBezTo>
                        <a:pt x="987" y="983"/>
                        <a:pt x="992" y="976"/>
                        <a:pt x="968" y="966"/>
                      </a:cubicBezTo>
                      <a:cubicBezTo>
                        <a:pt x="943" y="955"/>
                        <a:pt x="950" y="944"/>
                        <a:pt x="967" y="935"/>
                      </a:cubicBezTo>
                      <a:cubicBezTo>
                        <a:pt x="983" y="926"/>
                        <a:pt x="996" y="902"/>
                        <a:pt x="1003" y="889"/>
                      </a:cubicBezTo>
                      <a:cubicBezTo>
                        <a:pt x="1010" y="875"/>
                        <a:pt x="1029" y="790"/>
                        <a:pt x="1019" y="761"/>
                      </a:cubicBezTo>
                      <a:cubicBezTo>
                        <a:pt x="1009" y="731"/>
                        <a:pt x="966" y="464"/>
                        <a:pt x="966" y="464"/>
                      </a:cubicBezTo>
                      <a:cubicBezTo>
                        <a:pt x="763" y="244"/>
                        <a:pt x="763" y="244"/>
                        <a:pt x="763" y="244"/>
                      </a:cubicBezTo>
                      <a:cubicBezTo>
                        <a:pt x="423" y="0"/>
                        <a:pt x="423" y="0"/>
                        <a:pt x="423" y="0"/>
                      </a:cubicBezTo>
                      <a:cubicBezTo>
                        <a:pt x="103" y="244"/>
                        <a:pt x="103" y="244"/>
                        <a:pt x="103" y="244"/>
                      </a:cubicBezTo>
                      <a:cubicBezTo>
                        <a:pt x="0" y="560"/>
                        <a:pt x="0" y="560"/>
                        <a:pt x="0" y="560"/>
                      </a:cubicBezTo>
                      <a:cubicBezTo>
                        <a:pt x="173" y="732"/>
                        <a:pt x="173" y="732"/>
                        <a:pt x="173" y="732"/>
                      </a:cubicBezTo>
                      <a:lnTo>
                        <a:pt x="214" y="858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16"/>
                <p:cNvSpPr/>
                <p:nvPr/>
              </p:nvSpPr>
              <p:spPr bwMode="auto">
                <a:xfrm>
                  <a:off x="5179591" y="4158952"/>
                  <a:ext cx="695325" cy="628650"/>
                </a:xfrm>
                <a:custGeom>
                  <a:avLst/>
                  <a:gdLst>
                    <a:gd name="T0" fmla="*/ 219 w 1241"/>
                    <a:gd name="T1" fmla="*/ 769 h 1123"/>
                    <a:gd name="T2" fmla="*/ 261 w 1241"/>
                    <a:gd name="T3" fmla="*/ 836 h 1123"/>
                    <a:gd name="T4" fmla="*/ 334 w 1241"/>
                    <a:gd name="T5" fmla="*/ 905 h 1123"/>
                    <a:gd name="T6" fmla="*/ 448 w 1241"/>
                    <a:gd name="T7" fmla="*/ 954 h 1123"/>
                    <a:gd name="T8" fmla="*/ 585 w 1241"/>
                    <a:gd name="T9" fmla="*/ 954 h 1123"/>
                    <a:gd name="T10" fmla="*/ 692 w 1241"/>
                    <a:gd name="T11" fmla="*/ 937 h 1123"/>
                    <a:gd name="T12" fmla="*/ 739 w 1241"/>
                    <a:gd name="T13" fmla="*/ 959 h 1123"/>
                    <a:gd name="T14" fmla="*/ 753 w 1241"/>
                    <a:gd name="T15" fmla="*/ 1021 h 1123"/>
                    <a:gd name="T16" fmla="*/ 781 w 1241"/>
                    <a:gd name="T17" fmla="*/ 1067 h 1123"/>
                    <a:gd name="T18" fmla="*/ 859 w 1241"/>
                    <a:gd name="T19" fmla="*/ 1063 h 1123"/>
                    <a:gd name="T20" fmla="*/ 905 w 1241"/>
                    <a:gd name="T21" fmla="*/ 1085 h 1123"/>
                    <a:gd name="T22" fmla="*/ 974 w 1241"/>
                    <a:gd name="T23" fmla="*/ 1110 h 1123"/>
                    <a:gd name="T24" fmla="*/ 1019 w 1241"/>
                    <a:gd name="T25" fmla="*/ 1105 h 1123"/>
                    <a:gd name="T26" fmla="*/ 1046 w 1241"/>
                    <a:gd name="T27" fmla="*/ 1104 h 1123"/>
                    <a:gd name="T28" fmla="*/ 1089 w 1241"/>
                    <a:gd name="T29" fmla="*/ 1041 h 1123"/>
                    <a:gd name="T30" fmla="*/ 1141 w 1241"/>
                    <a:gd name="T31" fmla="*/ 992 h 1123"/>
                    <a:gd name="T32" fmla="*/ 1130 w 1241"/>
                    <a:gd name="T33" fmla="*/ 903 h 1123"/>
                    <a:gd name="T34" fmla="*/ 1108 w 1241"/>
                    <a:gd name="T35" fmla="*/ 872 h 1123"/>
                    <a:gd name="T36" fmla="*/ 1019 w 1241"/>
                    <a:gd name="T37" fmla="*/ 866 h 1123"/>
                    <a:gd name="T38" fmla="*/ 964 w 1241"/>
                    <a:gd name="T39" fmla="*/ 807 h 1123"/>
                    <a:gd name="T40" fmla="*/ 924 w 1241"/>
                    <a:gd name="T41" fmla="*/ 769 h 1123"/>
                    <a:gd name="T42" fmla="*/ 955 w 1241"/>
                    <a:gd name="T43" fmla="*/ 761 h 1123"/>
                    <a:gd name="T44" fmla="*/ 1001 w 1241"/>
                    <a:gd name="T45" fmla="*/ 740 h 1123"/>
                    <a:gd name="T46" fmla="*/ 1006 w 1241"/>
                    <a:gd name="T47" fmla="*/ 658 h 1123"/>
                    <a:gd name="T48" fmla="*/ 1047 w 1241"/>
                    <a:gd name="T49" fmla="*/ 637 h 1123"/>
                    <a:gd name="T50" fmla="*/ 1039 w 1241"/>
                    <a:gd name="T51" fmla="*/ 549 h 1123"/>
                    <a:gd name="T52" fmla="*/ 1100 w 1241"/>
                    <a:gd name="T53" fmla="*/ 555 h 1123"/>
                    <a:gd name="T54" fmla="*/ 1141 w 1241"/>
                    <a:gd name="T55" fmla="*/ 606 h 1123"/>
                    <a:gd name="T56" fmla="*/ 1201 w 1241"/>
                    <a:gd name="T57" fmla="*/ 566 h 1123"/>
                    <a:gd name="T58" fmla="*/ 1229 w 1241"/>
                    <a:gd name="T59" fmla="*/ 522 h 1123"/>
                    <a:gd name="T60" fmla="*/ 1207 w 1241"/>
                    <a:gd name="T61" fmla="*/ 471 h 1123"/>
                    <a:gd name="T62" fmla="*/ 1180 w 1241"/>
                    <a:gd name="T63" fmla="*/ 455 h 1123"/>
                    <a:gd name="T64" fmla="*/ 1146 w 1241"/>
                    <a:gd name="T65" fmla="*/ 395 h 1123"/>
                    <a:gd name="T66" fmla="*/ 1157 w 1241"/>
                    <a:gd name="T67" fmla="*/ 192 h 1123"/>
                    <a:gd name="T68" fmla="*/ 1119 w 1241"/>
                    <a:gd name="T69" fmla="*/ 49 h 1123"/>
                    <a:gd name="T70" fmla="*/ 827 w 1241"/>
                    <a:gd name="T71" fmla="*/ 0 h 1123"/>
                    <a:gd name="T72" fmla="*/ 522 w 1241"/>
                    <a:gd name="T73" fmla="*/ 64 h 1123"/>
                    <a:gd name="T74" fmla="*/ 0 w 1241"/>
                    <a:gd name="T75" fmla="*/ 432 h 1123"/>
                    <a:gd name="T76" fmla="*/ 32 w 1241"/>
                    <a:gd name="T77" fmla="*/ 658 h 1123"/>
                    <a:gd name="T78" fmla="*/ 196 w 1241"/>
                    <a:gd name="T79" fmla="*/ 750 h 1123"/>
                    <a:gd name="T80" fmla="*/ 219 w 1241"/>
                    <a:gd name="T81" fmla="*/ 769 h 1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241" h="1123">
                      <a:moveTo>
                        <a:pt x="219" y="769"/>
                      </a:moveTo>
                      <a:cubicBezTo>
                        <a:pt x="219" y="769"/>
                        <a:pt x="252" y="824"/>
                        <a:pt x="261" y="836"/>
                      </a:cubicBezTo>
                      <a:cubicBezTo>
                        <a:pt x="270" y="849"/>
                        <a:pt x="304" y="880"/>
                        <a:pt x="334" y="905"/>
                      </a:cubicBezTo>
                      <a:cubicBezTo>
                        <a:pt x="363" y="929"/>
                        <a:pt x="405" y="941"/>
                        <a:pt x="448" y="954"/>
                      </a:cubicBezTo>
                      <a:cubicBezTo>
                        <a:pt x="491" y="967"/>
                        <a:pt x="548" y="968"/>
                        <a:pt x="585" y="954"/>
                      </a:cubicBezTo>
                      <a:cubicBezTo>
                        <a:pt x="622" y="940"/>
                        <a:pt x="669" y="934"/>
                        <a:pt x="692" y="937"/>
                      </a:cubicBezTo>
                      <a:cubicBezTo>
                        <a:pt x="716" y="940"/>
                        <a:pt x="737" y="922"/>
                        <a:pt x="739" y="959"/>
                      </a:cubicBezTo>
                      <a:cubicBezTo>
                        <a:pt x="742" y="995"/>
                        <a:pt x="744" y="993"/>
                        <a:pt x="753" y="1021"/>
                      </a:cubicBezTo>
                      <a:cubicBezTo>
                        <a:pt x="762" y="1048"/>
                        <a:pt x="747" y="1076"/>
                        <a:pt x="781" y="1067"/>
                      </a:cubicBezTo>
                      <a:cubicBezTo>
                        <a:pt x="816" y="1058"/>
                        <a:pt x="832" y="1050"/>
                        <a:pt x="859" y="1063"/>
                      </a:cubicBezTo>
                      <a:cubicBezTo>
                        <a:pt x="887" y="1075"/>
                        <a:pt x="883" y="1050"/>
                        <a:pt x="905" y="1085"/>
                      </a:cubicBezTo>
                      <a:cubicBezTo>
                        <a:pt x="928" y="1120"/>
                        <a:pt x="943" y="1116"/>
                        <a:pt x="974" y="1110"/>
                      </a:cubicBezTo>
                      <a:cubicBezTo>
                        <a:pt x="1005" y="1104"/>
                        <a:pt x="1004" y="1086"/>
                        <a:pt x="1019" y="1105"/>
                      </a:cubicBezTo>
                      <a:cubicBezTo>
                        <a:pt x="1035" y="1123"/>
                        <a:pt x="1047" y="1123"/>
                        <a:pt x="1046" y="1104"/>
                      </a:cubicBezTo>
                      <a:cubicBezTo>
                        <a:pt x="1045" y="1084"/>
                        <a:pt x="1069" y="1056"/>
                        <a:pt x="1089" y="1041"/>
                      </a:cubicBezTo>
                      <a:cubicBezTo>
                        <a:pt x="1108" y="1027"/>
                        <a:pt x="1143" y="1024"/>
                        <a:pt x="1141" y="992"/>
                      </a:cubicBezTo>
                      <a:cubicBezTo>
                        <a:pt x="1139" y="960"/>
                        <a:pt x="1127" y="924"/>
                        <a:pt x="1130" y="903"/>
                      </a:cubicBezTo>
                      <a:cubicBezTo>
                        <a:pt x="1132" y="881"/>
                        <a:pt x="1126" y="851"/>
                        <a:pt x="1108" y="872"/>
                      </a:cubicBezTo>
                      <a:cubicBezTo>
                        <a:pt x="1091" y="894"/>
                        <a:pt x="1042" y="891"/>
                        <a:pt x="1019" y="866"/>
                      </a:cubicBezTo>
                      <a:cubicBezTo>
                        <a:pt x="997" y="841"/>
                        <a:pt x="992" y="807"/>
                        <a:pt x="964" y="807"/>
                      </a:cubicBezTo>
                      <a:cubicBezTo>
                        <a:pt x="936" y="807"/>
                        <a:pt x="917" y="788"/>
                        <a:pt x="924" y="769"/>
                      </a:cubicBezTo>
                      <a:cubicBezTo>
                        <a:pt x="931" y="751"/>
                        <a:pt x="942" y="759"/>
                        <a:pt x="955" y="761"/>
                      </a:cubicBezTo>
                      <a:cubicBezTo>
                        <a:pt x="967" y="763"/>
                        <a:pt x="992" y="765"/>
                        <a:pt x="1001" y="740"/>
                      </a:cubicBezTo>
                      <a:cubicBezTo>
                        <a:pt x="1010" y="715"/>
                        <a:pt x="992" y="668"/>
                        <a:pt x="1006" y="658"/>
                      </a:cubicBezTo>
                      <a:cubicBezTo>
                        <a:pt x="1020" y="648"/>
                        <a:pt x="1054" y="663"/>
                        <a:pt x="1047" y="637"/>
                      </a:cubicBezTo>
                      <a:cubicBezTo>
                        <a:pt x="1040" y="612"/>
                        <a:pt x="1020" y="555"/>
                        <a:pt x="1039" y="549"/>
                      </a:cubicBezTo>
                      <a:cubicBezTo>
                        <a:pt x="1057" y="543"/>
                        <a:pt x="1091" y="542"/>
                        <a:pt x="1100" y="555"/>
                      </a:cubicBezTo>
                      <a:cubicBezTo>
                        <a:pt x="1109" y="569"/>
                        <a:pt x="1125" y="606"/>
                        <a:pt x="1141" y="606"/>
                      </a:cubicBezTo>
                      <a:cubicBezTo>
                        <a:pt x="1158" y="606"/>
                        <a:pt x="1161" y="577"/>
                        <a:pt x="1201" y="566"/>
                      </a:cubicBezTo>
                      <a:cubicBezTo>
                        <a:pt x="1241" y="554"/>
                        <a:pt x="1238" y="540"/>
                        <a:pt x="1229" y="522"/>
                      </a:cubicBezTo>
                      <a:cubicBezTo>
                        <a:pt x="1220" y="503"/>
                        <a:pt x="1199" y="485"/>
                        <a:pt x="1207" y="471"/>
                      </a:cubicBezTo>
                      <a:cubicBezTo>
                        <a:pt x="1215" y="458"/>
                        <a:pt x="1206" y="457"/>
                        <a:pt x="1180" y="455"/>
                      </a:cubicBezTo>
                      <a:cubicBezTo>
                        <a:pt x="1154" y="453"/>
                        <a:pt x="1136" y="439"/>
                        <a:pt x="1146" y="395"/>
                      </a:cubicBezTo>
                      <a:cubicBezTo>
                        <a:pt x="1157" y="351"/>
                        <a:pt x="1157" y="192"/>
                        <a:pt x="1157" y="192"/>
                      </a:cubicBezTo>
                      <a:cubicBezTo>
                        <a:pt x="1119" y="49"/>
                        <a:pt x="1119" y="49"/>
                        <a:pt x="1119" y="49"/>
                      </a:cubicBezTo>
                      <a:cubicBezTo>
                        <a:pt x="827" y="0"/>
                        <a:pt x="827" y="0"/>
                        <a:pt x="827" y="0"/>
                      </a:cubicBezTo>
                      <a:cubicBezTo>
                        <a:pt x="522" y="64"/>
                        <a:pt x="522" y="64"/>
                        <a:pt x="522" y="64"/>
                      </a:cubicBezTo>
                      <a:cubicBezTo>
                        <a:pt x="0" y="432"/>
                        <a:pt x="0" y="432"/>
                        <a:pt x="0" y="432"/>
                      </a:cubicBezTo>
                      <a:cubicBezTo>
                        <a:pt x="32" y="658"/>
                        <a:pt x="32" y="658"/>
                        <a:pt x="32" y="658"/>
                      </a:cubicBezTo>
                      <a:cubicBezTo>
                        <a:pt x="196" y="750"/>
                        <a:pt x="196" y="750"/>
                        <a:pt x="196" y="750"/>
                      </a:cubicBezTo>
                      <a:lnTo>
                        <a:pt x="219" y="769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17"/>
                <p:cNvSpPr/>
                <p:nvPr/>
              </p:nvSpPr>
              <p:spPr bwMode="auto">
                <a:xfrm>
                  <a:off x="5798716" y="4246265"/>
                  <a:ext cx="644525" cy="536575"/>
                </a:xfrm>
                <a:custGeom>
                  <a:avLst/>
                  <a:gdLst>
                    <a:gd name="T0" fmla="*/ 584 w 1153"/>
                    <a:gd name="T1" fmla="*/ 79 h 960"/>
                    <a:gd name="T2" fmla="*/ 572 w 1153"/>
                    <a:gd name="T3" fmla="*/ 95 h 960"/>
                    <a:gd name="T4" fmla="*/ 565 w 1153"/>
                    <a:gd name="T5" fmla="*/ 127 h 960"/>
                    <a:gd name="T6" fmla="*/ 589 w 1153"/>
                    <a:gd name="T7" fmla="*/ 141 h 960"/>
                    <a:gd name="T8" fmla="*/ 611 w 1153"/>
                    <a:gd name="T9" fmla="*/ 155 h 960"/>
                    <a:gd name="T10" fmla="*/ 632 w 1153"/>
                    <a:gd name="T11" fmla="*/ 175 h 960"/>
                    <a:gd name="T12" fmla="*/ 666 w 1153"/>
                    <a:gd name="T13" fmla="*/ 199 h 960"/>
                    <a:gd name="T14" fmla="*/ 677 w 1153"/>
                    <a:gd name="T15" fmla="*/ 215 h 960"/>
                    <a:gd name="T16" fmla="*/ 717 w 1153"/>
                    <a:gd name="T17" fmla="*/ 206 h 960"/>
                    <a:gd name="T18" fmla="*/ 781 w 1153"/>
                    <a:gd name="T19" fmla="*/ 247 h 960"/>
                    <a:gd name="T20" fmla="*/ 811 w 1153"/>
                    <a:gd name="T21" fmla="*/ 311 h 960"/>
                    <a:gd name="T22" fmla="*/ 825 w 1153"/>
                    <a:gd name="T23" fmla="*/ 328 h 960"/>
                    <a:gd name="T24" fmla="*/ 846 w 1153"/>
                    <a:gd name="T25" fmla="*/ 360 h 960"/>
                    <a:gd name="T26" fmla="*/ 868 w 1153"/>
                    <a:gd name="T27" fmla="*/ 440 h 960"/>
                    <a:gd name="T28" fmla="*/ 904 w 1153"/>
                    <a:gd name="T29" fmla="*/ 498 h 960"/>
                    <a:gd name="T30" fmla="*/ 924 w 1153"/>
                    <a:gd name="T31" fmla="*/ 553 h 960"/>
                    <a:gd name="T32" fmla="*/ 992 w 1153"/>
                    <a:gd name="T33" fmla="*/ 598 h 960"/>
                    <a:gd name="T34" fmla="*/ 1031 w 1153"/>
                    <a:gd name="T35" fmla="*/ 637 h 960"/>
                    <a:gd name="T36" fmla="*/ 1063 w 1153"/>
                    <a:gd name="T37" fmla="*/ 665 h 960"/>
                    <a:gd name="T38" fmla="*/ 1111 w 1153"/>
                    <a:gd name="T39" fmla="*/ 695 h 960"/>
                    <a:gd name="T40" fmla="*/ 1143 w 1153"/>
                    <a:gd name="T41" fmla="*/ 736 h 960"/>
                    <a:gd name="T42" fmla="*/ 1138 w 1153"/>
                    <a:gd name="T43" fmla="*/ 794 h 960"/>
                    <a:gd name="T44" fmla="*/ 1108 w 1153"/>
                    <a:gd name="T45" fmla="*/ 802 h 960"/>
                    <a:gd name="T46" fmla="*/ 1038 w 1153"/>
                    <a:gd name="T47" fmla="*/ 774 h 960"/>
                    <a:gd name="T48" fmla="*/ 945 w 1153"/>
                    <a:gd name="T49" fmla="*/ 729 h 960"/>
                    <a:gd name="T50" fmla="*/ 928 w 1153"/>
                    <a:gd name="T51" fmla="*/ 736 h 960"/>
                    <a:gd name="T52" fmla="*/ 990 w 1153"/>
                    <a:gd name="T53" fmla="*/ 769 h 960"/>
                    <a:gd name="T54" fmla="*/ 1032 w 1153"/>
                    <a:gd name="T55" fmla="*/ 797 h 960"/>
                    <a:gd name="T56" fmla="*/ 1014 w 1153"/>
                    <a:gd name="T57" fmla="*/ 831 h 960"/>
                    <a:gd name="T58" fmla="*/ 989 w 1153"/>
                    <a:gd name="T59" fmla="*/ 890 h 960"/>
                    <a:gd name="T60" fmla="*/ 959 w 1153"/>
                    <a:gd name="T61" fmla="*/ 926 h 960"/>
                    <a:gd name="T62" fmla="*/ 891 w 1153"/>
                    <a:gd name="T63" fmla="*/ 933 h 960"/>
                    <a:gd name="T64" fmla="*/ 833 w 1153"/>
                    <a:gd name="T65" fmla="*/ 843 h 960"/>
                    <a:gd name="T66" fmla="*/ 792 w 1153"/>
                    <a:gd name="T67" fmla="*/ 869 h 960"/>
                    <a:gd name="T68" fmla="*/ 755 w 1153"/>
                    <a:gd name="T69" fmla="*/ 920 h 960"/>
                    <a:gd name="T70" fmla="*/ 646 w 1153"/>
                    <a:gd name="T71" fmla="*/ 906 h 960"/>
                    <a:gd name="T72" fmla="*/ 570 w 1153"/>
                    <a:gd name="T73" fmla="*/ 919 h 960"/>
                    <a:gd name="T74" fmla="*/ 589 w 1153"/>
                    <a:gd name="T75" fmla="*/ 867 h 960"/>
                    <a:gd name="T76" fmla="*/ 525 w 1153"/>
                    <a:gd name="T77" fmla="*/ 823 h 960"/>
                    <a:gd name="T78" fmla="*/ 478 w 1153"/>
                    <a:gd name="T79" fmla="*/ 769 h 960"/>
                    <a:gd name="T80" fmla="*/ 524 w 1153"/>
                    <a:gd name="T81" fmla="*/ 700 h 960"/>
                    <a:gd name="T82" fmla="*/ 495 w 1153"/>
                    <a:gd name="T83" fmla="*/ 649 h 960"/>
                    <a:gd name="T84" fmla="*/ 511 w 1153"/>
                    <a:gd name="T85" fmla="*/ 628 h 960"/>
                    <a:gd name="T86" fmla="*/ 586 w 1153"/>
                    <a:gd name="T87" fmla="*/ 639 h 960"/>
                    <a:gd name="T88" fmla="*/ 602 w 1153"/>
                    <a:gd name="T89" fmla="*/ 623 h 960"/>
                    <a:gd name="T90" fmla="*/ 583 w 1153"/>
                    <a:gd name="T91" fmla="*/ 570 h 960"/>
                    <a:gd name="T92" fmla="*/ 532 w 1153"/>
                    <a:gd name="T93" fmla="*/ 563 h 960"/>
                    <a:gd name="T94" fmla="*/ 474 w 1153"/>
                    <a:gd name="T95" fmla="*/ 604 h 960"/>
                    <a:gd name="T96" fmla="*/ 424 w 1153"/>
                    <a:gd name="T97" fmla="*/ 557 h 960"/>
                    <a:gd name="T98" fmla="*/ 384 w 1153"/>
                    <a:gd name="T99" fmla="*/ 477 h 960"/>
                    <a:gd name="T100" fmla="*/ 393 w 1153"/>
                    <a:gd name="T101" fmla="*/ 429 h 960"/>
                    <a:gd name="T102" fmla="*/ 361 w 1153"/>
                    <a:gd name="T103" fmla="*/ 392 h 960"/>
                    <a:gd name="T104" fmla="*/ 312 w 1153"/>
                    <a:gd name="T105" fmla="*/ 380 h 960"/>
                    <a:gd name="T106" fmla="*/ 243 w 1153"/>
                    <a:gd name="T107" fmla="*/ 344 h 960"/>
                    <a:gd name="T108" fmla="*/ 162 w 1153"/>
                    <a:gd name="T109" fmla="*/ 294 h 960"/>
                    <a:gd name="T110" fmla="*/ 99 w 1153"/>
                    <a:gd name="T111" fmla="*/ 253 h 960"/>
                    <a:gd name="T112" fmla="*/ 31 w 1153"/>
                    <a:gd name="T113" fmla="*/ 184 h 960"/>
                    <a:gd name="T114" fmla="*/ 399 w 1153"/>
                    <a:gd name="T115" fmla="*/ 0 h 960"/>
                    <a:gd name="T116" fmla="*/ 491 w 1153"/>
                    <a:gd name="T117" fmla="*/ 26 h 960"/>
                    <a:gd name="T118" fmla="*/ 542 w 1153"/>
                    <a:gd name="T119" fmla="*/ 52 h 960"/>
                    <a:gd name="T120" fmla="*/ 586 w 1153"/>
                    <a:gd name="T121" fmla="*/ 75 h 960"/>
                    <a:gd name="T122" fmla="*/ 584 w 1153"/>
                    <a:gd name="T123" fmla="*/ 79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153" h="960">
                      <a:moveTo>
                        <a:pt x="584" y="79"/>
                      </a:moveTo>
                      <a:cubicBezTo>
                        <a:pt x="581" y="87"/>
                        <a:pt x="577" y="89"/>
                        <a:pt x="572" y="95"/>
                      </a:cubicBezTo>
                      <a:cubicBezTo>
                        <a:pt x="566" y="104"/>
                        <a:pt x="561" y="117"/>
                        <a:pt x="565" y="127"/>
                      </a:cubicBezTo>
                      <a:cubicBezTo>
                        <a:pt x="569" y="137"/>
                        <a:pt x="575" y="149"/>
                        <a:pt x="589" y="141"/>
                      </a:cubicBezTo>
                      <a:cubicBezTo>
                        <a:pt x="604" y="134"/>
                        <a:pt x="608" y="140"/>
                        <a:pt x="611" y="155"/>
                      </a:cubicBezTo>
                      <a:cubicBezTo>
                        <a:pt x="615" y="170"/>
                        <a:pt x="615" y="169"/>
                        <a:pt x="632" y="175"/>
                      </a:cubicBezTo>
                      <a:cubicBezTo>
                        <a:pt x="649" y="181"/>
                        <a:pt x="667" y="186"/>
                        <a:pt x="666" y="199"/>
                      </a:cubicBezTo>
                      <a:cubicBezTo>
                        <a:pt x="665" y="211"/>
                        <a:pt x="671" y="221"/>
                        <a:pt x="677" y="215"/>
                      </a:cubicBezTo>
                      <a:cubicBezTo>
                        <a:pt x="683" y="209"/>
                        <a:pt x="700" y="203"/>
                        <a:pt x="717" y="206"/>
                      </a:cubicBezTo>
                      <a:cubicBezTo>
                        <a:pt x="733" y="209"/>
                        <a:pt x="767" y="227"/>
                        <a:pt x="781" y="247"/>
                      </a:cubicBezTo>
                      <a:cubicBezTo>
                        <a:pt x="794" y="268"/>
                        <a:pt x="810" y="292"/>
                        <a:pt x="811" y="311"/>
                      </a:cubicBezTo>
                      <a:cubicBezTo>
                        <a:pt x="812" y="329"/>
                        <a:pt x="812" y="337"/>
                        <a:pt x="825" y="328"/>
                      </a:cubicBezTo>
                      <a:cubicBezTo>
                        <a:pt x="838" y="320"/>
                        <a:pt x="848" y="335"/>
                        <a:pt x="846" y="360"/>
                      </a:cubicBezTo>
                      <a:cubicBezTo>
                        <a:pt x="845" y="386"/>
                        <a:pt x="850" y="404"/>
                        <a:pt x="868" y="440"/>
                      </a:cubicBezTo>
                      <a:cubicBezTo>
                        <a:pt x="885" y="477"/>
                        <a:pt x="888" y="469"/>
                        <a:pt x="904" y="498"/>
                      </a:cubicBezTo>
                      <a:cubicBezTo>
                        <a:pt x="921" y="526"/>
                        <a:pt x="915" y="533"/>
                        <a:pt x="924" y="553"/>
                      </a:cubicBezTo>
                      <a:cubicBezTo>
                        <a:pt x="932" y="574"/>
                        <a:pt x="953" y="592"/>
                        <a:pt x="992" y="598"/>
                      </a:cubicBezTo>
                      <a:cubicBezTo>
                        <a:pt x="1031" y="604"/>
                        <a:pt x="1023" y="611"/>
                        <a:pt x="1031" y="637"/>
                      </a:cubicBezTo>
                      <a:cubicBezTo>
                        <a:pt x="1038" y="663"/>
                        <a:pt x="1041" y="659"/>
                        <a:pt x="1063" y="665"/>
                      </a:cubicBezTo>
                      <a:cubicBezTo>
                        <a:pt x="1085" y="671"/>
                        <a:pt x="1100" y="670"/>
                        <a:pt x="1111" y="695"/>
                      </a:cubicBezTo>
                      <a:cubicBezTo>
                        <a:pt x="1123" y="719"/>
                        <a:pt x="1133" y="713"/>
                        <a:pt x="1143" y="736"/>
                      </a:cubicBezTo>
                      <a:cubicBezTo>
                        <a:pt x="1153" y="759"/>
                        <a:pt x="1137" y="766"/>
                        <a:pt x="1138" y="794"/>
                      </a:cubicBezTo>
                      <a:cubicBezTo>
                        <a:pt x="1139" y="822"/>
                        <a:pt x="1128" y="798"/>
                        <a:pt x="1108" y="802"/>
                      </a:cubicBezTo>
                      <a:cubicBezTo>
                        <a:pt x="1088" y="805"/>
                        <a:pt x="1057" y="787"/>
                        <a:pt x="1038" y="774"/>
                      </a:cubicBezTo>
                      <a:cubicBezTo>
                        <a:pt x="1019" y="760"/>
                        <a:pt x="959" y="736"/>
                        <a:pt x="945" y="729"/>
                      </a:cubicBezTo>
                      <a:cubicBezTo>
                        <a:pt x="932" y="722"/>
                        <a:pt x="919" y="728"/>
                        <a:pt x="928" y="736"/>
                      </a:cubicBezTo>
                      <a:cubicBezTo>
                        <a:pt x="936" y="744"/>
                        <a:pt x="973" y="763"/>
                        <a:pt x="990" y="769"/>
                      </a:cubicBezTo>
                      <a:cubicBezTo>
                        <a:pt x="1006" y="775"/>
                        <a:pt x="1009" y="773"/>
                        <a:pt x="1032" y="797"/>
                      </a:cubicBezTo>
                      <a:cubicBezTo>
                        <a:pt x="1032" y="797"/>
                        <a:pt x="1025" y="822"/>
                        <a:pt x="1014" y="831"/>
                      </a:cubicBezTo>
                      <a:cubicBezTo>
                        <a:pt x="1004" y="840"/>
                        <a:pt x="991" y="864"/>
                        <a:pt x="989" y="890"/>
                      </a:cubicBezTo>
                      <a:cubicBezTo>
                        <a:pt x="987" y="916"/>
                        <a:pt x="985" y="919"/>
                        <a:pt x="959" y="926"/>
                      </a:cubicBezTo>
                      <a:cubicBezTo>
                        <a:pt x="933" y="934"/>
                        <a:pt x="905" y="960"/>
                        <a:pt x="891" y="933"/>
                      </a:cubicBezTo>
                      <a:cubicBezTo>
                        <a:pt x="876" y="906"/>
                        <a:pt x="852" y="850"/>
                        <a:pt x="833" y="843"/>
                      </a:cubicBezTo>
                      <a:cubicBezTo>
                        <a:pt x="813" y="837"/>
                        <a:pt x="805" y="850"/>
                        <a:pt x="792" y="869"/>
                      </a:cubicBezTo>
                      <a:cubicBezTo>
                        <a:pt x="779" y="889"/>
                        <a:pt x="777" y="919"/>
                        <a:pt x="755" y="920"/>
                      </a:cubicBezTo>
                      <a:cubicBezTo>
                        <a:pt x="734" y="921"/>
                        <a:pt x="656" y="895"/>
                        <a:pt x="646" y="906"/>
                      </a:cubicBezTo>
                      <a:cubicBezTo>
                        <a:pt x="637" y="917"/>
                        <a:pt x="562" y="944"/>
                        <a:pt x="570" y="919"/>
                      </a:cubicBezTo>
                      <a:cubicBezTo>
                        <a:pt x="577" y="895"/>
                        <a:pt x="620" y="852"/>
                        <a:pt x="589" y="867"/>
                      </a:cubicBezTo>
                      <a:cubicBezTo>
                        <a:pt x="559" y="882"/>
                        <a:pt x="531" y="849"/>
                        <a:pt x="525" y="823"/>
                      </a:cubicBezTo>
                      <a:cubicBezTo>
                        <a:pt x="518" y="797"/>
                        <a:pt x="469" y="796"/>
                        <a:pt x="478" y="769"/>
                      </a:cubicBezTo>
                      <a:cubicBezTo>
                        <a:pt x="488" y="742"/>
                        <a:pt x="512" y="717"/>
                        <a:pt x="524" y="700"/>
                      </a:cubicBezTo>
                      <a:cubicBezTo>
                        <a:pt x="536" y="683"/>
                        <a:pt x="501" y="652"/>
                        <a:pt x="495" y="649"/>
                      </a:cubicBezTo>
                      <a:cubicBezTo>
                        <a:pt x="489" y="645"/>
                        <a:pt x="497" y="631"/>
                        <a:pt x="511" y="628"/>
                      </a:cubicBezTo>
                      <a:cubicBezTo>
                        <a:pt x="525" y="624"/>
                        <a:pt x="579" y="624"/>
                        <a:pt x="586" y="639"/>
                      </a:cubicBezTo>
                      <a:cubicBezTo>
                        <a:pt x="593" y="653"/>
                        <a:pt x="602" y="641"/>
                        <a:pt x="602" y="623"/>
                      </a:cubicBezTo>
                      <a:cubicBezTo>
                        <a:pt x="602" y="604"/>
                        <a:pt x="581" y="589"/>
                        <a:pt x="583" y="570"/>
                      </a:cubicBezTo>
                      <a:cubicBezTo>
                        <a:pt x="585" y="550"/>
                        <a:pt x="548" y="546"/>
                        <a:pt x="532" y="563"/>
                      </a:cubicBezTo>
                      <a:cubicBezTo>
                        <a:pt x="516" y="581"/>
                        <a:pt x="497" y="609"/>
                        <a:pt x="474" y="604"/>
                      </a:cubicBezTo>
                      <a:cubicBezTo>
                        <a:pt x="451" y="598"/>
                        <a:pt x="438" y="585"/>
                        <a:pt x="424" y="557"/>
                      </a:cubicBezTo>
                      <a:cubicBezTo>
                        <a:pt x="411" y="529"/>
                        <a:pt x="366" y="492"/>
                        <a:pt x="384" y="477"/>
                      </a:cubicBezTo>
                      <a:cubicBezTo>
                        <a:pt x="402" y="462"/>
                        <a:pt x="398" y="457"/>
                        <a:pt x="393" y="429"/>
                      </a:cubicBezTo>
                      <a:cubicBezTo>
                        <a:pt x="387" y="402"/>
                        <a:pt x="380" y="384"/>
                        <a:pt x="361" y="392"/>
                      </a:cubicBezTo>
                      <a:cubicBezTo>
                        <a:pt x="341" y="399"/>
                        <a:pt x="325" y="399"/>
                        <a:pt x="312" y="380"/>
                      </a:cubicBezTo>
                      <a:cubicBezTo>
                        <a:pt x="299" y="360"/>
                        <a:pt x="266" y="346"/>
                        <a:pt x="243" y="344"/>
                      </a:cubicBezTo>
                      <a:cubicBezTo>
                        <a:pt x="221" y="342"/>
                        <a:pt x="189" y="307"/>
                        <a:pt x="162" y="294"/>
                      </a:cubicBezTo>
                      <a:cubicBezTo>
                        <a:pt x="135" y="282"/>
                        <a:pt x="109" y="259"/>
                        <a:pt x="99" y="253"/>
                      </a:cubicBezTo>
                      <a:cubicBezTo>
                        <a:pt x="89" y="247"/>
                        <a:pt x="0" y="237"/>
                        <a:pt x="31" y="184"/>
                      </a:cubicBezTo>
                      <a:cubicBezTo>
                        <a:pt x="63" y="130"/>
                        <a:pt x="399" y="0"/>
                        <a:pt x="399" y="0"/>
                      </a:cubicBezTo>
                      <a:cubicBezTo>
                        <a:pt x="399" y="0"/>
                        <a:pt x="489" y="26"/>
                        <a:pt x="491" y="26"/>
                      </a:cubicBezTo>
                      <a:cubicBezTo>
                        <a:pt x="493" y="26"/>
                        <a:pt x="542" y="52"/>
                        <a:pt x="542" y="52"/>
                      </a:cubicBezTo>
                      <a:cubicBezTo>
                        <a:pt x="586" y="75"/>
                        <a:pt x="586" y="75"/>
                        <a:pt x="586" y="75"/>
                      </a:cubicBezTo>
                      <a:lnTo>
                        <a:pt x="584" y="79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18"/>
                <p:cNvSpPr/>
                <p:nvPr/>
              </p:nvSpPr>
              <p:spPr bwMode="auto">
                <a:xfrm>
                  <a:off x="5662191" y="3901777"/>
                  <a:ext cx="733425" cy="503237"/>
                </a:xfrm>
                <a:custGeom>
                  <a:avLst/>
                  <a:gdLst>
                    <a:gd name="T0" fmla="*/ 508 w 1312"/>
                    <a:gd name="T1" fmla="*/ 103 h 900"/>
                    <a:gd name="T2" fmla="*/ 547 w 1312"/>
                    <a:gd name="T3" fmla="*/ 71 h 900"/>
                    <a:gd name="T4" fmla="*/ 670 w 1312"/>
                    <a:gd name="T5" fmla="*/ 92 h 900"/>
                    <a:gd name="T6" fmla="*/ 665 w 1312"/>
                    <a:gd name="T7" fmla="*/ 186 h 900"/>
                    <a:gd name="T8" fmla="*/ 740 w 1312"/>
                    <a:gd name="T9" fmla="*/ 247 h 900"/>
                    <a:gd name="T10" fmla="*/ 831 w 1312"/>
                    <a:gd name="T11" fmla="*/ 202 h 900"/>
                    <a:gd name="T12" fmla="*/ 886 w 1312"/>
                    <a:gd name="T13" fmla="*/ 114 h 900"/>
                    <a:gd name="T14" fmla="*/ 928 w 1312"/>
                    <a:gd name="T15" fmla="*/ 31 h 900"/>
                    <a:gd name="T16" fmla="*/ 974 w 1312"/>
                    <a:gd name="T17" fmla="*/ 16 h 900"/>
                    <a:gd name="T18" fmla="*/ 1001 w 1312"/>
                    <a:gd name="T19" fmla="*/ 58 h 900"/>
                    <a:gd name="T20" fmla="*/ 1064 w 1312"/>
                    <a:gd name="T21" fmla="*/ 103 h 900"/>
                    <a:gd name="T22" fmla="*/ 1122 w 1312"/>
                    <a:gd name="T23" fmla="*/ 128 h 900"/>
                    <a:gd name="T24" fmla="*/ 1219 w 1312"/>
                    <a:gd name="T25" fmla="*/ 94 h 900"/>
                    <a:gd name="T26" fmla="*/ 1306 w 1312"/>
                    <a:gd name="T27" fmla="*/ 108 h 900"/>
                    <a:gd name="T28" fmla="*/ 1292 w 1312"/>
                    <a:gd name="T29" fmla="*/ 220 h 900"/>
                    <a:gd name="T30" fmla="*/ 1203 w 1312"/>
                    <a:gd name="T31" fmla="*/ 229 h 900"/>
                    <a:gd name="T32" fmla="*/ 1128 w 1312"/>
                    <a:gd name="T33" fmla="*/ 284 h 900"/>
                    <a:gd name="T34" fmla="*/ 1043 w 1312"/>
                    <a:gd name="T35" fmla="*/ 350 h 900"/>
                    <a:gd name="T36" fmla="*/ 1011 w 1312"/>
                    <a:gd name="T37" fmla="*/ 411 h 900"/>
                    <a:gd name="T38" fmla="*/ 974 w 1312"/>
                    <a:gd name="T39" fmla="*/ 455 h 900"/>
                    <a:gd name="T40" fmla="*/ 938 w 1312"/>
                    <a:gd name="T41" fmla="*/ 480 h 900"/>
                    <a:gd name="T42" fmla="*/ 894 w 1312"/>
                    <a:gd name="T43" fmla="*/ 561 h 900"/>
                    <a:gd name="T44" fmla="*/ 832 w 1312"/>
                    <a:gd name="T45" fmla="*/ 678 h 900"/>
                    <a:gd name="T46" fmla="*/ 787 w 1312"/>
                    <a:gd name="T47" fmla="*/ 700 h 900"/>
                    <a:gd name="T48" fmla="*/ 726 w 1312"/>
                    <a:gd name="T49" fmla="*/ 751 h 900"/>
                    <a:gd name="T50" fmla="*/ 670 w 1312"/>
                    <a:gd name="T51" fmla="*/ 840 h 900"/>
                    <a:gd name="T52" fmla="*/ 614 w 1312"/>
                    <a:gd name="T53" fmla="*/ 843 h 900"/>
                    <a:gd name="T54" fmla="*/ 544 w 1312"/>
                    <a:gd name="T55" fmla="*/ 848 h 900"/>
                    <a:gd name="T56" fmla="*/ 407 w 1312"/>
                    <a:gd name="T57" fmla="*/ 796 h 900"/>
                    <a:gd name="T58" fmla="*/ 317 w 1312"/>
                    <a:gd name="T59" fmla="*/ 832 h 900"/>
                    <a:gd name="T60" fmla="*/ 243 w 1312"/>
                    <a:gd name="T61" fmla="*/ 878 h 900"/>
                    <a:gd name="T62" fmla="*/ 128 w 1312"/>
                    <a:gd name="T63" fmla="*/ 876 h 900"/>
                    <a:gd name="T64" fmla="*/ 7 w 1312"/>
                    <a:gd name="T65" fmla="*/ 799 h 900"/>
                    <a:gd name="T66" fmla="*/ 85 w 1312"/>
                    <a:gd name="T67" fmla="*/ 684 h 900"/>
                    <a:gd name="T68" fmla="*/ 179 w 1312"/>
                    <a:gd name="T69" fmla="*/ 602 h 900"/>
                    <a:gd name="T70" fmla="*/ 98 w 1312"/>
                    <a:gd name="T71" fmla="*/ 629 h 900"/>
                    <a:gd name="T72" fmla="*/ 82 w 1312"/>
                    <a:gd name="T73" fmla="*/ 556 h 900"/>
                    <a:gd name="T74" fmla="*/ 55 w 1312"/>
                    <a:gd name="T75" fmla="*/ 294 h 900"/>
                    <a:gd name="T76" fmla="*/ 431 w 1312"/>
                    <a:gd name="T77" fmla="*/ 53 h 900"/>
                    <a:gd name="T78" fmla="*/ 489 w 1312"/>
                    <a:gd name="T79" fmla="*/ 49 h 9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312" h="900">
                      <a:moveTo>
                        <a:pt x="489" y="49"/>
                      </a:moveTo>
                      <a:cubicBezTo>
                        <a:pt x="499" y="63"/>
                        <a:pt x="502" y="87"/>
                        <a:pt x="508" y="103"/>
                      </a:cubicBezTo>
                      <a:cubicBezTo>
                        <a:pt x="518" y="129"/>
                        <a:pt x="532" y="107"/>
                        <a:pt x="540" y="105"/>
                      </a:cubicBezTo>
                      <a:cubicBezTo>
                        <a:pt x="549" y="103"/>
                        <a:pt x="545" y="83"/>
                        <a:pt x="547" y="71"/>
                      </a:cubicBezTo>
                      <a:cubicBezTo>
                        <a:pt x="550" y="59"/>
                        <a:pt x="564" y="54"/>
                        <a:pt x="589" y="60"/>
                      </a:cubicBezTo>
                      <a:cubicBezTo>
                        <a:pt x="614" y="66"/>
                        <a:pt x="657" y="83"/>
                        <a:pt x="670" y="92"/>
                      </a:cubicBezTo>
                      <a:cubicBezTo>
                        <a:pt x="684" y="100"/>
                        <a:pt x="677" y="109"/>
                        <a:pt x="673" y="124"/>
                      </a:cubicBezTo>
                      <a:cubicBezTo>
                        <a:pt x="669" y="139"/>
                        <a:pt x="673" y="164"/>
                        <a:pt x="665" y="186"/>
                      </a:cubicBezTo>
                      <a:cubicBezTo>
                        <a:pt x="657" y="208"/>
                        <a:pt x="670" y="214"/>
                        <a:pt x="676" y="221"/>
                      </a:cubicBezTo>
                      <a:cubicBezTo>
                        <a:pt x="683" y="227"/>
                        <a:pt x="717" y="253"/>
                        <a:pt x="740" y="247"/>
                      </a:cubicBezTo>
                      <a:cubicBezTo>
                        <a:pt x="762" y="242"/>
                        <a:pt x="783" y="250"/>
                        <a:pt x="809" y="242"/>
                      </a:cubicBezTo>
                      <a:cubicBezTo>
                        <a:pt x="835" y="234"/>
                        <a:pt x="830" y="225"/>
                        <a:pt x="831" y="202"/>
                      </a:cubicBezTo>
                      <a:cubicBezTo>
                        <a:pt x="831" y="180"/>
                        <a:pt x="823" y="178"/>
                        <a:pt x="857" y="164"/>
                      </a:cubicBezTo>
                      <a:cubicBezTo>
                        <a:pt x="892" y="150"/>
                        <a:pt x="885" y="133"/>
                        <a:pt x="886" y="114"/>
                      </a:cubicBezTo>
                      <a:cubicBezTo>
                        <a:pt x="887" y="95"/>
                        <a:pt x="932" y="83"/>
                        <a:pt x="948" y="73"/>
                      </a:cubicBezTo>
                      <a:cubicBezTo>
                        <a:pt x="963" y="63"/>
                        <a:pt x="939" y="47"/>
                        <a:pt x="928" y="31"/>
                      </a:cubicBezTo>
                      <a:cubicBezTo>
                        <a:pt x="918" y="14"/>
                        <a:pt x="941" y="21"/>
                        <a:pt x="956" y="37"/>
                      </a:cubicBezTo>
                      <a:cubicBezTo>
                        <a:pt x="970" y="53"/>
                        <a:pt x="969" y="33"/>
                        <a:pt x="974" y="16"/>
                      </a:cubicBezTo>
                      <a:cubicBezTo>
                        <a:pt x="980" y="0"/>
                        <a:pt x="994" y="34"/>
                        <a:pt x="991" y="44"/>
                      </a:cubicBezTo>
                      <a:cubicBezTo>
                        <a:pt x="989" y="53"/>
                        <a:pt x="990" y="61"/>
                        <a:pt x="1001" y="58"/>
                      </a:cubicBezTo>
                      <a:cubicBezTo>
                        <a:pt x="1012" y="55"/>
                        <a:pt x="1038" y="66"/>
                        <a:pt x="1045" y="83"/>
                      </a:cubicBezTo>
                      <a:cubicBezTo>
                        <a:pt x="1052" y="99"/>
                        <a:pt x="1059" y="113"/>
                        <a:pt x="1064" y="103"/>
                      </a:cubicBezTo>
                      <a:cubicBezTo>
                        <a:pt x="1070" y="93"/>
                        <a:pt x="1084" y="77"/>
                        <a:pt x="1088" y="98"/>
                      </a:cubicBezTo>
                      <a:cubicBezTo>
                        <a:pt x="1091" y="120"/>
                        <a:pt x="1100" y="129"/>
                        <a:pt x="1122" y="128"/>
                      </a:cubicBezTo>
                      <a:cubicBezTo>
                        <a:pt x="1144" y="128"/>
                        <a:pt x="1163" y="122"/>
                        <a:pt x="1186" y="103"/>
                      </a:cubicBezTo>
                      <a:cubicBezTo>
                        <a:pt x="1209" y="85"/>
                        <a:pt x="1208" y="89"/>
                        <a:pt x="1219" y="94"/>
                      </a:cubicBezTo>
                      <a:cubicBezTo>
                        <a:pt x="1231" y="100"/>
                        <a:pt x="1250" y="112"/>
                        <a:pt x="1271" y="100"/>
                      </a:cubicBezTo>
                      <a:cubicBezTo>
                        <a:pt x="1293" y="87"/>
                        <a:pt x="1300" y="92"/>
                        <a:pt x="1306" y="108"/>
                      </a:cubicBezTo>
                      <a:cubicBezTo>
                        <a:pt x="1312" y="124"/>
                        <a:pt x="1301" y="156"/>
                        <a:pt x="1287" y="165"/>
                      </a:cubicBezTo>
                      <a:cubicBezTo>
                        <a:pt x="1273" y="175"/>
                        <a:pt x="1289" y="200"/>
                        <a:pt x="1292" y="220"/>
                      </a:cubicBezTo>
                      <a:cubicBezTo>
                        <a:pt x="1295" y="240"/>
                        <a:pt x="1286" y="240"/>
                        <a:pt x="1258" y="228"/>
                      </a:cubicBezTo>
                      <a:cubicBezTo>
                        <a:pt x="1229" y="217"/>
                        <a:pt x="1239" y="220"/>
                        <a:pt x="1203" y="229"/>
                      </a:cubicBezTo>
                      <a:cubicBezTo>
                        <a:pt x="1167" y="238"/>
                        <a:pt x="1170" y="245"/>
                        <a:pt x="1170" y="260"/>
                      </a:cubicBezTo>
                      <a:cubicBezTo>
                        <a:pt x="1170" y="276"/>
                        <a:pt x="1155" y="290"/>
                        <a:pt x="1128" y="284"/>
                      </a:cubicBezTo>
                      <a:cubicBezTo>
                        <a:pt x="1101" y="279"/>
                        <a:pt x="1088" y="302"/>
                        <a:pt x="1080" y="307"/>
                      </a:cubicBezTo>
                      <a:cubicBezTo>
                        <a:pt x="1072" y="313"/>
                        <a:pt x="1046" y="331"/>
                        <a:pt x="1043" y="350"/>
                      </a:cubicBezTo>
                      <a:cubicBezTo>
                        <a:pt x="1040" y="369"/>
                        <a:pt x="1032" y="374"/>
                        <a:pt x="1019" y="366"/>
                      </a:cubicBezTo>
                      <a:cubicBezTo>
                        <a:pt x="1006" y="358"/>
                        <a:pt x="1009" y="395"/>
                        <a:pt x="1011" y="411"/>
                      </a:cubicBezTo>
                      <a:cubicBezTo>
                        <a:pt x="1013" y="426"/>
                        <a:pt x="1021" y="432"/>
                        <a:pt x="1015" y="445"/>
                      </a:cubicBezTo>
                      <a:cubicBezTo>
                        <a:pt x="1009" y="459"/>
                        <a:pt x="980" y="460"/>
                        <a:pt x="974" y="455"/>
                      </a:cubicBezTo>
                      <a:cubicBezTo>
                        <a:pt x="967" y="449"/>
                        <a:pt x="952" y="446"/>
                        <a:pt x="943" y="448"/>
                      </a:cubicBezTo>
                      <a:cubicBezTo>
                        <a:pt x="933" y="450"/>
                        <a:pt x="937" y="456"/>
                        <a:pt x="938" y="480"/>
                      </a:cubicBezTo>
                      <a:cubicBezTo>
                        <a:pt x="939" y="503"/>
                        <a:pt x="925" y="497"/>
                        <a:pt x="917" y="516"/>
                      </a:cubicBezTo>
                      <a:cubicBezTo>
                        <a:pt x="909" y="536"/>
                        <a:pt x="911" y="544"/>
                        <a:pt x="894" y="561"/>
                      </a:cubicBezTo>
                      <a:cubicBezTo>
                        <a:pt x="876" y="579"/>
                        <a:pt x="870" y="598"/>
                        <a:pt x="853" y="619"/>
                      </a:cubicBezTo>
                      <a:cubicBezTo>
                        <a:pt x="835" y="639"/>
                        <a:pt x="835" y="654"/>
                        <a:pt x="832" y="678"/>
                      </a:cubicBezTo>
                      <a:cubicBezTo>
                        <a:pt x="831" y="685"/>
                        <a:pt x="831" y="686"/>
                        <a:pt x="830" y="690"/>
                      </a:cubicBezTo>
                      <a:cubicBezTo>
                        <a:pt x="830" y="690"/>
                        <a:pt x="803" y="690"/>
                        <a:pt x="787" y="700"/>
                      </a:cubicBezTo>
                      <a:cubicBezTo>
                        <a:pt x="771" y="710"/>
                        <a:pt x="754" y="717"/>
                        <a:pt x="745" y="719"/>
                      </a:cubicBezTo>
                      <a:cubicBezTo>
                        <a:pt x="735" y="721"/>
                        <a:pt x="725" y="738"/>
                        <a:pt x="726" y="751"/>
                      </a:cubicBezTo>
                      <a:cubicBezTo>
                        <a:pt x="728" y="764"/>
                        <a:pt x="734" y="792"/>
                        <a:pt x="710" y="800"/>
                      </a:cubicBezTo>
                      <a:cubicBezTo>
                        <a:pt x="685" y="807"/>
                        <a:pt x="675" y="824"/>
                        <a:pt x="670" y="840"/>
                      </a:cubicBezTo>
                      <a:cubicBezTo>
                        <a:pt x="665" y="855"/>
                        <a:pt x="668" y="867"/>
                        <a:pt x="648" y="870"/>
                      </a:cubicBezTo>
                      <a:cubicBezTo>
                        <a:pt x="629" y="872"/>
                        <a:pt x="610" y="870"/>
                        <a:pt x="614" y="843"/>
                      </a:cubicBezTo>
                      <a:cubicBezTo>
                        <a:pt x="618" y="816"/>
                        <a:pt x="598" y="820"/>
                        <a:pt x="581" y="818"/>
                      </a:cubicBezTo>
                      <a:cubicBezTo>
                        <a:pt x="563" y="817"/>
                        <a:pt x="547" y="837"/>
                        <a:pt x="544" y="848"/>
                      </a:cubicBezTo>
                      <a:cubicBezTo>
                        <a:pt x="541" y="860"/>
                        <a:pt x="517" y="878"/>
                        <a:pt x="506" y="867"/>
                      </a:cubicBezTo>
                      <a:cubicBezTo>
                        <a:pt x="495" y="855"/>
                        <a:pt x="419" y="802"/>
                        <a:pt x="407" y="796"/>
                      </a:cubicBezTo>
                      <a:cubicBezTo>
                        <a:pt x="394" y="791"/>
                        <a:pt x="374" y="790"/>
                        <a:pt x="344" y="793"/>
                      </a:cubicBezTo>
                      <a:cubicBezTo>
                        <a:pt x="314" y="796"/>
                        <a:pt x="324" y="805"/>
                        <a:pt x="317" y="832"/>
                      </a:cubicBezTo>
                      <a:cubicBezTo>
                        <a:pt x="310" y="859"/>
                        <a:pt x="320" y="882"/>
                        <a:pt x="292" y="885"/>
                      </a:cubicBezTo>
                      <a:cubicBezTo>
                        <a:pt x="265" y="887"/>
                        <a:pt x="268" y="863"/>
                        <a:pt x="243" y="878"/>
                      </a:cubicBezTo>
                      <a:cubicBezTo>
                        <a:pt x="217" y="893"/>
                        <a:pt x="202" y="875"/>
                        <a:pt x="183" y="885"/>
                      </a:cubicBezTo>
                      <a:cubicBezTo>
                        <a:pt x="164" y="895"/>
                        <a:pt x="147" y="900"/>
                        <a:pt x="128" y="876"/>
                      </a:cubicBezTo>
                      <a:cubicBezTo>
                        <a:pt x="109" y="853"/>
                        <a:pt x="102" y="822"/>
                        <a:pt x="69" y="816"/>
                      </a:cubicBezTo>
                      <a:cubicBezTo>
                        <a:pt x="36" y="809"/>
                        <a:pt x="0" y="821"/>
                        <a:pt x="7" y="799"/>
                      </a:cubicBezTo>
                      <a:cubicBezTo>
                        <a:pt x="14" y="776"/>
                        <a:pt x="30" y="741"/>
                        <a:pt x="55" y="730"/>
                      </a:cubicBezTo>
                      <a:cubicBezTo>
                        <a:pt x="81" y="718"/>
                        <a:pt x="76" y="700"/>
                        <a:pt x="85" y="684"/>
                      </a:cubicBezTo>
                      <a:cubicBezTo>
                        <a:pt x="95" y="667"/>
                        <a:pt x="111" y="659"/>
                        <a:pt x="135" y="646"/>
                      </a:cubicBezTo>
                      <a:cubicBezTo>
                        <a:pt x="158" y="634"/>
                        <a:pt x="173" y="615"/>
                        <a:pt x="179" y="602"/>
                      </a:cubicBezTo>
                      <a:cubicBezTo>
                        <a:pt x="185" y="590"/>
                        <a:pt x="190" y="576"/>
                        <a:pt x="167" y="586"/>
                      </a:cubicBezTo>
                      <a:cubicBezTo>
                        <a:pt x="144" y="596"/>
                        <a:pt x="124" y="617"/>
                        <a:pt x="98" y="629"/>
                      </a:cubicBezTo>
                      <a:cubicBezTo>
                        <a:pt x="72" y="641"/>
                        <a:pt x="63" y="625"/>
                        <a:pt x="70" y="616"/>
                      </a:cubicBezTo>
                      <a:cubicBezTo>
                        <a:pt x="78" y="607"/>
                        <a:pt x="120" y="569"/>
                        <a:pt x="82" y="556"/>
                      </a:cubicBezTo>
                      <a:cubicBezTo>
                        <a:pt x="44" y="543"/>
                        <a:pt x="38" y="441"/>
                        <a:pt x="38" y="441"/>
                      </a:cubicBezTo>
                      <a:cubicBezTo>
                        <a:pt x="55" y="294"/>
                        <a:pt x="55" y="294"/>
                        <a:pt x="55" y="294"/>
                      </a:cubicBezTo>
                      <a:cubicBezTo>
                        <a:pt x="294" y="66"/>
                        <a:pt x="294" y="66"/>
                        <a:pt x="294" y="66"/>
                      </a:cubicBezTo>
                      <a:cubicBezTo>
                        <a:pt x="431" y="53"/>
                        <a:pt x="431" y="53"/>
                        <a:pt x="431" y="53"/>
                      </a:cubicBezTo>
                      <a:cubicBezTo>
                        <a:pt x="486" y="45"/>
                        <a:pt x="486" y="45"/>
                        <a:pt x="486" y="45"/>
                      </a:cubicBezTo>
                      <a:lnTo>
                        <a:pt x="489" y="49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19"/>
                <p:cNvSpPr/>
                <p:nvPr/>
              </p:nvSpPr>
              <p:spPr bwMode="auto">
                <a:xfrm>
                  <a:off x="5141491" y="3619202"/>
                  <a:ext cx="492125" cy="827087"/>
                </a:xfrm>
                <a:custGeom>
                  <a:avLst/>
                  <a:gdLst>
                    <a:gd name="T0" fmla="*/ 174 w 880"/>
                    <a:gd name="T1" fmla="*/ 1464 h 1478"/>
                    <a:gd name="T2" fmla="*/ 255 w 880"/>
                    <a:gd name="T3" fmla="*/ 1464 h 1478"/>
                    <a:gd name="T4" fmla="*/ 328 w 880"/>
                    <a:gd name="T5" fmla="*/ 1415 h 1478"/>
                    <a:gd name="T6" fmla="*/ 391 w 880"/>
                    <a:gd name="T7" fmla="*/ 1380 h 1478"/>
                    <a:gd name="T8" fmla="*/ 440 w 880"/>
                    <a:gd name="T9" fmla="*/ 1342 h 1478"/>
                    <a:gd name="T10" fmla="*/ 453 w 880"/>
                    <a:gd name="T11" fmla="*/ 1322 h 1478"/>
                    <a:gd name="T12" fmla="*/ 487 w 880"/>
                    <a:gd name="T13" fmla="*/ 1305 h 1478"/>
                    <a:gd name="T14" fmla="*/ 559 w 880"/>
                    <a:gd name="T15" fmla="*/ 1300 h 1478"/>
                    <a:gd name="T16" fmla="*/ 642 w 880"/>
                    <a:gd name="T17" fmla="*/ 1266 h 1478"/>
                    <a:gd name="T18" fmla="*/ 713 w 880"/>
                    <a:gd name="T19" fmla="*/ 1198 h 1478"/>
                    <a:gd name="T20" fmla="*/ 719 w 880"/>
                    <a:gd name="T21" fmla="*/ 1118 h 1478"/>
                    <a:gd name="T22" fmla="*/ 758 w 880"/>
                    <a:gd name="T23" fmla="*/ 999 h 1478"/>
                    <a:gd name="T24" fmla="*/ 880 w 880"/>
                    <a:gd name="T25" fmla="*/ 655 h 1478"/>
                    <a:gd name="T26" fmla="*/ 840 w 880"/>
                    <a:gd name="T27" fmla="*/ 130 h 1478"/>
                    <a:gd name="T28" fmla="*/ 751 w 880"/>
                    <a:gd name="T29" fmla="*/ 0 h 1478"/>
                    <a:gd name="T30" fmla="*/ 585 w 880"/>
                    <a:gd name="T31" fmla="*/ 28 h 1478"/>
                    <a:gd name="T32" fmla="*/ 136 w 880"/>
                    <a:gd name="T33" fmla="*/ 299 h 1478"/>
                    <a:gd name="T34" fmla="*/ 81 w 880"/>
                    <a:gd name="T35" fmla="*/ 627 h 1478"/>
                    <a:gd name="T36" fmla="*/ 0 w 880"/>
                    <a:gd name="T37" fmla="*/ 1162 h 1478"/>
                    <a:gd name="T38" fmla="*/ 106 w 880"/>
                    <a:gd name="T39" fmla="*/ 1420 h 1478"/>
                    <a:gd name="T40" fmla="*/ 174 w 880"/>
                    <a:gd name="T41" fmla="*/ 1464 h 14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80" h="1478">
                      <a:moveTo>
                        <a:pt x="174" y="1464"/>
                      </a:moveTo>
                      <a:cubicBezTo>
                        <a:pt x="174" y="1464"/>
                        <a:pt x="243" y="1478"/>
                        <a:pt x="255" y="1464"/>
                      </a:cubicBezTo>
                      <a:cubicBezTo>
                        <a:pt x="267" y="1451"/>
                        <a:pt x="298" y="1426"/>
                        <a:pt x="328" y="1415"/>
                      </a:cubicBezTo>
                      <a:cubicBezTo>
                        <a:pt x="358" y="1404"/>
                        <a:pt x="380" y="1404"/>
                        <a:pt x="391" y="1380"/>
                      </a:cubicBezTo>
                      <a:cubicBezTo>
                        <a:pt x="403" y="1356"/>
                        <a:pt x="430" y="1344"/>
                        <a:pt x="440" y="1342"/>
                      </a:cubicBezTo>
                      <a:cubicBezTo>
                        <a:pt x="449" y="1340"/>
                        <a:pt x="453" y="1329"/>
                        <a:pt x="453" y="1322"/>
                      </a:cubicBezTo>
                      <a:cubicBezTo>
                        <a:pt x="453" y="1314"/>
                        <a:pt x="460" y="1301"/>
                        <a:pt x="487" y="1305"/>
                      </a:cubicBezTo>
                      <a:cubicBezTo>
                        <a:pt x="513" y="1309"/>
                        <a:pt x="535" y="1310"/>
                        <a:pt x="559" y="1300"/>
                      </a:cubicBezTo>
                      <a:cubicBezTo>
                        <a:pt x="584" y="1290"/>
                        <a:pt x="629" y="1279"/>
                        <a:pt x="642" y="1266"/>
                      </a:cubicBezTo>
                      <a:cubicBezTo>
                        <a:pt x="656" y="1254"/>
                        <a:pt x="705" y="1226"/>
                        <a:pt x="713" y="1198"/>
                      </a:cubicBezTo>
                      <a:cubicBezTo>
                        <a:pt x="721" y="1169"/>
                        <a:pt x="718" y="1138"/>
                        <a:pt x="719" y="1118"/>
                      </a:cubicBezTo>
                      <a:cubicBezTo>
                        <a:pt x="720" y="1097"/>
                        <a:pt x="722" y="1011"/>
                        <a:pt x="758" y="999"/>
                      </a:cubicBezTo>
                      <a:cubicBezTo>
                        <a:pt x="794" y="987"/>
                        <a:pt x="880" y="655"/>
                        <a:pt x="880" y="655"/>
                      </a:cubicBezTo>
                      <a:cubicBezTo>
                        <a:pt x="840" y="130"/>
                        <a:pt x="840" y="130"/>
                        <a:pt x="840" y="130"/>
                      </a:cubicBezTo>
                      <a:cubicBezTo>
                        <a:pt x="751" y="0"/>
                        <a:pt x="751" y="0"/>
                        <a:pt x="751" y="0"/>
                      </a:cubicBezTo>
                      <a:cubicBezTo>
                        <a:pt x="585" y="28"/>
                        <a:pt x="585" y="28"/>
                        <a:pt x="585" y="28"/>
                      </a:cubicBezTo>
                      <a:cubicBezTo>
                        <a:pt x="136" y="299"/>
                        <a:pt x="136" y="299"/>
                        <a:pt x="136" y="299"/>
                      </a:cubicBezTo>
                      <a:cubicBezTo>
                        <a:pt x="81" y="627"/>
                        <a:pt x="81" y="627"/>
                        <a:pt x="81" y="627"/>
                      </a:cubicBezTo>
                      <a:cubicBezTo>
                        <a:pt x="0" y="1162"/>
                        <a:pt x="0" y="1162"/>
                        <a:pt x="0" y="1162"/>
                      </a:cubicBezTo>
                      <a:cubicBezTo>
                        <a:pt x="106" y="1420"/>
                        <a:pt x="106" y="1420"/>
                        <a:pt x="106" y="1420"/>
                      </a:cubicBezTo>
                      <a:lnTo>
                        <a:pt x="174" y="1464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 20"/>
                <p:cNvSpPr/>
                <p:nvPr/>
              </p:nvSpPr>
              <p:spPr bwMode="auto">
                <a:xfrm>
                  <a:off x="5478041" y="3358852"/>
                  <a:ext cx="600075" cy="879475"/>
                </a:xfrm>
                <a:custGeom>
                  <a:avLst/>
                  <a:gdLst>
                    <a:gd name="T0" fmla="*/ 820 w 1074"/>
                    <a:gd name="T1" fmla="*/ 812 h 1572"/>
                    <a:gd name="T2" fmla="*/ 906 w 1074"/>
                    <a:gd name="T3" fmla="*/ 787 h 1572"/>
                    <a:gd name="T4" fmla="*/ 1005 w 1074"/>
                    <a:gd name="T5" fmla="*/ 697 h 1572"/>
                    <a:gd name="T6" fmla="*/ 1068 w 1074"/>
                    <a:gd name="T7" fmla="*/ 595 h 1572"/>
                    <a:gd name="T8" fmla="*/ 1074 w 1074"/>
                    <a:gd name="T9" fmla="*/ 540 h 1572"/>
                    <a:gd name="T10" fmla="*/ 881 w 1074"/>
                    <a:gd name="T11" fmla="*/ 260 h 1572"/>
                    <a:gd name="T12" fmla="*/ 680 w 1074"/>
                    <a:gd name="T13" fmla="*/ 0 h 1572"/>
                    <a:gd name="T14" fmla="*/ 179 w 1074"/>
                    <a:gd name="T15" fmla="*/ 147 h 1572"/>
                    <a:gd name="T16" fmla="*/ 2 w 1074"/>
                    <a:gd name="T17" fmla="*/ 406 h 1572"/>
                    <a:gd name="T18" fmla="*/ 147 w 1074"/>
                    <a:gd name="T19" fmla="*/ 600 h 1572"/>
                    <a:gd name="T20" fmla="*/ 106 w 1074"/>
                    <a:gd name="T21" fmla="*/ 689 h 1572"/>
                    <a:gd name="T22" fmla="*/ 135 w 1074"/>
                    <a:gd name="T23" fmla="*/ 734 h 1572"/>
                    <a:gd name="T24" fmla="*/ 190 w 1074"/>
                    <a:gd name="T25" fmla="*/ 783 h 1572"/>
                    <a:gd name="T26" fmla="*/ 181 w 1074"/>
                    <a:gd name="T27" fmla="*/ 887 h 1572"/>
                    <a:gd name="T28" fmla="*/ 104 w 1074"/>
                    <a:gd name="T29" fmla="*/ 942 h 1572"/>
                    <a:gd name="T30" fmla="*/ 48 w 1074"/>
                    <a:gd name="T31" fmla="*/ 1033 h 1572"/>
                    <a:gd name="T32" fmla="*/ 126 w 1074"/>
                    <a:gd name="T33" fmla="*/ 1153 h 1572"/>
                    <a:gd name="T34" fmla="*/ 159 w 1074"/>
                    <a:gd name="T35" fmla="*/ 1221 h 1572"/>
                    <a:gd name="T36" fmla="*/ 132 w 1074"/>
                    <a:gd name="T37" fmla="*/ 1328 h 1572"/>
                    <a:gd name="T38" fmla="*/ 77 w 1074"/>
                    <a:gd name="T39" fmla="*/ 1432 h 1572"/>
                    <a:gd name="T40" fmla="*/ 181 w 1074"/>
                    <a:gd name="T41" fmla="*/ 1530 h 1572"/>
                    <a:gd name="T42" fmla="*/ 289 w 1074"/>
                    <a:gd name="T43" fmla="*/ 1549 h 1572"/>
                    <a:gd name="T44" fmla="*/ 351 w 1074"/>
                    <a:gd name="T45" fmla="*/ 1534 h 1572"/>
                    <a:gd name="T46" fmla="*/ 417 w 1074"/>
                    <a:gd name="T47" fmla="*/ 1542 h 1572"/>
                    <a:gd name="T48" fmla="*/ 400 w 1074"/>
                    <a:gd name="T49" fmla="*/ 1454 h 1572"/>
                    <a:gd name="T50" fmla="*/ 464 w 1074"/>
                    <a:gd name="T51" fmla="*/ 1316 h 1572"/>
                    <a:gd name="T52" fmla="*/ 547 w 1074"/>
                    <a:gd name="T53" fmla="*/ 1193 h 1572"/>
                    <a:gd name="T54" fmla="*/ 697 w 1074"/>
                    <a:gd name="T55" fmla="*/ 1122 h 1572"/>
                    <a:gd name="T56" fmla="*/ 779 w 1074"/>
                    <a:gd name="T57" fmla="*/ 1041 h 1572"/>
                    <a:gd name="T58" fmla="*/ 792 w 1074"/>
                    <a:gd name="T59" fmla="*/ 1005 h 1572"/>
                    <a:gd name="T60" fmla="*/ 734 w 1074"/>
                    <a:gd name="T61" fmla="*/ 960 h 1572"/>
                    <a:gd name="T62" fmla="*/ 751 w 1074"/>
                    <a:gd name="T63" fmla="*/ 795 h 1572"/>
                    <a:gd name="T64" fmla="*/ 781 w 1074"/>
                    <a:gd name="T65" fmla="*/ 804 h 15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074" h="1572">
                      <a:moveTo>
                        <a:pt x="781" y="804"/>
                      </a:moveTo>
                      <a:cubicBezTo>
                        <a:pt x="792" y="802"/>
                        <a:pt x="807" y="805"/>
                        <a:pt x="820" y="812"/>
                      </a:cubicBezTo>
                      <a:cubicBezTo>
                        <a:pt x="843" y="824"/>
                        <a:pt x="884" y="826"/>
                        <a:pt x="880" y="806"/>
                      </a:cubicBezTo>
                      <a:cubicBezTo>
                        <a:pt x="875" y="786"/>
                        <a:pt x="887" y="783"/>
                        <a:pt x="906" y="787"/>
                      </a:cubicBezTo>
                      <a:cubicBezTo>
                        <a:pt x="925" y="790"/>
                        <a:pt x="948" y="800"/>
                        <a:pt x="966" y="774"/>
                      </a:cubicBezTo>
                      <a:cubicBezTo>
                        <a:pt x="983" y="748"/>
                        <a:pt x="1003" y="723"/>
                        <a:pt x="1005" y="697"/>
                      </a:cubicBezTo>
                      <a:cubicBezTo>
                        <a:pt x="1008" y="671"/>
                        <a:pt x="1016" y="653"/>
                        <a:pt x="1054" y="610"/>
                      </a:cubicBezTo>
                      <a:cubicBezTo>
                        <a:pt x="1059" y="605"/>
                        <a:pt x="1063" y="600"/>
                        <a:pt x="1068" y="595"/>
                      </a:cubicBezTo>
                      <a:cubicBezTo>
                        <a:pt x="1072" y="592"/>
                        <a:pt x="1072" y="592"/>
                        <a:pt x="1072" y="592"/>
                      </a:cubicBezTo>
                      <a:cubicBezTo>
                        <a:pt x="1074" y="540"/>
                        <a:pt x="1074" y="540"/>
                        <a:pt x="1074" y="540"/>
                      </a:cubicBezTo>
                      <a:cubicBezTo>
                        <a:pt x="1057" y="368"/>
                        <a:pt x="1057" y="368"/>
                        <a:pt x="1057" y="368"/>
                      </a:cubicBezTo>
                      <a:cubicBezTo>
                        <a:pt x="881" y="260"/>
                        <a:pt x="881" y="260"/>
                        <a:pt x="881" y="260"/>
                      </a:cubicBezTo>
                      <a:cubicBezTo>
                        <a:pt x="881" y="260"/>
                        <a:pt x="724" y="140"/>
                        <a:pt x="722" y="138"/>
                      </a:cubicBezTo>
                      <a:cubicBezTo>
                        <a:pt x="720" y="136"/>
                        <a:pt x="680" y="0"/>
                        <a:pt x="680" y="0"/>
                      </a:cubicBezTo>
                      <a:cubicBezTo>
                        <a:pt x="271" y="138"/>
                        <a:pt x="271" y="138"/>
                        <a:pt x="271" y="138"/>
                      </a:cubicBezTo>
                      <a:cubicBezTo>
                        <a:pt x="179" y="147"/>
                        <a:pt x="179" y="147"/>
                        <a:pt x="179" y="147"/>
                      </a:cubicBezTo>
                      <a:cubicBezTo>
                        <a:pt x="78" y="286"/>
                        <a:pt x="78" y="286"/>
                        <a:pt x="78" y="286"/>
                      </a:cubicBezTo>
                      <a:cubicBezTo>
                        <a:pt x="78" y="286"/>
                        <a:pt x="4" y="404"/>
                        <a:pt x="2" y="406"/>
                      </a:cubicBezTo>
                      <a:cubicBezTo>
                        <a:pt x="0" y="408"/>
                        <a:pt x="31" y="541"/>
                        <a:pt x="76" y="542"/>
                      </a:cubicBezTo>
                      <a:cubicBezTo>
                        <a:pt x="120" y="544"/>
                        <a:pt x="141" y="578"/>
                        <a:pt x="147" y="600"/>
                      </a:cubicBezTo>
                      <a:cubicBezTo>
                        <a:pt x="154" y="622"/>
                        <a:pt x="164" y="648"/>
                        <a:pt x="145" y="652"/>
                      </a:cubicBezTo>
                      <a:cubicBezTo>
                        <a:pt x="127" y="656"/>
                        <a:pt x="125" y="683"/>
                        <a:pt x="106" y="689"/>
                      </a:cubicBezTo>
                      <a:cubicBezTo>
                        <a:pt x="87" y="695"/>
                        <a:pt x="89" y="692"/>
                        <a:pt x="85" y="712"/>
                      </a:cubicBezTo>
                      <a:cubicBezTo>
                        <a:pt x="80" y="733"/>
                        <a:pt x="115" y="738"/>
                        <a:pt x="135" y="734"/>
                      </a:cubicBezTo>
                      <a:cubicBezTo>
                        <a:pt x="155" y="729"/>
                        <a:pt x="177" y="721"/>
                        <a:pt x="177" y="734"/>
                      </a:cubicBezTo>
                      <a:cubicBezTo>
                        <a:pt x="176" y="747"/>
                        <a:pt x="175" y="758"/>
                        <a:pt x="190" y="783"/>
                      </a:cubicBezTo>
                      <a:cubicBezTo>
                        <a:pt x="205" y="807"/>
                        <a:pt x="207" y="816"/>
                        <a:pt x="199" y="827"/>
                      </a:cubicBezTo>
                      <a:cubicBezTo>
                        <a:pt x="192" y="837"/>
                        <a:pt x="186" y="867"/>
                        <a:pt x="181" y="887"/>
                      </a:cubicBezTo>
                      <a:cubicBezTo>
                        <a:pt x="176" y="906"/>
                        <a:pt x="154" y="911"/>
                        <a:pt x="125" y="908"/>
                      </a:cubicBezTo>
                      <a:cubicBezTo>
                        <a:pt x="97" y="905"/>
                        <a:pt x="95" y="918"/>
                        <a:pt x="104" y="942"/>
                      </a:cubicBezTo>
                      <a:cubicBezTo>
                        <a:pt x="113" y="966"/>
                        <a:pt x="102" y="981"/>
                        <a:pt x="76" y="988"/>
                      </a:cubicBezTo>
                      <a:cubicBezTo>
                        <a:pt x="50" y="995"/>
                        <a:pt x="48" y="1014"/>
                        <a:pt x="48" y="1033"/>
                      </a:cubicBezTo>
                      <a:cubicBezTo>
                        <a:pt x="48" y="1053"/>
                        <a:pt x="48" y="1080"/>
                        <a:pt x="72" y="1098"/>
                      </a:cubicBezTo>
                      <a:cubicBezTo>
                        <a:pt x="96" y="1115"/>
                        <a:pt x="104" y="1130"/>
                        <a:pt x="126" y="1153"/>
                      </a:cubicBezTo>
                      <a:cubicBezTo>
                        <a:pt x="148" y="1176"/>
                        <a:pt x="140" y="1189"/>
                        <a:pt x="153" y="1197"/>
                      </a:cubicBezTo>
                      <a:cubicBezTo>
                        <a:pt x="167" y="1205"/>
                        <a:pt x="166" y="1214"/>
                        <a:pt x="159" y="1221"/>
                      </a:cubicBezTo>
                      <a:cubicBezTo>
                        <a:pt x="151" y="1228"/>
                        <a:pt x="153" y="1240"/>
                        <a:pt x="149" y="1263"/>
                      </a:cubicBezTo>
                      <a:cubicBezTo>
                        <a:pt x="145" y="1286"/>
                        <a:pt x="143" y="1318"/>
                        <a:pt x="132" y="1328"/>
                      </a:cubicBezTo>
                      <a:cubicBezTo>
                        <a:pt x="122" y="1338"/>
                        <a:pt x="123" y="1379"/>
                        <a:pt x="120" y="1400"/>
                      </a:cubicBezTo>
                      <a:cubicBezTo>
                        <a:pt x="117" y="1420"/>
                        <a:pt x="98" y="1425"/>
                        <a:pt x="77" y="1432"/>
                      </a:cubicBezTo>
                      <a:cubicBezTo>
                        <a:pt x="56" y="1440"/>
                        <a:pt x="104" y="1479"/>
                        <a:pt x="122" y="1500"/>
                      </a:cubicBezTo>
                      <a:cubicBezTo>
                        <a:pt x="140" y="1521"/>
                        <a:pt x="156" y="1529"/>
                        <a:pt x="181" y="1530"/>
                      </a:cubicBezTo>
                      <a:cubicBezTo>
                        <a:pt x="205" y="1531"/>
                        <a:pt x="212" y="1516"/>
                        <a:pt x="231" y="1525"/>
                      </a:cubicBezTo>
                      <a:cubicBezTo>
                        <a:pt x="250" y="1534"/>
                        <a:pt x="277" y="1550"/>
                        <a:pt x="289" y="1549"/>
                      </a:cubicBezTo>
                      <a:cubicBezTo>
                        <a:pt x="300" y="1547"/>
                        <a:pt x="308" y="1546"/>
                        <a:pt x="330" y="1559"/>
                      </a:cubicBezTo>
                      <a:cubicBezTo>
                        <a:pt x="353" y="1572"/>
                        <a:pt x="341" y="1553"/>
                        <a:pt x="351" y="1534"/>
                      </a:cubicBezTo>
                      <a:cubicBezTo>
                        <a:pt x="361" y="1515"/>
                        <a:pt x="362" y="1510"/>
                        <a:pt x="382" y="1525"/>
                      </a:cubicBezTo>
                      <a:cubicBezTo>
                        <a:pt x="401" y="1539"/>
                        <a:pt x="408" y="1541"/>
                        <a:pt x="417" y="1542"/>
                      </a:cubicBezTo>
                      <a:cubicBezTo>
                        <a:pt x="427" y="1544"/>
                        <a:pt x="425" y="1525"/>
                        <a:pt x="419" y="1507"/>
                      </a:cubicBezTo>
                      <a:cubicBezTo>
                        <a:pt x="412" y="1490"/>
                        <a:pt x="399" y="1474"/>
                        <a:pt x="400" y="1454"/>
                      </a:cubicBezTo>
                      <a:cubicBezTo>
                        <a:pt x="401" y="1433"/>
                        <a:pt x="402" y="1421"/>
                        <a:pt x="432" y="1396"/>
                      </a:cubicBezTo>
                      <a:cubicBezTo>
                        <a:pt x="461" y="1372"/>
                        <a:pt x="456" y="1348"/>
                        <a:pt x="464" y="1316"/>
                      </a:cubicBezTo>
                      <a:cubicBezTo>
                        <a:pt x="473" y="1283"/>
                        <a:pt x="484" y="1291"/>
                        <a:pt x="496" y="1271"/>
                      </a:cubicBezTo>
                      <a:cubicBezTo>
                        <a:pt x="507" y="1250"/>
                        <a:pt x="536" y="1219"/>
                        <a:pt x="547" y="1193"/>
                      </a:cubicBezTo>
                      <a:cubicBezTo>
                        <a:pt x="558" y="1167"/>
                        <a:pt x="581" y="1158"/>
                        <a:pt x="600" y="1143"/>
                      </a:cubicBezTo>
                      <a:cubicBezTo>
                        <a:pt x="619" y="1128"/>
                        <a:pt x="669" y="1123"/>
                        <a:pt x="697" y="1122"/>
                      </a:cubicBezTo>
                      <a:cubicBezTo>
                        <a:pt x="725" y="1122"/>
                        <a:pt x="727" y="1113"/>
                        <a:pt x="729" y="1090"/>
                      </a:cubicBezTo>
                      <a:cubicBezTo>
                        <a:pt x="731" y="1068"/>
                        <a:pt x="759" y="1054"/>
                        <a:pt x="779" y="1041"/>
                      </a:cubicBezTo>
                      <a:cubicBezTo>
                        <a:pt x="800" y="1028"/>
                        <a:pt x="815" y="1015"/>
                        <a:pt x="815" y="1015"/>
                      </a:cubicBezTo>
                      <a:cubicBezTo>
                        <a:pt x="810" y="1006"/>
                        <a:pt x="804" y="1004"/>
                        <a:pt x="792" y="1005"/>
                      </a:cubicBezTo>
                      <a:cubicBezTo>
                        <a:pt x="762" y="1007"/>
                        <a:pt x="743" y="993"/>
                        <a:pt x="736" y="964"/>
                      </a:cubicBezTo>
                      <a:cubicBezTo>
                        <a:pt x="734" y="960"/>
                        <a:pt x="734" y="960"/>
                        <a:pt x="734" y="960"/>
                      </a:cubicBezTo>
                      <a:cubicBezTo>
                        <a:pt x="702" y="837"/>
                        <a:pt x="702" y="837"/>
                        <a:pt x="702" y="837"/>
                      </a:cubicBezTo>
                      <a:cubicBezTo>
                        <a:pt x="751" y="795"/>
                        <a:pt x="751" y="795"/>
                        <a:pt x="751" y="795"/>
                      </a:cubicBezTo>
                      <a:cubicBezTo>
                        <a:pt x="772" y="805"/>
                        <a:pt x="772" y="805"/>
                        <a:pt x="772" y="805"/>
                      </a:cubicBezTo>
                      <a:lnTo>
                        <a:pt x="781" y="804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21"/>
                <p:cNvSpPr/>
                <p:nvPr/>
              </p:nvSpPr>
              <p:spPr bwMode="auto">
                <a:xfrm>
                  <a:off x="5763791" y="3690640"/>
                  <a:ext cx="146050" cy="212725"/>
                </a:xfrm>
                <a:custGeom>
                  <a:avLst/>
                  <a:gdLst>
                    <a:gd name="T0" fmla="*/ 61 w 261"/>
                    <a:gd name="T1" fmla="*/ 146 h 379"/>
                    <a:gd name="T2" fmla="*/ 88 w 261"/>
                    <a:gd name="T3" fmla="*/ 244 h 379"/>
                    <a:gd name="T4" fmla="*/ 88 w 261"/>
                    <a:gd name="T5" fmla="*/ 279 h 379"/>
                    <a:gd name="T6" fmla="*/ 119 w 261"/>
                    <a:gd name="T7" fmla="*/ 317 h 379"/>
                    <a:gd name="T8" fmla="*/ 204 w 261"/>
                    <a:gd name="T9" fmla="*/ 371 h 379"/>
                    <a:gd name="T10" fmla="*/ 223 w 261"/>
                    <a:gd name="T11" fmla="*/ 367 h 379"/>
                    <a:gd name="T12" fmla="*/ 222 w 261"/>
                    <a:gd name="T13" fmla="*/ 357 h 379"/>
                    <a:gd name="T14" fmla="*/ 231 w 261"/>
                    <a:gd name="T15" fmla="*/ 282 h 379"/>
                    <a:gd name="T16" fmla="*/ 250 w 261"/>
                    <a:gd name="T17" fmla="*/ 221 h 379"/>
                    <a:gd name="T18" fmla="*/ 261 w 261"/>
                    <a:gd name="T19" fmla="*/ 212 h 379"/>
                    <a:gd name="T20" fmla="*/ 254 w 261"/>
                    <a:gd name="T21" fmla="*/ 182 h 379"/>
                    <a:gd name="T22" fmla="*/ 241 w 261"/>
                    <a:gd name="T23" fmla="*/ 146 h 379"/>
                    <a:gd name="T24" fmla="*/ 211 w 261"/>
                    <a:gd name="T25" fmla="*/ 154 h 379"/>
                    <a:gd name="T26" fmla="*/ 182 w 261"/>
                    <a:gd name="T27" fmla="*/ 95 h 379"/>
                    <a:gd name="T28" fmla="*/ 188 w 261"/>
                    <a:gd name="T29" fmla="*/ 55 h 379"/>
                    <a:gd name="T30" fmla="*/ 191 w 261"/>
                    <a:gd name="T31" fmla="*/ 20 h 379"/>
                    <a:gd name="T32" fmla="*/ 113 w 261"/>
                    <a:gd name="T33" fmla="*/ 2 h 379"/>
                    <a:gd name="T34" fmla="*/ 7 w 261"/>
                    <a:gd name="T35" fmla="*/ 67 h 379"/>
                    <a:gd name="T36" fmla="*/ 60 w 261"/>
                    <a:gd name="T37" fmla="*/ 122 h 379"/>
                    <a:gd name="T38" fmla="*/ 61 w 261"/>
                    <a:gd name="T39" fmla="*/ 146 h 3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61" h="379">
                      <a:moveTo>
                        <a:pt x="61" y="146"/>
                      </a:moveTo>
                      <a:cubicBezTo>
                        <a:pt x="61" y="146"/>
                        <a:pt x="82" y="224"/>
                        <a:pt x="88" y="244"/>
                      </a:cubicBezTo>
                      <a:cubicBezTo>
                        <a:pt x="94" y="263"/>
                        <a:pt x="90" y="265"/>
                        <a:pt x="88" y="279"/>
                      </a:cubicBezTo>
                      <a:cubicBezTo>
                        <a:pt x="86" y="292"/>
                        <a:pt x="86" y="293"/>
                        <a:pt x="119" y="317"/>
                      </a:cubicBezTo>
                      <a:cubicBezTo>
                        <a:pt x="151" y="340"/>
                        <a:pt x="192" y="379"/>
                        <a:pt x="204" y="371"/>
                      </a:cubicBezTo>
                      <a:cubicBezTo>
                        <a:pt x="223" y="367"/>
                        <a:pt x="223" y="367"/>
                        <a:pt x="223" y="367"/>
                      </a:cubicBezTo>
                      <a:cubicBezTo>
                        <a:pt x="222" y="362"/>
                        <a:pt x="222" y="362"/>
                        <a:pt x="222" y="357"/>
                      </a:cubicBezTo>
                      <a:cubicBezTo>
                        <a:pt x="216" y="318"/>
                        <a:pt x="222" y="305"/>
                        <a:pt x="231" y="282"/>
                      </a:cubicBezTo>
                      <a:cubicBezTo>
                        <a:pt x="240" y="259"/>
                        <a:pt x="239" y="234"/>
                        <a:pt x="250" y="221"/>
                      </a:cubicBezTo>
                      <a:cubicBezTo>
                        <a:pt x="254" y="215"/>
                        <a:pt x="253" y="213"/>
                        <a:pt x="261" y="212"/>
                      </a:cubicBezTo>
                      <a:cubicBezTo>
                        <a:pt x="261" y="212"/>
                        <a:pt x="256" y="197"/>
                        <a:pt x="254" y="182"/>
                      </a:cubicBezTo>
                      <a:cubicBezTo>
                        <a:pt x="253" y="167"/>
                        <a:pt x="256" y="145"/>
                        <a:pt x="241" y="146"/>
                      </a:cubicBezTo>
                      <a:cubicBezTo>
                        <a:pt x="226" y="148"/>
                        <a:pt x="225" y="164"/>
                        <a:pt x="211" y="154"/>
                      </a:cubicBezTo>
                      <a:cubicBezTo>
                        <a:pt x="197" y="143"/>
                        <a:pt x="193" y="116"/>
                        <a:pt x="182" y="95"/>
                      </a:cubicBezTo>
                      <a:cubicBezTo>
                        <a:pt x="170" y="74"/>
                        <a:pt x="179" y="59"/>
                        <a:pt x="188" y="55"/>
                      </a:cubicBezTo>
                      <a:cubicBezTo>
                        <a:pt x="197" y="51"/>
                        <a:pt x="209" y="31"/>
                        <a:pt x="191" y="20"/>
                      </a:cubicBezTo>
                      <a:cubicBezTo>
                        <a:pt x="174" y="10"/>
                        <a:pt x="131" y="0"/>
                        <a:pt x="113" y="2"/>
                      </a:cubicBezTo>
                      <a:cubicBezTo>
                        <a:pt x="95" y="5"/>
                        <a:pt x="0" y="52"/>
                        <a:pt x="7" y="67"/>
                      </a:cubicBezTo>
                      <a:cubicBezTo>
                        <a:pt x="15" y="82"/>
                        <a:pt x="55" y="117"/>
                        <a:pt x="60" y="122"/>
                      </a:cubicBezTo>
                      <a:cubicBezTo>
                        <a:pt x="65" y="128"/>
                        <a:pt x="61" y="146"/>
                        <a:pt x="61" y="14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22"/>
                <p:cNvSpPr/>
                <p:nvPr/>
              </p:nvSpPr>
              <p:spPr bwMode="auto">
                <a:xfrm>
                  <a:off x="5970166" y="3206452"/>
                  <a:ext cx="655638" cy="582612"/>
                </a:xfrm>
                <a:custGeom>
                  <a:avLst/>
                  <a:gdLst>
                    <a:gd name="T0" fmla="*/ 1160 w 1173"/>
                    <a:gd name="T1" fmla="*/ 513 h 1039"/>
                    <a:gd name="T2" fmla="*/ 1107 w 1173"/>
                    <a:gd name="T3" fmla="*/ 544 h 1039"/>
                    <a:gd name="T4" fmla="*/ 1014 w 1173"/>
                    <a:gd name="T5" fmla="*/ 620 h 1039"/>
                    <a:gd name="T6" fmla="*/ 958 w 1173"/>
                    <a:gd name="T7" fmla="*/ 716 h 1039"/>
                    <a:gd name="T8" fmla="*/ 930 w 1173"/>
                    <a:gd name="T9" fmla="*/ 787 h 1039"/>
                    <a:gd name="T10" fmla="*/ 855 w 1173"/>
                    <a:gd name="T11" fmla="*/ 802 h 1039"/>
                    <a:gd name="T12" fmla="*/ 777 w 1173"/>
                    <a:gd name="T13" fmla="*/ 835 h 1039"/>
                    <a:gd name="T14" fmla="*/ 707 w 1173"/>
                    <a:gd name="T15" fmla="*/ 882 h 1039"/>
                    <a:gd name="T16" fmla="*/ 636 w 1173"/>
                    <a:gd name="T17" fmla="*/ 939 h 1039"/>
                    <a:gd name="T18" fmla="*/ 585 w 1173"/>
                    <a:gd name="T19" fmla="*/ 1016 h 1039"/>
                    <a:gd name="T20" fmla="*/ 551 w 1173"/>
                    <a:gd name="T21" fmla="*/ 1032 h 1039"/>
                    <a:gd name="T22" fmla="*/ 530 w 1173"/>
                    <a:gd name="T23" fmla="*/ 1007 h 1039"/>
                    <a:gd name="T24" fmla="*/ 526 w 1173"/>
                    <a:gd name="T25" fmla="*/ 966 h 1039"/>
                    <a:gd name="T26" fmla="*/ 547 w 1173"/>
                    <a:gd name="T27" fmla="*/ 943 h 1039"/>
                    <a:gd name="T28" fmla="*/ 513 w 1173"/>
                    <a:gd name="T29" fmla="*/ 949 h 1039"/>
                    <a:gd name="T30" fmla="*/ 471 w 1173"/>
                    <a:gd name="T31" fmla="*/ 960 h 1039"/>
                    <a:gd name="T32" fmla="*/ 487 w 1173"/>
                    <a:gd name="T33" fmla="*/ 917 h 1039"/>
                    <a:gd name="T34" fmla="*/ 483 w 1173"/>
                    <a:gd name="T35" fmla="*/ 873 h 1039"/>
                    <a:gd name="T36" fmla="*/ 495 w 1173"/>
                    <a:gd name="T37" fmla="*/ 843 h 1039"/>
                    <a:gd name="T38" fmla="*/ 530 w 1173"/>
                    <a:gd name="T39" fmla="*/ 790 h 1039"/>
                    <a:gd name="T40" fmla="*/ 566 w 1173"/>
                    <a:gd name="T41" fmla="*/ 739 h 1039"/>
                    <a:gd name="T42" fmla="*/ 573 w 1173"/>
                    <a:gd name="T43" fmla="*/ 679 h 1039"/>
                    <a:gd name="T44" fmla="*/ 551 w 1173"/>
                    <a:gd name="T45" fmla="*/ 645 h 1039"/>
                    <a:gd name="T46" fmla="*/ 504 w 1173"/>
                    <a:gd name="T47" fmla="*/ 613 h 1039"/>
                    <a:gd name="T48" fmla="*/ 447 w 1173"/>
                    <a:gd name="T49" fmla="*/ 626 h 1039"/>
                    <a:gd name="T50" fmla="*/ 376 w 1173"/>
                    <a:gd name="T51" fmla="*/ 633 h 1039"/>
                    <a:gd name="T52" fmla="*/ 365 w 1173"/>
                    <a:gd name="T53" fmla="*/ 662 h 1039"/>
                    <a:gd name="T54" fmla="*/ 340 w 1173"/>
                    <a:gd name="T55" fmla="*/ 698 h 1039"/>
                    <a:gd name="T56" fmla="*/ 304 w 1173"/>
                    <a:gd name="T57" fmla="*/ 769 h 1039"/>
                    <a:gd name="T58" fmla="*/ 254 w 1173"/>
                    <a:gd name="T59" fmla="*/ 820 h 1039"/>
                    <a:gd name="T60" fmla="*/ 191 w 1173"/>
                    <a:gd name="T61" fmla="*/ 863 h 1039"/>
                    <a:gd name="T62" fmla="*/ 163 w 1173"/>
                    <a:gd name="T63" fmla="*/ 825 h 1039"/>
                    <a:gd name="T64" fmla="*/ 139 w 1173"/>
                    <a:gd name="T65" fmla="*/ 785 h 1039"/>
                    <a:gd name="T66" fmla="*/ 102 w 1173"/>
                    <a:gd name="T67" fmla="*/ 766 h 1039"/>
                    <a:gd name="T68" fmla="*/ 71 w 1173"/>
                    <a:gd name="T69" fmla="*/ 743 h 1039"/>
                    <a:gd name="T70" fmla="*/ 51 w 1173"/>
                    <a:gd name="T71" fmla="*/ 740 h 1039"/>
                    <a:gd name="T72" fmla="*/ 11 w 1173"/>
                    <a:gd name="T73" fmla="*/ 710 h 1039"/>
                    <a:gd name="T74" fmla="*/ 22 w 1173"/>
                    <a:gd name="T75" fmla="*/ 654 h 1039"/>
                    <a:gd name="T76" fmla="*/ 61 w 1173"/>
                    <a:gd name="T77" fmla="*/ 595 h 1039"/>
                    <a:gd name="T78" fmla="*/ 0 w 1173"/>
                    <a:gd name="T79" fmla="*/ 480 h 1039"/>
                    <a:gd name="T80" fmla="*/ 39 w 1173"/>
                    <a:gd name="T81" fmla="*/ 283 h 1039"/>
                    <a:gd name="T82" fmla="*/ 327 w 1173"/>
                    <a:gd name="T83" fmla="*/ 142 h 1039"/>
                    <a:gd name="T84" fmla="*/ 519 w 1173"/>
                    <a:gd name="T85" fmla="*/ 39 h 1039"/>
                    <a:gd name="T86" fmla="*/ 777 w 1173"/>
                    <a:gd name="T87" fmla="*/ 0 h 1039"/>
                    <a:gd name="T88" fmla="*/ 1160 w 1173"/>
                    <a:gd name="T89" fmla="*/ 130 h 1039"/>
                    <a:gd name="T90" fmla="*/ 1160 w 1173"/>
                    <a:gd name="T91" fmla="*/ 288 h 1039"/>
                    <a:gd name="T92" fmla="*/ 1164 w 1173"/>
                    <a:gd name="T93" fmla="*/ 464 h 1039"/>
                    <a:gd name="T94" fmla="*/ 1173 w 1173"/>
                    <a:gd name="T95" fmla="*/ 502 h 1039"/>
                    <a:gd name="T96" fmla="*/ 1160 w 1173"/>
                    <a:gd name="T97" fmla="*/ 513 h 10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173" h="1039">
                      <a:moveTo>
                        <a:pt x="1160" y="513"/>
                      </a:moveTo>
                      <a:cubicBezTo>
                        <a:pt x="1141" y="528"/>
                        <a:pt x="1120" y="539"/>
                        <a:pt x="1107" y="544"/>
                      </a:cubicBezTo>
                      <a:cubicBezTo>
                        <a:pt x="1086" y="553"/>
                        <a:pt x="1031" y="596"/>
                        <a:pt x="1014" y="620"/>
                      </a:cubicBezTo>
                      <a:cubicBezTo>
                        <a:pt x="998" y="644"/>
                        <a:pt x="966" y="694"/>
                        <a:pt x="958" y="716"/>
                      </a:cubicBezTo>
                      <a:cubicBezTo>
                        <a:pt x="950" y="739"/>
                        <a:pt x="941" y="763"/>
                        <a:pt x="930" y="787"/>
                      </a:cubicBezTo>
                      <a:cubicBezTo>
                        <a:pt x="918" y="811"/>
                        <a:pt x="876" y="795"/>
                        <a:pt x="855" y="802"/>
                      </a:cubicBezTo>
                      <a:cubicBezTo>
                        <a:pt x="833" y="810"/>
                        <a:pt x="791" y="827"/>
                        <a:pt x="777" y="835"/>
                      </a:cubicBezTo>
                      <a:cubicBezTo>
                        <a:pt x="764" y="843"/>
                        <a:pt x="723" y="865"/>
                        <a:pt x="707" y="882"/>
                      </a:cubicBezTo>
                      <a:cubicBezTo>
                        <a:pt x="691" y="900"/>
                        <a:pt x="653" y="916"/>
                        <a:pt x="636" y="939"/>
                      </a:cubicBezTo>
                      <a:cubicBezTo>
                        <a:pt x="619" y="962"/>
                        <a:pt x="590" y="993"/>
                        <a:pt x="585" y="1016"/>
                      </a:cubicBezTo>
                      <a:cubicBezTo>
                        <a:pt x="580" y="1039"/>
                        <a:pt x="560" y="1037"/>
                        <a:pt x="551" y="1032"/>
                      </a:cubicBezTo>
                      <a:cubicBezTo>
                        <a:pt x="541" y="1026"/>
                        <a:pt x="536" y="1013"/>
                        <a:pt x="530" y="1007"/>
                      </a:cubicBezTo>
                      <a:cubicBezTo>
                        <a:pt x="525" y="1001"/>
                        <a:pt x="522" y="981"/>
                        <a:pt x="526" y="966"/>
                      </a:cubicBezTo>
                      <a:cubicBezTo>
                        <a:pt x="530" y="950"/>
                        <a:pt x="540" y="957"/>
                        <a:pt x="547" y="943"/>
                      </a:cubicBezTo>
                      <a:cubicBezTo>
                        <a:pt x="555" y="929"/>
                        <a:pt x="521" y="942"/>
                        <a:pt x="513" y="949"/>
                      </a:cubicBezTo>
                      <a:cubicBezTo>
                        <a:pt x="505" y="955"/>
                        <a:pt x="491" y="966"/>
                        <a:pt x="471" y="960"/>
                      </a:cubicBezTo>
                      <a:cubicBezTo>
                        <a:pt x="452" y="955"/>
                        <a:pt x="477" y="930"/>
                        <a:pt x="487" y="917"/>
                      </a:cubicBezTo>
                      <a:cubicBezTo>
                        <a:pt x="497" y="904"/>
                        <a:pt x="483" y="886"/>
                        <a:pt x="483" y="873"/>
                      </a:cubicBezTo>
                      <a:cubicBezTo>
                        <a:pt x="483" y="861"/>
                        <a:pt x="478" y="852"/>
                        <a:pt x="495" y="843"/>
                      </a:cubicBezTo>
                      <a:cubicBezTo>
                        <a:pt x="513" y="834"/>
                        <a:pt x="518" y="819"/>
                        <a:pt x="530" y="790"/>
                      </a:cubicBezTo>
                      <a:cubicBezTo>
                        <a:pt x="542" y="761"/>
                        <a:pt x="547" y="761"/>
                        <a:pt x="566" y="739"/>
                      </a:cubicBezTo>
                      <a:cubicBezTo>
                        <a:pt x="585" y="717"/>
                        <a:pt x="578" y="706"/>
                        <a:pt x="573" y="679"/>
                      </a:cubicBezTo>
                      <a:cubicBezTo>
                        <a:pt x="568" y="651"/>
                        <a:pt x="568" y="656"/>
                        <a:pt x="551" y="645"/>
                      </a:cubicBezTo>
                      <a:cubicBezTo>
                        <a:pt x="533" y="635"/>
                        <a:pt x="510" y="627"/>
                        <a:pt x="504" y="613"/>
                      </a:cubicBezTo>
                      <a:cubicBezTo>
                        <a:pt x="499" y="600"/>
                        <a:pt x="464" y="616"/>
                        <a:pt x="447" y="626"/>
                      </a:cubicBezTo>
                      <a:cubicBezTo>
                        <a:pt x="431" y="636"/>
                        <a:pt x="402" y="636"/>
                        <a:pt x="376" y="633"/>
                      </a:cubicBezTo>
                      <a:cubicBezTo>
                        <a:pt x="349" y="630"/>
                        <a:pt x="356" y="641"/>
                        <a:pt x="365" y="662"/>
                      </a:cubicBezTo>
                      <a:cubicBezTo>
                        <a:pt x="374" y="682"/>
                        <a:pt x="359" y="670"/>
                        <a:pt x="340" y="698"/>
                      </a:cubicBezTo>
                      <a:cubicBezTo>
                        <a:pt x="320" y="726"/>
                        <a:pt x="312" y="750"/>
                        <a:pt x="304" y="769"/>
                      </a:cubicBezTo>
                      <a:cubicBezTo>
                        <a:pt x="297" y="787"/>
                        <a:pt x="262" y="812"/>
                        <a:pt x="254" y="820"/>
                      </a:cubicBezTo>
                      <a:cubicBezTo>
                        <a:pt x="247" y="827"/>
                        <a:pt x="223" y="832"/>
                        <a:pt x="191" y="863"/>
                      </a:cubicBezTo>
                      <a:cubicBezTo>
                        <a:pt x="191" y="863"/>
                        <a:pt x="177" y="836"/>
                        <a:pt x="163" y="825"/>
                      </a:cubicBezTo>
                      <a:cubicBezTo>
                        <a:pt x="148" y="814"/>
                        <a:pt x="144" y="801"/>
                        <a:pt x="139" y="785"/>
                      </a:cubicBezTo>
                      <a:cubicBezTo>
                        <a:pt x="134" y="769"/>
                        <a:pt x="127" y="757"/>
                        <a:pt x="102" y="766"/>
                      </a:cubicBezTo>
                      <a:cubicBezTo>
                        <a:pt x="78" y="774"/>
                        <a:pt x="77" y="755"/>
                        <a:pt x="71" y="743"/>
                      </a:cubicBezTo>
                      <a:cubicBezTo>
                        <a:pt x="66" y="731"/>
                        <a:pt x="63" y="736"/>
                        <a:pt x="51" y="740"/>
                      </a:cubicBezTo>
                      <a:cubicBezTo>
                        <a:pt x="39" y="744"/>
                        <a:pt x="21" y="744"/>
                        <a:pt x="11" y="710"/>
                      </a:cubicBezTo>
                      <a:cubicBezTo>
                        <a:pt x="1" y="676"/>
                        <a:pt x="4" y="676"/>
                        <a:pt x="22" y="654"/>
                      </a:cubicBezTo>
                      <a:cubicBezTo>
                        <a:pt x="41" y="631"/>
                        <a:pt x="61" y="595"/>
                        <a:pt x="61" y="595"/>
                      </a:cubicBezTo>
                      <a:cubicBezTo>
                        <a:pt x="0" y="480"/>
                        <a:pt x="0" y="480"/>
                        <a:pt x="0" y="480"/>
                      </a:cubicBezTo>
                      <a:cubicBezTo>
                        <a:pt x="39" y="283"/>
                        <a:pt x="39" y="283"/>
                        <a:pt x="39" y="283"/>
                      </a:cubicBezTo>
                      <a:cubicBezTo>
                        <a:pt x="327" y="142"/>
                        <a:pt x="327" y="142"/>
                        <a:pt x="327" y="142"/>
                      </a:cubicBezTo>
                      <a:cubicBezTo>
                        <a:pt x="519" y="39"/>
                        <a:pt x="519" y="39"/>
                        <a:pt x="519" y="39"/>
                      </a:cubicBezTo>
                      <a:cubicBezTo>
                        <a:pt x="777" y="0"/>
                        <a:pt x="777" y="0"/>
                        <a:pt x="777" y="0"/>
                      </a:cubicBezTo>
                      <a:cubicBezTo>
                        <a:pt x="1160" y="130"/>
                        <a:pt x="1160" y="130"/>
                        <a:pt x="1160" y="130"/>
                      </a:cubicBezTo>
                      <a:cubicBezTo>
                        <a:pt x="1160" y="288"/>
                        <a:pt x="1160" y="288"/>
                        <a:pt x="1160" y="288"/>
                      </a:cubicBezTo>
                      <a:cubicBezTo>
                        <a:pt x="1164" y="464"/>
                        <a:pt x="1164" y="464"/>
                        <a:pt x="1164" y="464"/>
                      </a:cubicBezTo>
                      <a:cubicBezTo>
                        <a:pt x="1173" y="502"/>
                        <a:pt x="1173" y="502"/>
                        <a:pt x="1173" y="502"/>
                      </a:cubicBezTo>
                      <a:lnTo>
                        <a:pt x="1160" y="513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23"/>
                <p:cNvSpPr/>
                <p:nvPr/>
              </p:nvSpPr>
              <p:spPr bwMode="auto">
                <a:xfrm>
                  <a:off x="6103516" y="2833390"/>
                  <a:ext cx="938213" cy="654050"/>
                </a:xfrm>
                <a:custGeom>
                  <a:avLst/>
                  <a:gdLst>
                    <a:gd name="T0" fmla="*/ 1658 w 1676"/>
                    <a:gd name="T1" fmla="*/ 410 h 1169"/>
                    <a:gd name="T2" fmla="*/ 1670 w 1676"/>
                    <a:gd name="T3" fmla="*/ 434 h 1169"/>
                    <a:gd name="T4" fmla="*/ 1657 w 1676"/>
                    <a:gd name="T5" fmla="*/ 546 h 1169"/>
                    <a:gd name="T6" fmla="*/ 1597 w 1676"/>
                    <a:gd name="T7" fmla="*/ 592 h 1169"/>
                    <a:gd name="T8" fmla="*/ 1611 w 1676"/>
                    <a:gd name="T9" fmla="*/ 645 h 1169"/>
                    <a:gd name="T10" fmla="*/ 1582 w 1676"/>
                    <a:gd name="T11" fmla="*/ 647 h 1169"/>
                    <a:gd name="T12" fmla="*/ 1527 w 1676"/>
                    <a:gd name="T13" fmla="*/ 597 h 1169"/>
                    <a:gd name="T14" fmla="*/ 1469 w 1676"/>
                    <a:gd name="T15" fmla="*/ 565 h 1169"/>
                    <a:gd name="T16" fmla="*/ 1467 w 1676"/>
                    <a:gd name="T17" fmla="*/ 662 h 1169"/>
                    <a:gd name="T18" fmla="*/ 1421 w 1676"/>
                    <a:gd name="T19" fmla="*/ 708 h 1169"/>
                    <a:gd name="T20" fmla="*/ 1379 w 1676"/>
                    <a:gd name="T21" fmla="*/ 793 h 1169"/>
                    <a:gd name="T22" fmla="*/ 1306 w 1676"/>
                    <a:gd name="T23" fmla="*/ 833 h 1169"/>
                    <a:gd name="T24" fmla="*/ 1240 w 1676"/>
                    <a:gd name="T25" fmla="*/ 856 h 1169"/>
                    <a:gd name="T26" fmla="*/ 1271 w 1676"/>
                    <a:gd name="T27" fmla="*/ 911 h 1169"/>
                    <a:gd name="T28" fmla="*/ 1271 w 1676"/>
                    <a:gd name="T29" fmla="*/ 958 h 1169"/>
                    <a:gd name="T30" fmla="*/ 1212 w 1676"/>
                    <a:gd name="T31" fmla="*/ 981 h 1169"/>
                    <a:gd name="T32" fmla="*/ 1112 w 1676"/>
                    <a:gd name="T33" fmla="*/ 994 h 1169"/>
                    <a:gd name="T34" fmla="*/ 1050 w 1676"/>
                    <a:gd name="T35" fmla="*/ 952 h 1169"/>
                    <a:gd name="T36" fmla="*/ 1008 w 1676"/>
                    <a:gd name="T37" fmla="*/ 1012 h 1169"/>
                    <a:gd name="T38" fmla="*/ 985 w 1676"/>
                    <a:gd name="T39" fmla="*/ 1072 h 1169"/>
                    <a:gd name="T40" fmla="*/ 950 w 1676"/>
                    <a:gd name="T41" fmla="*/ 1141 h 1169"/>
                    <a:gd name="T42" fmla="*/ 935 w 1676"/>
                    <a:gd name="T43" fmla="*/ 1169 h 1169"/>
                    <a:gd name="T44" fmla="*/ 897 w 1676"/>
                    <a:gd name="T45" fmla="*/ 1131 h 1169"/>
                    <a:gd name="T46" fmla="*/ 874 w 1676"/>
                    <a:gd name="T47" fmla="*/ 1070 h 1169"/>
                    <a:gd name="T48" fmla="*/ 832 w 1676"/>
                    <a:gd name="T49" fmla="*/ 1009 h 1169"/>
                    <a:gd name="T50" fmla="*/ 791 w 1676"/>
                    <a:gd name="T51" fmla="*/ 958 h 1169"/>
                    <a:gd name="T52" fmla="*/ 787 w 1676"/>
                    <a:gd name="T53" fmla="*/ 891 h 1169"/>
                    <a:gd name="T54" fmla="*/ 738 w 1676"/>
                    <a:gd name="T55" fmla="*/ 833 h 1169"/>
                    <a:gd name="T56" fmla="*/ 700 w 1676"/>
                    <a:gd name="T57" fmla="*/ 777 h 1169"/>
                    <a:gd name="T58" fmla="*/ 665 w 1676"/>
                    <a:gd name="T59" fmla="*/ 728 h 1169"/>
                    <a:gd name="T60" fmla="*/ 639 w 1676"/>
                    <a:gd name="T61" fmla="*/ 736 h 1169"/>
                    <a:gd name="T62" fmla="*/ 617 w 1676"/>
                    <a:gd name="T63" fmla="*/ 779 h 1169"/>
                    <a:gd name="T64" fmla="*/ 597 w 1676"/>
                    <a:gd name="T65" fmla="*/ 732 h 1169"/>
                    <a:gd name="T66" fmla="*/ 562 w 1676"/>
                    <a:gd name="T67" fmla="*/ 691 h 1169"/>
                    <a:gd name="T68" fmla="*/ 447 w 1676"/>
                    <a:gd name="T69" fmla="*/ 699 h 1169"/>
                    <a:gd name="T70" fmla="*/ 203 w 1676"/>
                    <a:gd name="T71" fmla="*/ 616 h 1169"/>
                    <a:gd name="T72" fmla="*/ 0 w 1676"/>
                    <a:gd name="T73" fmla="*/ 321 h 1169"/>
                    <a:gd name="T74" fmla="*/ 22 w 1676"/>
                    <a:gd name="T75" fmla="*/ 94 h 1169"/>
                    <a:gd name="T76" fmla="*/ 539 w 1676"/>
                    <a:gd name="T77" fmla="*/ 0 h 1169"/>
                    <a:gd name="T78" fmla="*/ 1165 w 1676"/>
                    <a:gd name="T79" fmla="*/ 157 h 1169"/>
                    <a:gd name="T80" fmla="*/ 1491 w 1676"/>
                    <a:gd name="T81" fmla="*/ 279 h 1169"/>
                    <a:gd name="T82" fmla="*/ 1606 w 1676"/>
                    <a:gd name="T83" fmla="*/ 383 h 1169"/>
                    <a:gd name="T84" fmla="*/ 1655 w 1676"/>
                    <a:gd name="T85" fmla="*/ 406 h 1169"/>
                    <a:gd name="T86" fmla="*/ 1658 w 1676"/>
                    <a:gd name="T87" fmla="*/ 410 h 1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676" h="1169">
                      <a:moveTo>
                        <a:pt x="1658" y="410"/>
                      </a:moveTo>
                      <a:cubicBezTo>
                        <a:pt x="1663" y="416"/>
                        <a:pt x="1668" y="424"/>
                        <a:pt x="1670" y="434"/>
                      </a:cubicBezTo>
                      <a:cubicBezTo>
                        <a:pt x="1676" y="467"/>
                        <a:pt x="1669" y="526"/>
                        <a:pt x="1657" y="546"/>
                      </a:cubicBezTo>
                      <a:cubicBezTo>
                        <a:pt x="1646" y="567"/>
                        <a:pt x="1619" y="579"/>
                        <a:pt x="1597" y="592"/>
                      </a:cubicBezTo>
                      <a:cubicBezTo>
                        <a:pt x="1574" y="606"/>
                        <a:pt x="1591" y="615"/>
                        <a:pt x="1611" y="645"/>
                      </a:cubicBezTo>
                      <a:cubicBezTo>
                        <a:pt x="1632" y="674"/>
                        <a:pt x="1598" y="660"/>
                        <a:pt x="1582" y="647"/>
                      </a:cubicBezTo>
                      <a:cubicBezTo>
                        <a:pt x="1565" y="633"/>
                        <a:pt x="1547" y="635"/>
                        <a:pt x="1527" y="597"/>
                      </a:cubicBezTo>
                      <a:cubicBezTo>
                        <a:pt x="1508" y="559"/>
                        <a:pt x="1493" y="559"/>
                        <a:pt x="1469" y="565"/>
                      </a:cubicBezTo>
                      <a:cubicBezTo>
                        <a:pt x="1445" y="570"/>
                        <a:pt x="1458" y="630"/>
                        <a:pt x="1467" y="662"/>
                      </a:cubicBezTo>
                      <a:cubicBezTo>
                        <a:pt x="1476" y="694"/>
                        <a:pt x="1458" y="698"/>
                        <a:pt x="1421" y="708"/>
                      </a:cubicBezTo>
                      <a:cubicBezTo>
                        <a:pt x="1384" y="718"/>
                        <a:pt x="1389" y="758"/>
                        <a:pt x="1379" y="793"/>
                      </a:cubicBezTo>
                      <a:cubicBezTo>
                        <a:pt x="1368" y="828"/>
                        <a:pt x="1324" y="832"/>
                        <a:pt x="1306" y="833"/>
                      </a:cubicBezTo>
                      <a:cubicBezTo>
                        <a:pt x="1287" y="834"/>
                        <a:pt x="1254" y="842"/>
                        <a:pt x="1240" y="856"/>
                      </a:cubicBezTo>
                      <a:cubicBezTo>
                        <a:pt x="1227" y="869"/>
                        <a:pt x="1255" y="885"/>
                        <a:pt x="1271" y="911"/>
                      </a:cubicBezTo>
                      <a:cubicBezTo>
                        <a:pt x="1287" y="937"/>
                        <a:pt x="1286" y="950"/>
                        <a:pt x="1271" y="958"/>
                      </a:cubicBezTo>
                      <a:cubicBezTo>
                        <a:pt x="1256" y="966"/>
                        <a:pt x="1234" y="972"/>
                        <a:pt x="1212" y="981"/>
                      </a:cubicBezTo>
                      <a:cubicBezTo>
                        <a:pt x="1189" y="989"/>
                        <a:pt x="1139" y="996"/>
                        <a:pt x="1112" y="994"/>
                      </a:cubicBezTo>
                      <a:cubicBezTo>
                        <a:pt x="1086" y="992"/>
                        <a:pt x="1074" y="961"/>
                        <a:pt x="1050" y="952"/>
                      </a:cubicBezTo>
                      <a:cubicBezTo>
                        <a:pt x="1025" y="943"/>
                        <a:pt x="1012" y="979"/>
                        <a:pt x="1008" y="1012"/>
                      </a:cubicBezTo>
                      <a:cubicBezTo>
                        <a:pt x="1004" y="1046"/>
                        <a:pt x="1003" y="1047"/>
                        <a:pt x="985" y="1072"/>
                      </a:cubicBezTo>
                      <a:cubicBezTo>
                        <a:pt x="968" y="1096"/>
                        <a:pt x="959" y="1109"/>
                        <a:pt x="950" y="1141"/>
                      </a:cubicBezTo>
                      <a:cubicBezTo>
                        <a:pt x="947" y="1156"/>
                        <a:pt x="949" y="1158"/>
                        <a:pt x="935" y="1169"/>
                      </a:cubicBezTo>
                      <a:cubicBezTo>
                        <a:pt x="935" y="1169"/>
                        <a:pt x="895" y="1160"/>
                        <a:pt x="897" y="1131"/>
                      </a:cubicBezTo>
                      <a:cubicBezTo>
                        <a:pt x="899" y="1103"/>
                        <a:pt x="891" y="1083"/>
                        <a:pt x="874" y="1070"/>
                      </a:cubicBezTo>
                      <a:cubicBezTo>
                        <a:pt x="858" y="1057"/>
                        <a:pt x="845" y="1036"/>
                        <a:pt x="832" y="1009"/>
                      </a:cubicBezTo>
                      <a:cubicBezTo>
                        <a:pt x="819" y="982"/>
                        <a:pt x="772" y="979"/>
                        <a:pt x="791" y="958"/>
                      </a:cubicBezTo>
                      <a:cubicBezTo>
                        <a:pt x="809" y="938"/>
                        <a:pt x="810" y="906"/>
                        <a:pt x="787" y="891"/>
                      </a:cubicBezTo>
                      <a:cubicBezTo>
                        <a:pt x="763" y="875"/>
                        <a:pt x="750" y="857"/>
                        <a:pt x="738" y="833"/>
                      </a:cubicBezTo>
                      <a:cubicBezTo>
                        <a:pt x="727" y="810"/>
                        <a:pt x="721" y="799"/>
                        <a:pt x="700" y="777"/>
                      </a:cubicBezTo>
                      <a:cubicBezTo>
                        <a:pt x="679" y="754"/>
                        <a:pt x="672" y="736"/>
                        <a:pt x="665" y="728"/>
                      </a:cubicBezTo>
                      <a:cubicBezTo>
                        <a:pt x="658" y="720"/>
                        <a:pt x="645" y="721"/>
                        <a:pt x="639" y="736"/>
                      </a:cubicBezTo>
                      <a:cubicBezTo>
                        <a:pt x="634" y="752"/>
                        <a:pt x="630" y="775"/>
                        <a:pt x="617" y="779"/>
                      </a:cubicBezTo>
                      <a:cubicBezTo>
                        <a:pt x="604" y="784"/>
                        <a:pt x="599" y="758"/>
                        <a:pt x="597" y="732"/>
                      </a:cubicBezTo>
                      <a:cubicBezTo>
                        <a:pt x="595" y="706"/>
                        <a:pt x="587" y="695"/>
                        <a:pt x="562" y="691"/>
                      </a:cubicBezTo>
                      <a:cubicBezTo>
                        <a:pt x="537" y="687"/>
                        <a:pt x="475" y="691"/>
                        <a:pt x="447" y="699"/>
                      </a:cubicBezTo>
                      <a:cubicBezTo>
                        <a:pt x="419" y="706"/>
                        <a:pt x="203" y="616"/>
                        <a:pt x="203" y="616"/>
                      </a:cubicBezTo>
                      <a:cubicBezTo>
                        <a:pt x="0" y="321"/>
                        <a:pt x="0" y="321"/>
                        <a:pt x="0" y="321"/>
                      </a:cubicBezTo>
                      <a:cubicBezTo>
                        <a:pt x="22" y="94"/>
                        <a:pt x="22" y="94"/>
                        <a:pt x="22" y="94"/>
                      </a:cubicBezTo>
                      <a:cubicBezTo>
                        <a:pt x="539" y="0"/>
                        <a:pt x="539" y="0"/>
                        <a:pt x="539" y="0"/>
                      </a:cubicBezTo>
                      <a:cubicBezTo>
                        <a:pt x="1165" y="157"/>
                        <a:pt x="1165" y="157"/>
                        <a:pt x="1165" y="157"/>
                      </a:cubicBezTo>
                      <a:cubicBezTo>
                        <a:pt x="1491" y="279"/>
                        <a:pt x="1491" y="279"/>
                        <a:pt x="1491" y="279"/>
                      </a:cubicBezTo>
                      <a:cubicBezTo>
                        <a:pt x="1606" y="383"/>
                        <a:pt x="1606" y="383"/>
                        <a:pt x="1606" y="383"/>
                      </a:cubicBezTo>
                      <a:cubicBezTo>
                        <a:pt x="1655" y="406"/>
                        <a:pt x="1655" y="406"/>
                        <a:pt x="1655" y="406"/>
                      </a:cubicBezTo>
                      <a:lnTo>
                        <a:pt x="1658" y="41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24"/>
                <p:cNvSpPr/>
                <p:nvPr/>
              </p:nvSpPr>
              <p:spPr bwMode="auto">
                <a:xfrm>
                  <a:off x="5943179" y="1990427"/>
                  <a:ext cx="1258888" cy="1120775"/>
                </a:xfrm>
                <a:custGeom>
                  <a:avLst/>
                  <a:gdLst>
                    <a:gd name="T0" fmla="*/ 124 w 2249"/>
                    <a:gd name="T1" fmla="*/ 64 h 2002"/>
                    <a:gd name="T2" fmla="*/ 263 w 2249"/>
                    <a:gd name="T3" fmla="*/ 32 h 2002"/>
                    <a:gd name="T4" fmla="*/ 394 w 2249"/>
                    <a:gd name="T5" fmla="*/ 14 h 2002"/>
                    <a:gd name="T6" fmla="*/ 494 w 2249"/>
                    <a:gd name="T7" fmla="*/ 44 h 2002"/>
                    <a:gd name="T8" fmla="*/ 595 w 2249"/>
                    <a:gd name="T9" fmla="*/ 30 h 2002"/>
                    <a:gd name="T10" fmla="*/ 715 w 2249"/>
                    <a:gd name="T11" fmla="*/ 107 h 2002"/>
                    <a:gd name="T12" fmla="*/ 780 w 2249"/>
                    <a:gd name="T13" fmla="*/ 202 h 2002"/>
                    <a:gd name="T14" fmla="*/ 856 w 2249"/>
                    <a:gd name="T15" fmla="*/ 319 h 2002"/>
                    <a:gd name="T16" fmla="*/ 906 w 2249"/>
                    <a:gd name="T17" fmla="*/ 424 h 2002"/>
                    <a:gd name="T18" fmla="*/ 991 w 2249"/>
                    <a:gd name="T19" fmla="*/ 553 h 2002"/>
                    <a:gd name="T20" fmla="*/ 1045 w 2249"/>
                    <a:gd name="T21" fmla="*/ 676 h 2002"/>
                    <a:gd name="T22" fmla="*/ 1195 w 2249"/>
                    <a:gd name="T23" fmla="*/ 734 h 2002"/>
                    <a:gd name="T24" fmla="*/ 1336 w 2249"/>
                    <a:gd name="T25" fmla="*/ 725 h 2002"/>
                    <a:gd name="T26" fmla="*/ 1428 w 2249"/>
                    <a:gd name="T27" fmla="*/ 777 h 2002"/>
                    <a:gd name="T28" fmla="*/ 1560 w 2249"/>
                    <a:gd name="T29" fmla="*/ 831 h 2002"/>
                    <a:gd name="T30" fmla="*/ 1612 w 2249"/>
                    <a:gd name="T31" fmla="*/ 950 h 2002"/>
                    <a:gd name="T32" fmla="*/ 1728 w 2249"/>
                    <a:gd name="T33" fmla="*/ 1010 h 2002"/>
                    <a:gd name="T34" fmla="*/ 1849 w 2249"/>
                    <a:gd name="T35" fmla="*/ 978 h 2002"/>
                    <a:gd name="T36" fmla="*/ 1947 w 2249"/>
                    <a:gd name="T37" fmla="*/ 901 h 2002"/>
                    <a:gd name="T38" fmla="*/ 2054 w 2249"/>
                    <a:gd name="T39" fmla="*/ 825 h 2002"/>
                    <a:gd name="T40" fmla="*/ 2199 w 2249"/>
                    <a:gd name="T41" fmla="*/ 726 h 2002"/>
                    <a:gd name="T42" fmla="*/ 2209 w 2249"/>
                    <a:gd name="T43" fmla="*/ 757 h 2002"/>
                    <a:gd name="T44" fmla="*/ 2227 w 2249"/>
                    <a:gd name="T45" fmla="*/ 866 h 2002"/>
                    <a:gd name="T46" fmla="*/ 2190 w 2249"/>
                    <a:gd name="T47" fmla="*/ 973 h 2002"/>
                    <a:gd name="T48" fmla="*/ 2181 w 2249"/>
                    <a:gd name="T49" fmla="*/ 1057 h 2002"/>
                    <a:gd name="T50" fmla="*/ 2188 w 2249"/>
                    <a:gd name="T51" fmla="*/ 1140 h 2002"/>
                    <a:gd name="T52" fmla="*/ 2187 w 2249"/>
                    <a:gd name="T53" fmla="*/ 1239 h 2002"/>
                    <a:gd name="T54" fmla="*/ 2155 w 2249"/>
                    <a:gd name="T55" fmla="*/ 1340 h 2002"/>
                    <a:gd name="T56" fmla="*/ 2127 w 2249"/>
                    <a:gd name="T57" fmla="*/ 1446 h 2002"/>
                    <a:gd name="T58" fmla="*/ 2067 w 2249"/>
                    <a:gd name="T59" fmla="*/ 1521 h 2002"/>
                    <a:gd name="T60" fmla="*/ 1915 w 2249"/>
                    <a:gd name="T61" fmla="*/ 1575 h 2002"/>
                    <a:gd name="T62" fmla="*/ 1839 w 2249"/>
                    <a:gd name="T63" fmla="*/ 1650 h 2002"/>
                    <a:gd name="T64" fmla="*/ 1909 w 2249"/>
                    <a:gd name="T65" fmla="*/ 1769 h 2002"/>
                    <a:gd name="T66" fmla="*/ 1941 w 2249"/>
                    <a:gd name="T67" fmla="*/ 1913 h 2002"/>
                    <a:gd name="T68" fmla="*/ 1897 w 2249"/>
                    <a:gd name="T69" fmla="*/ 1946 h 2002"/>
                    <a:gd name="T70" fmla="*/ 1816 w 2249"/>
                    <a:gd name="T71" fmla="*/ 1913 h 2002"/>
                    <a:gd name="T72" fmla="*/ 1759 w 2249"/>
                    <a:gd name="T73" fmla="*/ 1851 h 2002"/>
                    <a:gd name="T74" fmla="*/ 1720 w 2249"/>
                    <a:gd name="T75" fmla="*/ 1879 h 2002"/>
                    <a:gd name="T76" fmla="*/ 1681 w 2249"/>
                    <a:gd name="T77" fmla="*/ 1902 h 2002"/>
                    <a:gd name="T78" fmla="*/ 1616 w 2249"/>
                    <a:gd name="T79" fmla="*/ 1946 h 2002"/>
                    <a:gd name="T80" fmla="*/ 1548 w 2249"/>
                    <a:gd name="T81" fmla="*/ 1982 h 2002"/>
                    <a:gd name="T82" fmla="*/ 1530 w 2249"/>
                    <a:gd name="T83" fmla="*/ 1935 h 2002"/>
                    <a:gd name="T84" fmla="*/ 1451 w 2249"/>
                    <a:gd name="T85" fmla="*/ 1838 h 2002"/>
                    <a:gd name="T86" fmla="*/ 1404 w 2249"/>
                    <a:gd name="T87" fmla="*/ 1820 h 2002"/>
                    <a:gd name="T88" fmla="*/ 1404 w 2249"/>
                    <a:gd name="T89" fmla="*/ 1917 h 2002"/>
                    <a:gd name="T90" fmla="*/ 1311 w 2249"/>
                    <a:gd name="T91" fmla="*/ 1859 h 2002"/>
                    <a:gd name="T92" fmla="*/ 1231 w 2249"/>
                    <a:gd name="T93" fmla="*/ 1836 h 2002"/>
                    <a:gd name="T94" fmla="*/ 1194 w 2249"/>
                    <a:gd name="T95" fmla="*/ 1734 h 2002"/>
                    <a:gd name="T96" fmla="*/ 1128 w 2249"/>
                    <a:gd name="T97" fmla="*/ 1713 h 2002"/>
                    <a:gd name="T98" fmla="*/ 1035 w 2249"/>
                    <a:gd name="T99" fmla="*/ 1746 h 2002"/>
                    <a:gd name="T100" fmla="*/ 958 w 2249"/>
                    <a:gd name="T101" fmla="*/ 1689 h 2002"/>
                    <a:gd name="T102" fmla="*/ 883 w 2249"/>
                    <a:gd name="T103" fmla="*/ 1720 h 2002"/>
                    <a:gd name="T104" fmla="*/ 771 w 2249"/>
                    <a:gd name="T105" fmla="*/ 1721 h 2002"/>
                    <a:gd name="T106" fmla="*/ 683 w 2249"/>
                    <a:gd name="T107" fmla="*/ 1588 h 2002"/>
                    <a:gd name="T108" fmla="*/ 605 w 2249"/>
                    <a:gd name="T109" fmla="*/ 1600 h 2002"/>
                    <a:gd name="T110" fmla="*/ 370 w 2249"/>
                    <a:gd name="T111" fmla="*/ 1403 h 2002"/>
                    <a:gd name="T112" fmla="*/ 172 w 2249"/>
                    <a:gd name="T113" fmla="*/ 465 h 2002"/>
                    <a:gd name="T114" fmla="*/ 58 w 2249"/>
                    <a:gd name="T115" fmla="*/ 158 h 2002"/>
                    <a:gd name="T116" fmla="*/ 75 w 2249"/>
                    <a:gd name="T117" fmla="*/ 92 h 20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249" h="2002">
                      <a:moveTo>
                        <a:pt x="75" y="92"/>
                      </a:moveTo>
                      <a:cubicBezTo>
                        <a:pt x="98" y="80"/>
                        <a:pt x="100" y="74"/>
                        <a:pt x="124" y="64"/>
                      </a:cubicBezTo>
                      <a:cubicBezTo>
                        <a:pt x="154" y="50"/>
                        <a:pt x="168" y="33"/>
                        <a:pt x="190" y="36"/>
                      </a:cubicBezTo>
                      <a:cubicBezTo>
                        <a:pt x="213" y="40"/>
                        <a:pt x="237" y="41"/>
                        <a:pt x="263" y="32"/>
                      </a:cubicBezTo>
                      <a:cubicBezTo>
                        <a:pt x="290" y="23"/>
                        <a:pt x="288" y="14"/>
                        <a:pt x="312" y="7"/>
                      </a:cubicBezTo>
                      <a:cubicBezTo>
                        <a:pt x="335" y="0"/>
                        <a:pt x="379" y="5"/>
                        <a:pt x="394" y="14"/>
                      </a:cubicBezTo>
                      <a:cubicBezTo>
                        <a:pt x="409" y="22"/>
                        <a:pt x="414" y="42"/>
                        <a:pt x="437" y="29"/>
                      </a:cubicBezTo>
                      <a:cubicBezTo>
                        <a:pt x="461" y="16"/>
                        <a:pt x="471" y="27"/>
                        <a:pt x="494" y="44"/>
                      </a:cubicBezTo>
                      <a:cubicBezTo>
                        <a:pt x="517" y="60"/>
                        <a:pt x="530" y="69"/>
                        <a:pt x="552" y="49"/>
                      </a:cubicBezTo>
                      <a:cubicBezTo>
                        <a:pt x="573" y="29"/>
                        <a:pt x="565" y="27"/>
                        <a:pt x="595" y="30"/>
                      </a:cubicBezTo>
                      <a:cubicBezTo>
                        <a:pt x="625" y="33"/>
                        <a:pt x="654" y="65"/>
                        <a:pt x="666" y="81"/>
                      </a:cubicBezTo>
                      <a:cubicBezTo>
                        <a:pt x="677" y="96"/>
                        <a:pt x="713" y="96"/>
                        <a:pt x="715" y="107"/>
                      </a:cubicBezTo>
                      <a:cubicBezTo>
                        <a:pt x="716" y="117"/>
                        <a:pt x="718" y="138"/>
                        <a:pt x="743" y="149"/>
                      </a:cubicBezTo>
                      <a:cubicBezTo>
                        <a:pt x="769" y="160"/>
                        <a:pt x="774" y="180"/>
                        <a:pt x="780" y="202"/>
                      </a:cubicBezTo>
                      <a:cubicBezTo>
                        <a:pt x="787" y="225"/>
                        <a:pt x="815" y="245"/>
                        <a:pt x="812" y="258"/>
                      </a:cubicBezTo>
                      <a:cubicBezTo>
                        <a:pt x="809" y="272"/>
                        <a:pt x="851" y="294"/>
                        <a:pt x="856" y="319"/>
                      </a:cubicBezTo>
                      <a:cubicBezTo>
                        <a:pt x="861" y="344"/>
                        <a:pt x="868" y="350"/>
                        <a:pt x="883" y="372"/>
                      </a:cubicBezTo>
                      <a:cubicBezTo>
                        <a:pt x="898" y="395"/>
                        <a:pt x="914" y="401"/>
                        <a:pt x="906" y="424"/>
                      </a:cubicBezTo>
                      <a:cubicBezTo>
                        <a:pt x="899" y="447"/>
                        <a:pt x="952" y="477"/>
                        <a:pt x="961" y="492"/>
                      </a:cubicBezTo>
                      <a:cubicBezTo>
                        <a:pt x="969" y="507"/>
                        <a:pt x="989" y="529"/>
                        <a:pt x="991" y="553"/>
                      </a:cubicBezTo>
                      <a:cubicBezTo>
                        <a:pt x="993" y="576"/>
                        <a:pt x="1022" y="590"/>
                        <a:pt x="1039" y="618"/>
                      </a:cubicBezTo>
                      <a:cubicBezTo>
                        <a:pt x="1055" y="646"/>
                        <a:pt x="1042" y="651"/>
                        <a:pt x="1045" y="676"/>
                      </a:cubicBezTo>
                      <a:cubicBezTo>
                        <a:pt x="1049" y="702"/>
                        <a:pt x="1076" y="720"/>
                        <a:pt x="1099" y="734"/>
                      </a:cubicBezTo>
                      <a:cubicBezTo>
                        <a:pt x="1121" y="747"/>
                        <a:pt x="1159" y="764"/>
                        <a:pt x="1195" y="734"/>
                      </a:cubicBezTo>
                      <a:cubicBezTo>
                        <a:pt x="1231" y="704"/>
                        <a:pt x="1249" y="723"/>
                        <a:pt x="1281" y="730"/>
                      </a:cubicBezTo>
                      <a:cubicBezTo>
                        <a:pt x="1313" y="738"/>
                        <a:pt x="1327" y="738"/>
                        <a:pt x="1336" y="725"/>
                      </a:cubicBezTo>
                      <a:cubicBezTo>
                        <a:pt x="1345" y="711"/>
                        <a:pt x="1366" y="716"/>
                        <a:pt x="1377" y="734"/>
                      </a:cubicBezTo>
                      <a:cubicBezTo>
                        <a:pt x="1388" y="751"/>
                        <a:pt x="1405" y="763"/>
                        <a:pt x="1428" y="777"/>
                      </a:cubicBezTo>
                      <a:cubicBezTo>
                        <a:pt x="1451" y="792"/>
                        <a:pt x="1496" y="811"/>
                        <a:pt x="1529" y="797"/>
                      </a:cubicBezTo>
                      <a:cubicBezTo>
                        <a:pt x="1563" y="782"/>
                        <a:pt x="1569" y="799"/>
                        <a:pt x="1560" y="831"/>
                      </a:cubicBezTo>
                      <a:cubicBezTo>
                        <a:pt x="1552" y="862"/>
                        <a:pt x="1584" y="865"/>
                        <a:pt x="1607" y="889"/>
                      </a:cubicBezTo>
                      <a:cubicBezTo>
                        <a:pt x="1630" y="913"/>
                        <a:pt x="1621" y="918"/>
                        <a:pt x="1612" y="950"/>
                      </a:cubicBezTo>
                      <a:cubicBezTo>
                        <a:pt x="1604" y="981"/>
                        <a:pt x="1639" y="992"/>
                        <a:pt x="1670" y="1017"/>
                      </a:cubicBezTo>
                      <a:cubicBezTo>
                        <a:pt x="1702" y="1042"/>
                        <a:pt x="1714" y="1024"/>
                        <a:pt x="1728" y="1010"/>
                      </a:cubicBezTo>
                      <a:cubicBezTo>
                        <a:pt x="1742" y="995"/>
                        <a:pt x="1761" y="1010"/>
                        <a:pt x="1788" y="1012"/>
                      </a:cubicBezTo>
                      <a:cubicBezTo>
                        <a:pt x="1815" y="1013"/>
                        <a:pt x="1838" y="987"/>
                        <a:pt x="1849" y="978"/>
                      </a:cubicBezTo>
                      <a:cubicBezTo>
                        <a:pt x="1861" y="969"/>
                        <a:pt x="1888" y="974"/>
                        <a:pt x="1902" y="962"/>
                      </a:cubicBezTo>
                      <a:cubicBezTo>
                        <a:pt x="1916" y="950"/>
                        <a:pt x="1937" y="916"/>
                        <a:pt x="1947" y="901"/>
                      </a:cubicBezTo>
                      <a:cubicBezTo>
                        <a:pt x="1957" y="886"/>
                        <a:pt x="1976" y="866"/>
                        <a:pt x="2007" y="862"/>
                      </a:cubicBezTo>
                      <a:cubicBezTo>
                        <a:pt x="2039" y="858"/>
                        <a:pt x="2046" y="847"/>
                        <a:pt x="2054" y="825"/>
                      </a:cubicBezTo>
                      <a:cubicBezTo>
                        <a:pt x="2061" y="803"/>
                        <a:pt x="2102" y="788"/>
                        <a:pt x="2121" y="769"/>
                      </a:cubicBezTo>
                      <a:cubicBezTo>
                        <a:pt x="2141" y="749"/>
                        <a:pt x="2174" y="736"/>
                        <a:pt x="2199" y="726"/>
                      </a:cubicBezTo>
                      <a:cubicBezTo>
                        <a:pt x="2224" y="716"/>
                        <a:pt x="2235" y="716"/>
                        <a:pt x="2238" y="722"/>
                      </a:cubicBezTo>
                      <a:cubicBezTo>
                        <a:pt x="2242" y="728"/>
                        <a:pt x="2217" y="745"/>
                        <a:pt x="2209" y="757"/>
                      </a:cubicBezTo>
                      <a:cubicBezTo>
                        <a:pt x="2201" y="769"/>
                        <a:pt x="2196" y="788"/>
                        <a:pt x="2191" y="805"/>
                      </a:cubicBezTo>
                      <a:cubicBezTo>
                        <a:pt x="2186" y="822"/>
                        <a:pt x="2205" y="847"/>
                        <a:pt x="2227" y="866"/>
                      </a:cubicBezTo>
                      <a:cubicBezTo>
                        <a:pt x="2249" y="885"/>
                        <a:pt x="2233" y="909"/>
                        <a:pt x="2227" y="929"/>
                      </a:cubicBezTo>
                      <a:cubicBezTo>
                        <a:pt x="2222" y="949"/>
                        <a:pt x="2197" y="964"/>
                        <a:pt x="2190" y="973"/>
                      </a:cubicBezTo>
                      <a:cubicBezTo>
                        <a:pt x="2183" y="982"/>
                        <a:pt x="2175" y="994"/>
                        <a:pt x="2180" y="1004"/>
                      </a:cubicBezTo>
                      <a:cubicBezTo>
                        <a:pt x="2186" y="1014"/>
                        <a:pt x="2188" y="1042"/>
                        <a:pt x="2181" y="1057"/>
                      </a:cubicBezTo>
                      <a:cubicBezTo>
                        <a:pt x="2175" y="1071"/>
                        <a:pt x="2174" y="1087"/>
                        <a:pt x="2179" y="1096"/>
                      </a:cubicBezTo>
                      <a:cubicBezTo>
                        <a:pt x="2185" y="1105"/>
                        <a:pt x="2196" y="1118"/>
                        <a:pt x="2188" y="1140"/>
                      </a:cubicBezTo>
                      <a:cubicBezTo>
                        <a:pt x="2179" y="1163"/>
                        <a:pt x="2176" y="1160"/>
                        <a:pt x="2187" y="1175"/>
                      </a:cubicBezTo>
                      <a:cubicBezTo>
                        <a:pt x="2198" y="1190"/>
                        <a:pt x="2193" y="1213"/>
                        <a:pt x="2187" y="1239"/>
                      </a:cubicBezTo>
                      <a:cubicBezTo>
                        <a:pt x="2181" y="1264"/>
                        <a:pt x="2182" y="1289"/>
                        <a:pt x="2177" y="1297"/>
                      </a:cubicBezTo>
                      <a:cubicBezTo>
                        <a:pt x="2171" y="1305"/>
                        <a:pt x="2155" y="1325"/>
                        <a:pt x="2155" y="1340"/>
                      </a:cubicBezTo>
                      <a:cubicBezTo>
                        <a:pt x="2154" y="1356"/>
                        <a:pt x="2160" y="1382"/>
                        <a:pt x="2142" y="1408"/>
                      </a:cubicBezTo>
                      <a:cubicBezTo>
                        <a:pt x="2124" y="1434"/>
                        <a:pt x="2123" y="1430"/>
                        <a:pt x="2127" y="1446"/>
                      </a:cubicBezTo>
                      <a:cubicBezTo>
                        <a:pt x="2132" y="1462"/>
                        <a:pt x="2139" y="1491"/>
                        <a:pt x="2134" y="1509"/>
                      </a:cubicBezTo>
                      <a:cubicBezTo>
                        <a:pt x="2130" y="1528"/>
                        <a:pt x="2089" y="1519"/>
                        <a:pt x="2067" y="1521"/>
                      </a:cubicBezTo>
                      <a:cubicBezTo>
                        <a:pt x="2046" y="1523"/>
                        <a:pt x="1969" y="1513"/>
                        <a:pt x="1951" y="1510"/>
                      </a:cubicBezTo>
                      <a:cubicBezTo>
                        <a:pt x="1932" y="1506"/>
                        <a:pt x="1923" y="1543"/>
                        <a:pt x="1915" y="1575"/>
                      </a:cubicBezTo>
                      <a:cubicBezTo>
                        <a:pt x="1908" y="1607"/>
                        <a:pt x="1875" y="1611"/>
                        <a:pt x="1856" y="1623"/>
                      </a:cubicBezTo>
                      <a:cubicBezTo>
                        <a:pt x="1836" y="1635"/>
                        <a:pt x="1821" y="1633"/>
                        <a:pt x="1839" y="1650"/>
                      </a:cubicBezTo>
                      <a:cubicBezTo>
                        <a:pt x="1856" y="1667"/>
                        <a:pt x="1872" y="1683"/>
                        <a:pt x="1875" y="1703"/>
                      </a:cubicBezTo>
                      <a:cubicBezTo>
                        <a:pt x="1879" y="1724"/>
                        <a:pt x="1899" y="1749"/>
                        <a:pt x="1909" y="1769"/>
                      </a:cubicBezTo>
                      <a:cubicBezTo>
                        <a:pt x="1918" y="1790"/>
                        <a:pt x="1926" y="1834"/>
                        <a:pt x="1922" y="1870"/>
                      </a:cubicBezTo>
                      <a:cubicBezTo>
                        <a:pt x="1919" y="1894"/>
                        <a:pt x="1930" y="1899"/>
                        <a:pt x="1941" y="1913"/>
                      </a:cubicBezTo>
                      <a:cubicBezTo>
                        <a:pt x="1941" y="1913"/>
                        <a:pt x="1929" y="1941"/>
                        <a:pt x="1920" y="1936"/>
                      </a:cubicBezTo>
                      <a:cubicBezTo>
                        <a:pt x="1912" y="1931"/>
                        <a:pt x="1904" y="1937"/>
                        <a:pt x="1897" y="1946"/>
                      </a:cubicBezTo>
                      <a:cubicBezTo>
                        <a:pt x="1890" y="1954"/>
                        <a:pt x="1871" y="1949"/>
                        <a:pt x="1861" y="1937"/>
                      </a:cubicBezTo>
                      <a:cubicBezTo>
                        <a:pt x="1851" y="1924"/>
                        <a:pt x="1828" y="1914"/>
                        <a:pt x="1816" y="1913"/>
                      </a:cubicBezTo>
                      <a:cubicBezTo>
                        <a:pt x="1804" y="1911"/>
                        <a:pt x="1785" y="1911"/>
                        <a:pt x="1781" y="1885"/>
                      </a:cubicBezTo>
                      <a:cubicBezTo>
                        <a:pt x="1777" y="1860"/>
                        <a:pt x="1767" y="1821"/>
                        <a:pt x="1759" y="1851"/>
                      </a:cubicBezTo>
                      <a:cubicBezTo>
                        <a:pt x="1750" y="1880"/>
                        <a:pt x="1754" y="1871"/>
                        <a:pt x="1746" y="1887"/>
                      </a:cubicBezTo>
                      <a:cubicBezTo>
                        <a:pt x="1739" y="1904"/>
                        <a:pt x="1724" y="1895"/>
                        <a:pt x="1720" y="1879"/>
                      </a:cubicBezTo>
                      <a:cubicBezTo>
                        <a:pt x="1716" y="1864"/>
                        <a:pt x="1709" y="1859"/>
                        <a:pt x="1699" y="1878"/>
                      </a:cubicBezTo>
                      <a:cubicBezTo>
                        <a:pt x="1690" y="1896"/>
                        <a:pt x="1702" y="1894"/>
                        <a:pt x="1681" y="1902"/>
                      </a:cubicBezTo>
                      <a:cubicBezTo>
                        <a:pt x="1660" y="1909"/>
                        <a:pt x="1629" y="1926"/>
                        <a:pt x="1620" y="1930"/>
                      </a:cubicBezTo>
                      <a:cubicBezTo>
                        <a:pt x="1610" y="1934"/>
                        <a:pt x="1607" y="1934"/>
                        <a:pt x="1616" y="1946"/>
                      </a:cubicBezTo>
                      <a:cubicBezTo>
                        <a:pt x="1625" y="1957"/>
                        <a:pt x="1632" y="1967"/>
                        <a:pt x="1612" y="1982"/>
                      </a:cubicBezTo>
                      <a:cubicBezTo>
                        <a:pt x="1593" y="1996"/>
                        <a:pt x="1559" y="2002"/>
                        <a:pt x="1548" y="1982"/>
                      </a:cubicBezTo>
                      <a:cubicBezTo>
                        <a:pt x="1537" y="1961"/>
                        <a:pt x="1537" y="1956"/>
                        <a:pt x="1543" y="1949"/>
                      </a:cubicBezTo>
                      <a:cubicBezTo>
                        <a:pt x="1550" y="1942"/>
                        <a:pt x="1545" y="1935"/>
                        <a:pt x="1530" y="1935"/>
                      </a:cubicBezTo>
                      <a:cubicBezTo>
                        <a:pt x="1516" y="1934"/>
                        <a:pt x="1477" y="1917"/>
                        <a:pt x="1466" y="1891"/>
                      </a:cubicBezTo>
                      <a:cubicBezTo>
                        <a:pt x="1454" y="1865"/>
                        <a:pt x="1447" y="1851"/>
                        <a:pt x="1451" y="1838"/>
                      </a:cubicBezTo>
                      <a:cubicBezTo>
                        <a:pt x="1454" y="1825"/>
                        <a:pt x="1458" y="1795"/>
                        <a:pt x="1433" y="1798"/>
                      </a:cubicBezTo>
                      <a:cubicBezTo>
                        <a:pt x="1409" y="1801"/>
                        <a:pt x="1401" y="1798"/>
                        <a:pt x="1404" y="1820"/>
                      </a:cubicBezTo>
                      <a:cubicBezTo>
                        <a:pt x="1407" y="1842"/>
                        <a:pt x="1415" y="1849"/>
                        <a:pt x="1416" y="1868"/>
                      </a:cubicBezTo>
                      <a:cubicBezTo>
                        <a:pt x="1416" y="1887"/>
                        <a:pt x="1422" y="1901"/>
                        <a:pt x="1404" y="1917"/>
                      </a:cubicBezTo>
                      <a:cubicBezTo>
                        <a:pt x="1386" y="1933"/>
                        <a:pt x="1370" y="1928"/>
                        <a:pt x="1344" y="1905"/>
                      </a:cubicBezTo>
                      <a:cubicBezTo>
                        <a:pt x="1318" y="1883"/>
                        <a:pt x="1316" y="1879"/>
                        <a:pt x="1311" y="1859"/>
                      </a:cubicBezTo>
                      <a:cubicBezTo>
                        <a:pt x="1306" y="1840"/>
                        <a:pt x="1303" y="1815"/>
                        <a:pt x="1276" y="1821"/>
                      </a:cubicBezTo>
                      <a:cubicBezTo>
                        <a:pt x="1248" y="1827"/>
                        <a:pt x="1246" y="1855"/>
                        <a:pt x="1231" y="1836"/>
                      </a:cubicBezTo>
                      <a:cubicBezTo>
                        <a:pt x="1217" y="1817"/>
                        <a:pt x="1207" y="1799"/>
                        <a:pt x="1213" y="1784"/>
                      </a:cubicBezTo>
                      <a:cubicBezTo>
                        <a:pt x="1220" y="1769"/>
                        <a:pt x="1212" y="1745"/>
                        <a:pt x="1194" y="1734"/>
                      </a:cubicBezTo>
                      <a:cubicBezTo>
                        <a:pt x="1175" y="1723"/>
                        <a:pt x="1175" y="1727"/>
                        <a:pt x="1162" y="1735"/>
                      </a:cubicBezTo>
                      <a:cubicBezTo>
                        <a:pt x="1150" y="1743"/>
                        <a:pt x="1155" y="1711"/>
                        <a:pt x="1128" y="1713"/>
                      </a:cubicBezTo>
                      <a:cubicBezTo>
                        <a:pt x="1101" y="1714"/>
                        <a:pt x="1102" y="1713"/>
                        <a:pt x="1087" y="1732"/>
                      </a:cubicBezTo>
                      <a:cubicBezTo>
                        <a:pt x="1072" y="1751"/>
                        <a:pt x="1065" y="1754"/>
                        <a:pt x="1035" y="1746"/>
                      </a:cubicBezTo>
                      <a:cubicBezTo>
                        <a:pt x="1005" y="1738"/>
                        <a:pt x="991" y="1723"/>
                        <a:pt x="990" y="1706"/>
                      </a:cubicBezTo>
                      <a:cubicBezTo>
                        <a:pt x="989" y="1690"/>
                        <a:pt x="978" y="1664"/>
                        <a:pt x="958" y="1689"/>
                      </a:cubicBezTo>
                      <a:cubicBezTo>
                        <a:pt x="938" y="1715"/>
                        <a:pt x="944" y="1715"/>
                        <a:pt x="922" y="1717"/>
                      </a:cubicBezTo>
                      <a:cubicBezTo>
                        <a:pt x="899" y="1719"/>
                        <a:pt x="903" y="1735"/>
                        <a:pt x="883" y="1720"/>
                      </a:cubicBezTo>
                      <a:cubicBezTo>
                        <a:pt x="864" y="1705"/>
                        <a:pt x="845" y="1704"/>
                        <a:pt x="830" y="1721"/>
                      </a:cubicBezTo>
                      <a:cubicBezTo>
                        <a:pt x="816" y="1738"/>
                        <a:pt x="794" y="1742"/>
                        <a:pt x="771" y="1721"/>
                      </a:cubicBezTo>
                      <a:cubicBezTo>
                        <a:pt x="749" y="1700"/>
                        <a:pt x="710" y="1675"/>
                        <a:pt x="707" y="1657"/>
                      </a:cubicBezTo>
                      <a:cubicBezTo>
                        <a:pt x="703" y="1638"/>
                        <a:pt x="687" y="1604"/>
                        <a:pt x="683" y="1588"/>
                      </a:cubicBezTo>
                      <a:cubicBezTo>
                        <a:pt x="680" y="1573"/>
                        <a:pt x="665" y="1558"/>
                        <a:pt x="650" y="1579"/>
                      </a:cubicBezTo>
                      <a:cubicBezTo>
                        <a:pt x="635" y="1599"/>
                        <a:pt x="622" y="1598"/>
                        <a:pt x="605" y="1600"/>
                      </a:cubicBezTo>
                      <a:cubicBezTo>
                        <a:pt x="588" y="1602"/>
                        <a:pt x="558" y="1597"/>
                        <a:pt x="538" y="1601"/>
                      </a:cubicBezTo>
                      <a:cubicBezTo>
                        <a:pt x="518" y="1605"/>
                        <a:pt x="370" y="1403"/>
                        <a:pt x="370" y="1403"/>
                      </a:cubicBezTo>
                      <a:cubicBezTo>
                        <a:pt x="422" y="935"/>
                        <a:pt x="422" y="935"/>
                        <a:pt x="422" y="935"/>
                      </a:cubicBezTo>
                      <a:cubicBezTo>
                        <a:pt x="422" y="935"/>
                        <a:pt x="176" y="469"/>
                        <a:pt x="172" y="465"/>
                      </a:cubicBezTo>
                      <a:cubicBezTo>
                        <a:pt x="168" y="460"/>
                        <a:pt x="0" y="231"/>
                        <a:pt x="0" y="231"/>
                      </a:cubicBezTo>
                      <a:cubicBezTo>
                        <a:pt x="58" y="158"/>
                        <a:pt x="58" y="158"/>
                        <a:pt x="58" y="158"/>
                      </a:cubicBezTo>
                      <a:cubicBezTo>
                        <a:pt x="72" y="93"/>
                        <a:pt x="72" y="93"/>
                        <a:pt x="72" y="93"/>
                      </a:cubicBezTo>
                      <a:lnTo>
                        <a:pt x="75" y="92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25"/>
                <p:cNvSpPr/>
                <p:nvPr/>
              </p:nvSpPr>
              <p:spPr bwMode="auto">
                <a:xfrm>
                  <a:off x="4758904" y="3803352"/>
                  <a:ext cx="546100" cy="989012"/>
                </a:xfrm>
                <a:custGeom>
                  <a:avLst/>
                  <a:gdLst>
                    <a:gd name="T0" fmla="*/ 570 w 977"/>
                    <a:gd name="T1" fmla="*/ 1699 h 1767"/>
                    <a:gd name="T2" fmla="*/ 652 w 977"/>
                    <a:gd name="T3" fmla="*/ 1738 h 1767"/>
                    <a:gd name="T4" fmla="*/ 709 w 977"/>
                    <a:gd name="T5" fmla="*/ 1758 h 1767"/>
                    <a:gd name="T6" fmla="*/ 740 w 977"/>
                    <a:gd name="T7" fmla="*/ 1683 h 1767"/>
                    <a:gd name="T8" fmla="*/ 741 w 977"/>
                    <a:gd name="T9" fmla="*/ 1590 h 1767"/>
                    <a:gd name="T10" fmla="*/ 812 w 977"/>
                    <a:gd name="T11" fmla="*/ 1568 h 1767"/>
                    <a:gd name="T12" fmla="*/ 813 w 977"/>
                    <a:gd name="T13" fmla="*/ 1517 h 1767"/>
                    <a:gd name="T14" fmla="*/ 740 w 977"/>
                    <a:gd name="T15" fmla="*/ 1471 h 1767"/>
                    <a:gd name="T16" fmla="*/ 746 w 977"/>
                    <a:gd name="T17" fmla="*/ 1441 h 1767"/>
                    <a:gd name="T18" fmla="*/ 876 w 977"/>
                    <a:gd name="T19" fmla="*/ 1443 h 1767"/>
                    <a:gd name="T20" fmla="*/ 926 w 977"/>
                    <a:gd name="T21" fmla="*/ 1448 h 1767"/>
                    <a:gd name="T22" fmla="*/ 973 w 977"/>
                    <a:gd name="T23" fmla="*/ 1378 h 1767"/>
                    <a:gd name="T24" fmla="*/ 932 w 977"/>
                    <a:gd name="T25" fmla="*/ 1310 h 1767"/>
                    <a:gd name="T26" fmla="*/ 893 w 977"/>
                    <a:gd name="T27" fmla="*/ 1271 h 1767"/>
                    <a:gd name="T28" fmla="*/ 858 w 977"/>
                    <a:gd name="T29" fmla="*/ 1199 h 1767"/>
                    <a:gd name="T30" fmla="*/ 829 w 977"/>
                    <a:gd name="T31" fmla="*/ 1169 h 1767"/>
                    <a:gd name="T32" fmla="*/ 830 w 977"/>
                    <a:gd name="T33" fmla="*/ 1086 h 1767"/>
                    <a:gd name="T34" fmla="*/ 856 w 977"/>
                    <a:gd name="T35" fmla="*/ 967 h 1767"/>
                    <a:gd name="T36" fmla="*/ 859 w 977"/>
                    <a:gd name="T37" fmla="*/ 869 h 1767"/>
                    <a:gd name="T38" fmla="*/ 828 w 977"/>
                    <a:gd name="T39" fmla="*/ 784 h 1767"/>
                    <a:gd name="T40" fmla="*/ 831 w 977"/>
                    <a:gd name="T41" fmla="*/ 680 h 1767"/>
                    <a:gd name="T42" fmla="*/ 830 w 977"/>
                    <a:gd name="T43" fmla="*/ 586 h 1767"/>
                    <a:gd name="T44" fmla="*/ 864 w 977"/>
                    <a:gd name="T45" fmla="*/ 499 h 1767"/>
                    <a:gd name="T46" fmla="*/ 856 w 977"/>
                    <a:gd name="T47" fmla="*/ 404 h 1767"/>
                    <a:gd name="T48" fmla="*/ 866 w 977"/>
                    <a:gd name="T49" fmla="*/ 302 h 1767"/>
                    <a:gd name="T50" fmla="*/ 916 w 977"/>
                    <a:gd name="T51" fmla="*/ 198 h 1767"/>
                    <a:gd name="T52" fmla="*/ 945 w 977"/>
                    <a:gd name="T53" fmla="*/ 86 h 1767"/>
                    <a:gd name="T54" fmla="*/ 862 w 977"/>
                    <a:gd name="T55" fmla="*/ 12 h 1767"/>
                    <a:gd name="T56" fmla="*/ 311 w 977"/>
                    <a:gd name="T57" fmla="*/ 345 h 1767"/>
                    <a:gd name="T58" fmla="*/ 289 w 977"/>
                    <a:gd name="T59" fmla="*/ 758 h 1767"/>
                    <a:gd name="T60" fmla="*/ 0 w 977"/>
                    <a:gd name="T61" fmla="*/ 1677 h 1767"/>
                    <a:gd name="T62" fmla="*/ 463 w 977"/>
                    <a:gd name="T63" fmla="*/ 1717 h 17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977" h="1767">
                      <a:moveTo>
                        <a:pt x="534" y="1677"/>
                      </a:moveTo>
                      <a:cubicBezTo>
                        <a:pt x="534" y="1677"/>
                        <a:pt x="552" y="1690"/>
                        <a:pt x="570" y="1699"/>
                      </a:cubicBezTo>
                      <a:cubicBezTo>
                        <a:pt x="588" y="1708"/>
                        <a:pt x="594" y="1722"/>
                        <a:pt x="614" y="1718"/>
                      </a:cubicBezTo>
                      <a:cubicBezTo>
                        <a:pt x="634" y="1715"/>
                        <a:pt x="651" y="1719"/>
                        <a:pt x="652" y="1738"/>
                      </a:cubicBezTo>
                      <a:cubicBezTo>
                        <a:pt x="652" y="1757"/>
                        <a:pt x="658" y="1762"/>
                        <a:pt x="674" y="1765"/>
                      </a:cubicBezTo>
                      <a:cubicBezTo>
                        <a:pt x="689" y="1767"/>
                        <a:pt x="695" y="1758"/>
                        <a:pt x="709" y="1758"/>
                      </a:cubicBezTo>
                      <a:cubicBezTo>
                        <a:pt x="723" y="1758"/>
                        <a:pt x="737" y="1757"/>
                        <a:pt x="740" y="1736"/>
                      </a:cubicBezTo>
                      <a:cubicBezTo>
                        <a:pt x="743" y="1716"/>
                        <a:pt x="759" y="1702"/>
                        <a:pt x="740" y="1683"/>
                      </a:cubicBezTo>
                      <a:cubicBezTo>
                        <a:pt x="721" y="1663"/>
                        <a:pt x="712" y="1645"/>
                        <a:pt x="717" y="1634"/>
                      </a:cubicBezTo>
                      <a:cubicBezTo>
                        <a:pt x="722" y="1623"/>
                        <a:pt x="712" y="1598"/>
                        <a:pt x="741" y="1590"/>
                      </a:cubicBezTo>
                      <a:cubicBezTo>
                        <a:pt x="771" y="1581"/>
                        <a:pt x="777" y="1594"/>
                        <a:pt x="785" y="1579"/>
                      </a:cubicBezTo>
                      <a:cubicBezTo>
                        <a:pt x="793" y="1565"/>
                        <a:pt x="798" y="1566"/>
                        <a:pt x="812" y="1568"/>
                      </a:cubicBezTo>
                      <a:cubicBezTo>
                        <a:pt x="826" y="1570"/>
                        <a:pt x="836" y="1566"/>
                        <a:pt x="835" y="1547"/>
                      </a:cubicBezTo>
                      <a:cubicBezTo>
                        <a:pt x="835" y="1527"/>
                        <a:pt x="832" y="1524"/>
                        <a:pt x="813" y="1517"/>
                      </a:cubicBezTo>
                      <a:cubicBezTo>
                        <a:pt x="794" y="1509"/>
                        <a:pt x="761" y="1514"/>
                        <a:pt x="765" y="1494"/>
                      </a:cubicBezTo>
                      <a:cubicBezTo>
                        <a:pt x="769" y="1474"/>
                        <a:pt x="759" y="1475"/>
                        <a:pt x="740" y="1471"/>
                      </a:cubicBezTo>
                      <a:cubicBezTo>
                        <a:pt x="721" y="1466"/>
                        <a:pt x="693" y="1456"/>
                        <a:pt x="702" y="1449"/>
                      </a:cubicBezTo>
                      <a:cubicBezTo>
                        <a:pt x="712" y="1442"/>
                        <a:pt x="730" y="1439"/>
                        <a:pt x="746" y="1441"/>
                      </a:cubicBezTo>
                      <a:cubicBezTo>
                        <a:pt x="763" y="1443"/>
                        <a:pt x="806" y="1440"/>
                        <a:pt x="827" y="1446"/>
                      </a:cubicBezTo>
                      <a:cubicBezTo>
                        <a:pt x="847" y="1451"/>
                        <a:pt x="870" y="1456"/>
                        <a:pt x="876" y="1443"/>
                      </a:cubicBezTo>
                      <a:cubicBezTo>
                        <a:pt x="882" y="1429"/>
                        <a:pt x="895" y="1437"/>
                        <a:pt x="901" y="1446"/>
                      </a:cubicBezTo>
                      <a:cubicBezTo>
                        <a:pt x="906" y="1454"/>
                        <a:pt x="913" y="1466"/>
                        <a:pt x="926" y="1448"/>
                      </a:cubicBezTo>
                      <a:cubicBezTo>
                        <a:pt x="939" y="1430"/>
                        <a:pt x="949" y="1438"/>
                        <a:pt x="960" y="1431"/>
                      </a:cubicBezTo>
                      <a:cubicBezTo>
                        <a:pt x="970" y="1423"/>
                        <a:pt x="977" y="1393"/>
                        <a:pt x="973" y="1378"/>
                      </a:cubicBezTo>
                      <a:cubicBezTo>
                        <a:pt x="970" y="1363"/>
                        <a:pt x="976" y="1345"/>
                        <a:pt x="957" y="1339"/>
                      </a:cubicBezTo>
                      <a:cubicBezTo>
                        <a:pt x="938" y="1332"/>
                        <a:pt x="935" y="1324"/>
                        <a:pt x="932" y="1310"/>
                      </a:cubicBezTo>
                      <a:cubicBezTo>
                        <a:pt x="929" y="1296"/>
                        <a:pt x="925" y="1307"/>
                        <a:pt x="909" y="1301"/>
                      </a:cubicBezTo>
                      <a:cubicBezTo>
                        <a:pt x="894" y="1295"/>
                        <a:pt x="887" y="1287"/>
                        <a:pt x="893" y="1271"/>
                      </a:cubicBezTo>
                      <a:cubicBezTo>
                        <a:pt x="898" y="1255"/>
                        <a:pt x="887" y="1226"/>
                        <a:pt x="871" y="1220"/>
                      </a:cubicBezTo>
                      <a:cubicBezTo>
                        <a:pt x="856" y="1215"/>
                        <a:pt x="843" y="1207"/>
                        <a:pt x="858" y="1199"/>
                      </a:cubicBezTo>
                      <a:cubicBezTo>
                        <a:pt x="873" y="1190"/>
                        <a:pt x="874" y="1182"/>
                        <a:pt x="857" y="1185"/>
                      </a:cubicBezTo>
                      <a:cubicBezTo>
                        <a:pt x="841" y="1188"/>
                        <a:pt x="812" y="1183"/>
                        <a:pt x="829" y="1169"/>
                      </a:cubicBezTo>
                      <a:cubicBezTo>
                        <a:pt x="847" y="1156"/>
                        <a:pt x="862" y="1146"/>
                        <a:pt x="857" y="1129"/>
                      </a:cubicBezTo>
                      <a:cubicBezTo>
                        <a:pt x="852" y="1112"/>
                        <a:pt x="824" y="1104"/>
                        <a:pt x="830" y="1086"/>
                      </a:cubicBezTo>
                      <a:cubicBezTo>
                        <a:pt x="836" y="1068"/>
                        <a:pt x="846" y="1047"/>
                        <a:pt x="848" y="1026"/>
                      </a:cubicBezTo>
                      <a:cubicBezTo>
                        <a:pt x="850" y="1004"/>
                        <a:pt x="846" y="980"/>
                        <a:pt x="856" y="967"/>
                      </a:cubicBezTo>
                      <a:cubicBezTo>
                        <a:pt x="866" y="954"/>
                        <a:pt x="881" y="941"/>
                        <a:pt x="875" y="917"/>
                      </a:cubicBezTo>
                      <a:cubicBezTo>
                        <a:pt x="869" y="893"/>
                        <a:pt x="864" y="887"/>
                        <a:pt x="859" y="869"/>
                      </a:cubicBezTo>
                      <a:cubicBezTo>
                        <a:pt x="855" y="852"/>
                        <a:pt x="846" y="846"/>
                        <a:pt x="844" y="834"/>
                      </a:cubicBezTo>
                      <a:cubicBezTo>
                        <a:pt x="841" y="823"/>
                        <a:pt x="831" y="807"/>
                        <a:pt x="828" y="784"/>
                      </a:cubicBezTo>
                      <a:cubicBezTo>
                        <a:pt x="826" y="761"/>
                        <a:pt x="816" y="747"/>
                        <a:pt x="829" y="732"/>
                      </a:cubicBezTo>
                      <a:cubicBezTo>
                        <a:pt x="842" y="718"/>
                        <a:pt x="840" y="700"/>
                        <a:pt x="831" y="680"/>
                      </a:cubicBezTo>
                      <a:cubicBezTo>
                        <a:pt x="821" y="659"/>
                        <a:pt x="821" y="655"/>
                        <a:pt x="817" y="638"/>
                      </a:cubicBezTo>
                      <a:cubicBezTo>
                        <a:pt x="812" y="621"/>
                        <a:pt x="813" y="603"/>
                        <a:pt x="830" y="586"/>
                      </a:cubicBezTo>
                      <a:cubicBezTo>
                        <a:pt x="847" y="570"/>
                        <a:pt x="862" y="556"/>
                        <a:pt x="861" y="541"/>
                      </a:cubicBezTo>
                      <a:cubicBezTo>
                        <a:pt x="861" y="527"/>
                        <a:pt x="849" y="511"/>
                        <a:pt x="864" y="499"/>
                      </a:cubicBezTo>
                      <a:cubicBezTo>
                        <a:pt x="878" y="486"/>
                        <a:pt x="890" y="464"/>
                        <a:pt x="884" y="448"/>
                      </a:cubicBezTo>
                      <a:cubicBezTo>
                        <a:pt x="879" y="432"/>
                        <a:pt x="868" y="414"/>
                        <a:pt x="856" y="404"/>
                      </a:cubicBezTo>
                      <a:cubicBezTo>
                        <a:pt x="844" y="395"/>
                        <a:pt x="839" y="364"/>
                        <a:pt x="844" y="345"/>
                      </a:cubicBezTo>
                      <a:cubicBezTo>
                        <a:pt x="850" y="327"/>
                        <a:pt x="843" y="326"/>
                        <a:pt x="866" y="302"/>
                      </a:cubicBezTo>
                      <a:cubicBezTo>
                        <a:pt x="889" y="278"/>
                        <a:pt x="910" y="276"/>
                        <a:pt x="906" y="243"/>
                      </a:cubicBezTo>
                      <a:cubicBezTo>
                        <a:pt x="902" y="209"/>
                        <a:pt x="915" y="224"/>
                        <a:pt x="916" y="198"/>
                      </a:cubicBezTo>
                      <a:cubicBezTo>
                        <a:pt x="917" y="172"/>
                        <a:pt x="912" y="152"/>
                        <a:pt x="922" y="145"/>
                      </a:cubicBezTo>
                      <a:cubicBezTo>
                        <a:pt x="932" y="138"/>
                        <a:pt x="953" y="105"/>
                        <a:pt x="945" y="86"/>
                      </a:cubicBezTo>
                      <a:cubicBezTo>
                        <a:pt x="937" y="67"/>
                        <a:pt x="923" y="45"/>
                        <a:pt x="935" y="22"/>
                      </a:cubicBezTo>
                      <a:cubicBezTo>
                        <a:pt x="947" y="0"/>
                        <a:pt x="862" y="12"/>
                        <a:pt x="862" y="12"/>
                      </a:cubicBezTo>
                      <a:cubicBezTo>
                        <a:pt x="521" y="184"/>
                        <a:pt x="521" y="184"/>
                        <a:pt x="521" y="184"/>
                      </a:cubicBezTo>
                      <a:cubicBezTo>
                        <a:pt x="311" y="345"/>
                        <a:pt x="311" y="345"/>
                        <a:pt x="311" y="345"/>
                      </a:cubicBezTo>
                      <a:cubicBezTo>
                        <a:pt x="175" y="536"/>
                        <a:pt x="175" y="536"/>
                        <a:pt x="175" y="536"/>
                      </a:cubicBezTo>
                      <a:cubicBezTo>
                        <a:pt x="289" y="758"/>
                        <a:pt x="289" y="758"/>
                        <a:pt x="289" y="758"/>
                      </a:cubicBezTo>
                      <a:cubicBezTo>
                        <a:pt x="78" y="1087"/>
                        <a:pt x="78" y="1087"/>
                        <a:pt x="78" y="1087"/>
                      </a:cubicBezTo>
                      <a:cubicBezTo>
                        <a:pt x="0" y="1677"/>
                        <a:pt x="0" y="1677"/>
                        <a:pt x="0" y="1677"/>
                      </a:cubicBezTo>
                      <a:cubicBezTo>
                        <a:pt x="353" y="1744"/>
                        <a:pt x="353" y="1744"/>
                        <a:pt x="353" y="1744"/>
                      </a:cubicBezTo>
                      <a:cubicBezTo>
                        <a:pt x="463" y="1717"/>
                        <a:pt x="463" y="1717"/>
                        <a:pt x="463" y="1717"/>
                      </a:cubicBezTo>
                      <a:lnTo>
                        <a:pt x="534" y="1677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26"/>
                <p:cNvSpPr/>
                <p:nvPr/>
              </p:nvSpPr>
              <p:spPr bwMode="auto">
                <a:xfrm>
                  <a:off x="4600154" y="3855740"/>
                  <a:ext cx="358775" cy="527050"/>
                </a:xfrm>
                <a:custGeom>
                  <a:avLst/>
                  <a:gdLst>
                    <a:gd name="T0" fmla="*/ 553 w 643"/>
                    <a:gd name="T1" fmla="*/ 531 h 942"/>
                    <a:gd name="T2" fmla="*/ 569 w 643"/>
                    <a:gd name="T3" fmla="*/ 496 h 942"/>
                    <a:gd name="T4" fmla="*/ 563 w 643"/>
                    <a:gd name="T5" fmla="*/ 446 h 942"/>
                    <a:gd name="T6" fmla="*/ 580 w 643"/>
                    <a:gd name="T7" fmla="*/ 406 h 942"/>
                    <a:gd name="T8" fmla="*/ 636 w 643"/>
                    <a:gd name="T9" fmla="*/ 350 h 942"/>
                    <a:gd name="T10" fmla="*/ 509 w 643"/>
                    <a:gd name="T11" fmla="*/ 241 h 942"/>
                    <a:gd name="T12" fmla="*/ 535 w 643"/>
                    <a:gd name="T13" fmla="*/ 48 h 942"/>
                    <a:gd name="T14" fmla="*/ 454 w 643"/>
                    <a:gd name="T15" fmla="*/ 0 h 942"/>
                    <a:gd name="T16" fmla="*/ 356 w 643"/>
                    <a:gd name="T17" fmla="*/ 46 h 942"/>
                    <a:gd name="T18" fmla="*/ 181 w 643"/>
                    <a:gd name="T19" fmla="*/ 215 h 942"/>
                    <a:gd name="T20" fmla="*/ 26 w 643"/>
                    <a:gd name="T21" fmla="*/ 411 h 942"/>
                    <a:gd name="T22" fmla="*/ 0 w 643"/>
                    <a:gd name="T23" fmla="*/ 494 h 942"/>
                    <a:gd name="T24" fmla="*/ 179 w 643"/>
                    <a:gd name="T25" fmla="*/ 792 h 942"/>
                    <a:gd name="T26" fmla="*/ 254 w 643"/>
                    <a:gd name="T27" fmla="*/ 881 h 942"/>
                    <a:gd name="T28" fmla="*/ 461 w 643"/>
                    <a:gd name="T29" fmla="*/ 942 h 942"/>
                    <a:gd name="T30" fmla="*/ 522 w 643"/>
                    <a:gd name="T31" fmla="*/ 849 h 942"/>
                    <a:gd name="T32" fmla="*/ 539 w 643"/>
                    <a:gd name="T33" fmla="*/ 603 h 942"/>
                    <a:gd name="T34" fmla="*/ 532 w 643"/>
                    <a:gd name="T35" fmla="*/ 540 h 942"/>
                    <a:gd name="T36" fmla="*/ 553 w 643"/>
                    <a:gd name="T37" fmla="*/ 531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43" h="942">
                      <a:moveTo>
                        <a:pt x="553" y="531"/>
                      </a:moveTo>
                      <a:cubicBezTo>
                        <a:pt x="553" y="531"/>
                        <a:pt x="584" y="518"/>
                        <a:pt x="569" y="496"/>
                      </a:cubicBezTo>
                      <a:cubicBezTo>
                        <a:pt x="555" y="473"/>
                        <a:pt x="554" y="463"/>
                        <a:pt x="563" y="446"/>
                      </a:cubicBezTo>
                      <a:cubicBezTo>
                        <a:pt x="573" y="428"/>
                        <a:pt x="560" y="429"/>
                        <a:pt x="580" y="406"/>
                      </a:cubicBezTo>
                      <a:cubicBezTo>
                        <a:pt x="599" y="384"/>
                        <a:pt x="629" y="382"/>
                        <a:pt x="636" y="350"/>
                      </a:cubicBezTo>
                      <a:cubicBezTo>
                        <a:pt x="643" y="318"/>
                        <a:pt x="509" y="241"/>
                        <a:pt x="509" y="241"/>
                      </a:cubicBezTo>
                      <a:cubicBezTo>
                        <a:pt x="535" y="48"/>
                        <a:pt x="535" y="48"/>
                        <a:pt x="535" y="48"/>
                      </a:cubicBezTo>
                      <a:cubicBezTo>
                        <a:pt x="454" y="0"/>
                        <a:pt x="454" y="0"/>
                        <a:pt x="454" y="0"/>
                      </a:cubicBezTo>
                      <a:cubicBezTo>
                        <a:pt x="356" y="46"/>
                        <a:pt x="356" y="46"/>
                        <a:pt x="356" y="46"/>
                      </a:cubicBezTo>
                      <a:cubicBezTo>
                        <a:pt x="181" y="215"/>
                        <a:pt x="181" y="215"/>
                        <a:pt x="181" y="215"/>
                      </a:cubicBezTo>
                      <a:cubicBezTo>
                        <a:pt x="26" y="411"/>
                        <a:pt x="26" y="411"/>
                        <a:pt x="26" y="411"/>
                      </a:cubicBezTo>
                      <a:cubicBezTo>
                        <a:pt x="0" y="494"/>
                        <a:pt x="0" y="494"/>
                        <a:pt x="0" y="494"/>
                      </a:cubicBezTo>
                      <a:cubicBezTo>
                        <a:pt x="179" y="792"/>
                        <a:pt x="179" y="792"/>
                        <a:pt x="179" y="792"/>
                      </a:cubicBezTo>
                      <a:cubicBezTo>
                        <a:pt x="179" y="792"/>
                        <a:pt x="252" y="881"/>
                        <a:pt x="254" y="881"/>
                      </a:cubicBezTo>
                      <a:cubicBezTo>
                        <a:pt x="257" y="881"/>
                        <a:pt x="461" y="942"/>
                        <a:pt x="461" y="942"/>
                      </a:cubicBezTo>
                      <a:cubicBezTo>
                        <a:pt x="522" y="849"/>
                        <a:pt x="522" y="849"/>
                        <a:pt x="522" y="849"/>
                      </a:cubicBezTo>
                      <a:cubicBezTo>
                        <a:pt x="539" y="603"/>
                        <a:pt x="539" y="603"/>
                        <a:pt x="539" y="603"/>
                      </a:cubicBezTo>
                      <a:cubicBezTo>
                        <a:pt x="532" y="540"/>
                        <a:pt x="532" y="540"/>
                        <a:pt x="532" y="540"/>
                      </a:cubicBezTo>
                      <a:lnTo>
                        <a:pt x="553" y="531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27"/>
                <p:cNvSpPr/>
                <p:nvPr/>
              </p:nvSpPr>
              <p:spPr bwMode="auto">
                <a:xfrm>
                  <a:off x="3892129" y="2042815"/>
                  <a:ext cx="2503488" cy="2093912"/>
                </a:xfrm>
                <a:custGeom>
                  <a:avLst/>
                  <a:gdLst>
                    <a:gd name="T0" fmla="*/ 620 w 4476"/>
                    <a:gd name="T1" fmla="*/ 2540 h 3743"/>
                    <a:gd name="T2" fmla="*/ 1202 w 4476"/>
                    <a:gd name="T3" fmla="*/ 2737 h 3743"/>
                    <a:gd name="T4" fmla="*/ 1598 w 4476"/>
                    <a:gd name="T5" fmla="*/ 2683 h 3743"/>
                    <a:gd name="T6" fmla="*/ 2252 w 4476"/>
                    <a:gd name="T7" fmla="*/ 2527 h 3743"/>
                    <a:gd name="T8" fmla="*/ 2522 w 4476"/>
                    <a:gd name="T9" fmla="*/ 2277 h 3743"/>
                    <a:gd name="T10" fmla="*/ 2546 w 4476"/>
                    <a:gd name="T11" fmla="*/ 1972 h 3743"/>
                    <a:gd name="T12" fmla="*/ 2920 w 4476"/>
                    <a:gd name="T13" fmla="*/ 1866 h 3743"/>
                    <a:gd name="T14" fmla="*/ 3154 w 4476"/>
                    <a:gd name="T15" fmla="*/ 1738 h 3743"/>
                    <a:gd name="T16" fmla="*/ 3377 w 4476"/>
                    <a:gd name="T17" fmla="*/ 1570 h 3743"/>
                    <a:gd name="T18" fmla="*/ 3684 w 4476"/>
                    <a:gd name="T19" fmla="*/ 1429 h 3743"/>
                    <a:gd name="T20" fmla="*/ 3427 w 4476"/>
                    <a:gd name="T21" fmla="*/ 1232 h 3743"/>
                    <a:gd name="T22" fmla="*/ 3097 w 4476"/>
                    <a:gd name="T23" fmla="*/ 1334 h 3743"/>
                    <a:gd name="T24" fmla="*/ 3067 w 4476"/>
                    <a:gd name="T25" fmla="*/ 1079 h 3743"/>
                    <a:gd name="T26" fmla="*/ 3337 w 4476"/>
                    <a:gd name="T27" fmla="*/ 895 h 3743"/>
                    <a:gd name="T28" fmla="*/ 3512 w 4476"/>
                    <a:gd name="T29" fmla="*/ 594 h 3743"/>
                    <a:gd name="T30" fmla="*/ 3636 w 4476"/>
                    <a:gd name="T31" fmla="*/ 234 h 3743"/>
                    <a:gd name="T32" fmla="*/ 3657 w 4476"/>
                    <a:gd name="T33" fmla="*/ 27 h 3743"/>
                    <a:gd name="T34" fmla="*/ 3742 w 4476"/>
                    <a:gd name="T35" fmla="*/ 144 h 3743"/>
                    <a:gd name="T36" fmla="*/ 3916 w 4476"/>
                    <a:gd name="T37" fmla="*/ 209 h 3743"/>
                    <a:gd name="T38" fmla="*/ 4111 w 4476"/>
                    <a:gd name="T39" fmla="*/ 408 h 3743"/>
                    <a:gd name="T40" fmla="*/ 4303 w 4476"/>
                    <a:gd name="T41" fmla="*/ 314 h 3743"/>
                    <a:gd name="T42" fmla="*/ 4426 w 4476"/>
                    <a:gd name="T43" fmla="*/ 520 h 3743"/>
                    <a:gd name="T44" fmla="*/ 4416 w 4476"/>
                    <a:gd name="T45" fmla="*/ 814 h 3743"/>
                    <a:gd name="T46" fmla="*/ 4365 w 4476"/>
                    <a:gd name="T47" fmla="*/ 1040 h 3743"/>
                    <a:gd name="T48" fmla="*/ 4196 w 4476"/>
                    <a:gd name="T49" fmla="*/ 1125 h 3743"/>
                    <a:gd name="T50" fmla="*/ 4140 w 4476"/>
                    <a:gd name="T51" fmla="*/ 1332 h 3743"/>
                    <a:gd name="T52" fmla="*/ 4256 w 4476"/>
                    <a:gd name="T53" fmla="*/ 1424 h 3743"/>
                    <a:gd name="T54" fmla="*/ 4220 w 4476"/>
                    <a:gd name="T55" fmla="*/ 1584 h 3743"/>
                    <a:gd name="T56" fmla="*/ 4058 w 4476"/>
                    <a:gd name="T57" fmla="*/ 1668 h 3743"/>
                    <a:gd name="T58" fmla="*/ 4129 w 4476"/>
                    <a:gd name="T59" fmla="*/ 1863 h 3743"/>
                    <a:gd name="T60" fmla="*/ 4298 w 4476"/>
                    <a:gd name="T61" fmla="*/ 1917 h 3743"/>
                    <a:gd name="T62" fmla="*/ 4409 w 4476"/>
                    <a:gd name="T63" fmla="*/ 2172 h 3743"/>
                    <a:gd name="T64" fmla="*/ 4242 w 4476"/>
                    <a:gd name="T65" fmla="*/ 2293 h 3743"/>
                    <a:gd name="T66" fmla="*/ 4057 w 4476"/>
                    <a:gd name="T67" fmla="*/ 2402 h 3743"/>
                    <a:gd name="T68" fmla="*/ 3887 w 4476"/>
                    <a:gd name="T69" fmla="*/ 2524 h 3743"/>
                    <a:gd name="T70" fmla="*/ 3755 w 4476"/>
                    <a:gd name="T71" fmla="*/ 2517 h 3743"/>
                    <a:gd name="T72" fmla="*/ 3617 w 4476"/>
                    <a:gd name="T73" fmla="*/ 2674 h 3743"/>
                    <a:gd name="T74" fmla="*/ 3428 w 4476"/>
                    <a:gd name="T75" fmla="*/ 2456 h 3743"/>
                    <a:gd name="T76" fmla="*/ 3294 w 4476"/>
                    <a:gd name="T77" fmla="*/ 2591 h 3743"/>
                    <a:gd name="T78" fmla="*/ 3040 w 4476"/>
                    <a:gd name="T79" fmla="*/ 2672 h 3743"/>
                    <a:gd name="T80" fmla="*/ 2923 w 4476"/>
                    <a:gd name="T81" fmla="*/ 2730 h 3743"/>
                    <a:gd name="T82" fmla="*/ 2930 w 4476"/>
                    <a:gd name="T83" fmla="*/ 2921 h 3743"/>
                    <a:gd name="T84" fmla="*/ 2744 w 4476"/>
                    <a:gd name="T85" fmla="*/ 3022 h 3743"/>
                    <a:gd name="T86" fmla="*/ 2526 w 4476"/>
                    <a:gd name="T87" fmla="*/ 3185 h 3743"/>
                    <a:gd name="T88" fmla="*/ 2343 w 4476"/>
                    <a:gd name="T89" fmla="*/ 3233 h 3743"/>
                    <a:gd name="T90" fmla="*/ 2240 w 4476"/>
                    <a:gd name="T91" fmla="*/ 3389 h 3743"/>
                    <a:gd name="T92" fmla="*/ 2054 w 4476"/>
                    <a:gd name="T93" fmla="*/ 3584 h 3743"/>
                    <a:gd name="T94" fmla="*/ 1869 w 4476"/>
                    <a:gd name="T95" fmla="*/ 3603 h 3743"/>
                    <a:gd name="T96" fmla="*/ 1720 w 4476"/>
                    <a:gd name="T97" fmla="*/ 3442 h 3743"/>
                    <a:gd name="T98" fmla="*/ 1651 w 4476"/>
                    <a:gd name="T99" fmla="*/ 3294 h 3743"/>
                    <a:gd name="T100" fmla="*/ 1562 w 4476"/>
                    <a:gd name="T101" fmla="*/ 3445 h 3743"/>
                    <a:gd name="T102" fmla="*/ 1450 w 4476"/>
                    <a:gd name="T103" fmla="*/ 3653 h 3743"/>
                    <a:gd name="T104" fmla="*/ 934 w 4476"/>
                    <a:gd name="T105" fmla="*/ 3556 h 3743"/>
                    <a:gd name="T106" fmla="*/ 215 w 4476"/>
                    <a:gd name="T107" fmla="*/ 2531 h 37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4476" h="3743">
                      <a:moveTo>
                        <a:pt x="215" y="2531"/>
                      </a:moveTo>
                      <a:cubicBezTo>
                        <a:pt x="217" y="2531"/>
                        <a:pt x="218" y="2530"/>
                        <a:pt x="220" y="2530"/>
                      </a:cubicBezTo>
                      <a:cubicBezTo>
                        <a:pt x="258" y="2519"/>
                        <a:pt x="303" y="2531"/>
                        <a:pt x="331" y="2540"/>
                      </a:cubicBezTo>
                      <a:cubicBezTo>
                        <a:pt x="358" y="2550"/>
                        <a:pt x="431" y="2551"/>
                        <a:pt x="464" y="2560"/>
                      </a:cubicBezTo>
                      <a:cubicBezTo>
                        <a:pt x="497" y="2569"/>
                        <a:pt x="541" y="2558"/>
                        <a:pt x="570" y="2547"/>
                      </a:cubicBezTo>
                      <a:cubicBezTo>
                        <a:pt x="599" y="2535"/>
                        <a:pt x="605" y="2533"/>
                        <a:pt x="620" y="2540"/>
                      </a:cubicBezTo>
                      <a:cubicBezTo>
                        <a:pt x="635" y="2548"/>
                        <a:pt x="673" y="2551"/>
                        <a:pt x="689" y="2551"/>
                      </a:cubicBezTo>
                      <a:cubicBezTo>
                        <a:pt x="706" y="2551"/>
                        <a:pt x="812" y="2568"/>
                        <a:pt x="842" y="2570"/>
                      </a:cubicBezTo>
                      <a:cubicBezTo>
                        <a:pt x="873" y="2571"/>
                        <a:pt x="896" y="2579"/>
                        <a:pt x="910" y="2604"/>
                      </a:cubicBezTo>
                      <a:cubicBezTo>
                        <a:pt x="924" y="2629"/>
                        <a:pt x="937" y="2637"/>
                        <a:pt x="972" y="2650"/>
                      </a:cubicBezTo>
                      <a:cubicBezTo>
                        <a:pt x="1007" y="2664"/>
                        <a:pt x="1041" y="2678"/>
                        <a:pt x="1071" y="2687"/>
                      </a:cubicBezTo>
                      <a:cubicBezTo>
                        <a:pt x="1102" y="2696"/>
                        <a:pt x="1166" y="2726"/>
                        <a:pt x="1202" y="2737"/>
                      </a:cubicBezTo>
                      <a:cubicBezTo>
                        <a:pt x="1239" y="2748"/>
                        <a:pt x="1274" y="2750"/>
                        <a:pt x="1297" y="2739"/>
                      </a:cubicBezTo>
                      <a:cubicBezTo>
                        <a:pt x="1321" y="2727"/>
                        <a:pt x="1340" y="2731"/>
                        <a:pt x="1340" y="2736"/>
                      </a:cubicBezTo>
                      <a:cubicBezTo>
                        <a:pt x="1340" y="2741"/>
                        <a:pt x="1327" y="2753"/>
                        <a:pt x="1360" y="2778"/>
                      </a:cubicBezTo>
                      <a:cubicBezTo>
                        <a:pt x="1392" y="2803"/>
                        <a:pt x="1421" y="2790"/>
                        <a:pt x="1442" y="2782"/>
                      </a:cubicBezTo>
                      <a:cubicBezTo>
                        <a:pt x="1462" y="2775"/>
                        <a:pt x="1467" y="2761"/>
                        <a:pt x="1507" y="2737"/>
                      </a:cubicBezTo>
                      <a:cubicBezTo>
                        <a:pt x="1547" y="2713"/>
                        <a:pt x="1558" y="2709"/>
                        <a:pt x="1598" y="2683"/>
                      </a:cubicBezTo>
                      <a:cubicBezTo>
                        <a:pt x="1638" y="2657"/>
                        <a:pt x="1688" y="2649"/>
                        <a:pt x="1716" y="2640"/>
                      </a:cubicBezTo>
                      <a:cubicBezTo>
                        <a:pt x="1745" y="2631"/>
                        <a:pt x="1819" y="2609"/>
                        <a:pt x="1856" y="2601"/>
                      </a:cubicBezTo>
                      <a:cubicBezTo>
                        <a:pt x="1892" y="2593"/>
                        <a:pt x="1969" y="2594"/>
                        <a:pt x="2007" y="2596"/>
                      </a:cubicBezTo>
                      <a:cubicBezTo>
                        <a:pt x="2044" y="2599"/>
                        <a:pt x="2070" y="2595"/>
                        <a:pt x="2110" y="2591"/>
                      </a:cubicBezTo>
                      <a:cubicBezTo>
                        <a:pt x="2149" y="2587"/>
                        <a:pt x="2168" y="2566"/>
                        <a:pt x="2181" y="2548"/>
                      </a:cubicBezTo>
                      <a:cubicBezTo>
                        <a:pt x="2193" y="2530"/>
                        <a:pt x="2213" y="2532"/>
                        <a:pt x="2252" y="2527"/>
                      </a:cubicBezTo>
                      <a:cubicBezTo>
                        <a:pt x="2291" y="2523"/>
                        <a:pt x="2283" y="2515"/>
                        <a:pt x="2296" y="2497"/>
                      </a:cubicBezTo>
                      <a:cubicBezTo>
                        <a:pt x="2310" y="2479"/>
                        <a:pt x="2313" y="2467"/>
                        <a:pt x="2333" y="2454"/>
                      </a:cubicBezTo>
                      <a:cubicBezTo>
                        <a:pt x="2353" y="2441"/>
                        <a:pt x="2372" y="2400"/>
                        <a:pt x="2382" y="2377"/>
                      </a:cubicBezTo>
                      <a:cubicBezTo>
                        <a:pt x="2391" y="2354"/>
                        <a:pt x="2427" y="2340"/>
                        <a:pt x="2449" y="2337"/>
                      </a:cubicBezTo>
                      <a:cubicBezTo>
                        <a:pt x="2472" y="2333"/>
                        <a:pt x="2478" y="2338"/>
                        <a:pt x="2490" y="2318"/>
                      </a:cubicBezTo>
                      <a:cubicBezTo>
                        <a:pt x="2502" y="2297"/>
                        <a:pt x="2506" y="2288"/>
                        <a:pt x="2522" y="2277"/>
                      </a:cubicBezTo>
                      <a:cubicBezTo>
                        <a:pt x="2539" y="2267"/>
                        <a:pt x="2534" y="2247"/>
                        <a:pt x="2518" y="2221"/>
                      </a:cubicBezTo>
                      <a:cubicBezTo>
                        <a:pt x="2502" y="2195"/>
                        <a:pt x="2468" y="2177"/>
                        <a:pt x="2457" y="2162"/>
                      </a:cubicBezTo>
                      <a:cubicBezTo>
                        <a:pt x="2446" y="2147"/>
                        <a:pt x="2439" y="2137"/>
                        <a:pt x="2450" y="2124"/>
                      </a:cubicBezTo>
                      <a:cubicBezTo>
                        <a:pt x="2461" y="2110"/>
                        <a:pt x="2466" y="2097"/>
                        <a:pt x="2466" y="2073"/>
                      </a:cubicBezTo>
                      <a:cubicBezTo>
                        <a:pt x="2466" y="2049"/>
                        <a:pt x="2487" y="2020"/>
                        <a:pt x="2499" y="1996"/>
                      </a:cubicBezTo>
                      <a:cubicBezTo>
                        <a:pt x="2511" y="1972"/>
                        <a:pt x="2518" y="1976"/>
                        <a:pt x="2546" y="1972"/>
                      </a:cubicBezTo>
                      <a:cubicBezTo>
                        <a:pt x="2575" y="1968"/>
                        <a:pt x="2597" y="1973"/>
                        <a:pt x="2619" y="1995"/>
                      </a:cubicBezTo>
                      <a:cubicBezTo>
                        <a:pt x="2640" y="2016"/>
                        <a:pt x="2680" y="2019"/>
                        <a:pt x="2703" y="2022"/>
                      </a:cubicBezTo>
                      <a:cubicBezTo>
                        <a:pt x="2727" y="2025"/>
                        <a:pt x="2752" y="2029"/>
                        <a:pt x="2784" y="2022"/>
                      </a:cubicBezTo>
                      <a:cubicBezTo>
                        <a:pt x="2816" y="2014"/>
                        <a:pt x="2809" y="2014"/>
                        <a:pt x="2819" y="1997"/>
                      </a:cubicBezTo>
                      <a:cubicBezTo>
                        <a:pt x="2829" y="1979"/>
                        <a:pt x="2852" y="1964"/>
                        <a:pt x="2870" y="1943"/>
                      </a:cubicBezTo>
                      <a:cubicBezTo>
                        <a:pt x="2888" y="1923"/>
                        <a:pt x="2909" y="1882"/>
                        <a:pt x="2920" y="1866"/>
                      </a:cubicBezTo>
                      <a:cubicBezTo>
                        <a:pt x="2931" y="1851"/>
                        <a:pt x="2936" y="1838"/>
                        <a:pt x="2952" y="1850"/>
                      </a:cubicBezTo>
                      <a:cubicBezTo>
                        <a:pt x="2968" y="1861"/>
                        <a:pt x="2979" y="1866"/>
                        <a:pt x="2992" y="1857"/>
                      </a:cubicBezTo>
                      <a:cubicBezTo>
                        <a:pt x="3004" y="1847"/>
                        <a:pt x="3019" y="1846"/>
                        <a:pt x="3041" y="1846"/>
                      </a:cubicBezTo>
                      <a:cubicBezTo>
                        <a:pt x="3064" y="1846"/>
                        <a:pt x="3093" y="1826"/>
                        <a:pt x="3102" y="1808"/>
                      </a:cubicBezTo>
                      <a:cubicBezTo>
                        <a:pt x="3110" y="1790"/>
                        <a:pt x="3120" y="1773"/>
                        <a:pt x="3143" y="1769"/>
                      </a:cubicBezTo>
                      <a:cubicBezTo>
                        <a:pt x="3165" y="1764"/>
                        <a:pt x="3165" y="1753"/>
                        <a:pt x="3154" y="1738"/>
                      </a:cubicBezTo>
                      <a:cubicBezTo>
                        <a:pt x="3143" y="1722"/>
                        <a:pt x="3154" y="1714"/>
                        <a:pt x="3162" y="1691"/>
                      </a:cubicBezTo>
                      <a:cubicBezTo>
                        <a:pt x="3169" y="1669"/>
                        <a:pt x="3192" y="1661"/>
                        <a:pt x="3212" y="1637"/>
                      </a:cubicBezTo>
                      <a:cubicBezTo>
                        <a:pt x="3231" y="1614"/>
                        <a:pt x="3238" y="1605"/>
                        <a:pt x="3268" y="1618"/>
                      </a:cubicBezTo>
                      <a:cubicBezTo>
                        <a:pt x="3298" y="1631"/>
                        <a:pt x="3289" y="1634"/>
                        <a:pt x="3309" y="1631"/>
                      </a:cubicBezTo>
                      <a:cubicBezTo>
                        <a:pt x="3330" y="1628"/>
                        <a:pt x="3326" y="1607"/>
                        <a:pt x="3328" y="1577"/>
                      </a:cubicBezTo>
                      <a:cubicBezTo>
                        <a:pt x="3331" y="1547"/>
                        <a:pt x="3351" y="1553"/>
                        <a:pt x="3377" y="1570"/>
                      </a:cubicBezTo>
                      <a:cubicBezTo>
                        <a:pt x="3403" y="1586"/>
                        <a:pt x="3409" y="1553"/>
                        <a:pt x="3427" y="1531"/>
                      </a:cubicBezTo>
                      <a:cubicBezTo>
                        <a:pt x="3446" y="1508"/>
                        <a:pt x="3463" y="1503"/>
                        <a:pt x="3496" y="1501"/>
                      </a:cubicBezTo>
                      <a:cubicBezTo>
                        <a:pt x="3529" y="1499"/>
                        <a:pt x="3522" y="1491"/>
                        <a:pt x="3556" y="1484"/>
                      </a:cubicBezTo>
                      <a:cubicBezTo>
                        <a:pt x="3590" y="1476"/>
                        <a:pt x="3589" y="1499"/>
                        <a:pt x="3608" y="1509"/>
                      </a:cubicBezTo>
                      <a:cubicBezTo>
                        <a:pt x="3627" y="1519"/>
                        <a:pt x="3656" y="1506"/>
                        <a:pt x="3674" y="1498"/>
                      </a:cubicBezTo>
                      <a:cubicBezTo>
                        <a:pt x="3692" y="1490"/>
                        <a:pt x="3690" y="1454"/>
                        <a:pt x="3684" y="1429"/>
                      </a:cubicBezTo>
                      <a:cubicBezTo>
                        <a:pt x="3678" y="1404"/>
                        <a:pt x="3663" y="1389"/>
                        <a:pt x="3639" y="1378"/>
                      </a:cubicBezTo>
                      <a:cubicBezTo>
                        <a:pt x="3615" y="1368"/>
                        <a:pt x="3608" y="1359"/>
                        <a:pt x="3600" y="1337"/>
                      </a:cubicBezTo>
                      <a:cubicBezTo>
                        <a:pt x="3592" y="1315"/>
                        <a:pt x="3589" y="1330"/>
                        <a:pt x="3569" y="1313"/>
                      </a:cubicBezTo>
                      <a:cubicBezTo>
                        <a:pt x="3548" y="1296"/>
                        <a:pt x="3552" y="1289"/>
                        <a:pt x="3534" y="1289"/>
                      </a:cubicBezTo>
                      <a:cubicBezTo>
                        <a:pt x="3516" y="1289"/>
                        <a:pt x="3502" y="1276"/>
                        <a:pt x="3477" y="1257"/>
                      </a:cubicBezTo>
                      <a:cubicBezTo>
                        <a:pt x="3451" y="1238"/>
                        <a:pt x="3445" y="1233"/>
                        <a:pt x="3427" y="1232"/>
                      </a:cubicBezTo>
                      <a:cubicBezTo>
                        <a:pt x="3409" y="1232"/>
                        <a:pt x="3368" y="1234"/>
                        <a:pt x="3346" y="1249"/>
                      </a:cubicBezTo>
                      <a:cubicBezTo>
                        <a:pt x="3324" y="1264"/>
                        <a:pt x="3312" y="1281"/>
                        <a:pt x="3304" y="1309"/>
                      </a:cubicBezTo>
                      <a:cubicBezTo>
                        <a:pt x="3296" y="1336"/>
                        <a:pt x="3276" y="1329"/>
                        <a:pt x="3260" y="1312"/>
                      </a:cubicBezTo>
                      <a:cubicBezTo>
                        <a:pt x="3244" y="1296"/>
                        <a:pt x="3220" y="1278"/>
                        <a:pt x="3194" y="1294"/>
                      </a:cubicBezTo>
                      <a:cubicBezTo>
                        <a:pt x="3168" y="1309"/>
                        <a:pt x="3162" y="1309"/>
                        <a:pt x="3142" y="1309"/>
                      </a:cubicBezTo>
                      <a:cubicBezTo>
                        <a:pt x="3122" y="1309"/>
                        <a:pt x="3106" y="1315"/>
                        <a:pt x="3097" y="1334"/>
                      </a:cubicBezTo>
                      <a:cubicBezTo>
                        <a:pt x="3089" y="1353"/>
                        <a:pt x="3068" y="1343"/>
                        <a:pt x="3052" y="1336"/>
                      </a:cubicBezTo>
                      <a:cubicBezTo>
                        <a:pt x="3037" y="1329"/>
                        <a:pt x="3026" y="1318"/>
                        <a:pt x="3008" y="1288"/>
                      </a:cubicBezTo>
                      <a:cubicBezTo>
                        <a:pt x="2990" y="1258"/>
                        <a:pt x="3007" y="1245"/>
                        <a:pt x="3031" y="1226"/>
                      </a:cubicBezTo>
                      <a:cubicBezTo>
                        <a:pt x="3055" y="1207"/>
                        <a:pt x="3037" y="1193"/>
                        <a:pt x="3031" y="1171"/>
                      </a:cubicBezTo>
                      <a:cubicBezTo>
                        <a:pt x="3025" y="1149"/>
                        <a:pt x="3037" y="1137"/>
                        <a:pt x="3055" y="1123"/>
                      </a:cubicBezTo>
                      <a:cubicBezTo>
                        <a:pt x="3074" y="1109"/>
                        <a:pt x="3069" y="1100"/>
                        <a:pt x="3067" y="1079"/>
                      </a:cubicBezTo>
                      <a:cubicBezTo>
                        <a:pt x="3066" y="1058"/>
                        <a:pt x="3088" y="1017"/>
                        <a:pt x="3096" y="997"/>
                      </a:cubicBezTo>
                      <a:cubicBezTo>
                        <a:pt x="3104" y="976"/>
                        <a:pt x="3123" y="929"/>
                        <a:pt x="3136" y="899"/>
                      </a:cubicBezTo>
                      <a:cubicBezTo>
                        <a:pt x="3149" y="869"/>
                        <a:pt x="3155" y="874"/>
                        <a:pt x="3172" y="880"/>
                      </a:cubicBezTo>
                      <a:cubicBezTo>
                        <a:pt x="3189" y="887"/>
                        <a:pt x="3190" y="889"/>
                        <a:pt x="3228" y="893"/>
                      </a:cubicBezTo>
                      <a:cubicBezTo>
                        <a:pt x="3266" y="897"/>
                        <a:pt x="3272" y="902"/>
                        <a:pt x="3291" y="915"/>
                      </a:cubicBezTo>
                      <a:cubicBezTo>
                        <a:pt x="3310" y="927"/>
                        <a:pt x="3317" y="912"/>
                        <a:pt x="3337" y="895"/>
                      </a:cubicBezTo>
                      <a:cubicBezTo>
                        <a:pt x="3358" y="878"/>
                        <a:pt x="3386" y="845"/>
                        <a:pt x="3395" y="833"/>
                      </a:cubicBezTo>
                      <a:cubicBezTo>
                        <a:pt x="3404" y="820"/>
                        <a:pt x="3418" y="793"/>
                        <a:pt x="3464" y="784"/>
                      </a:cubicBezTo>
                      <a:cubicBezTo>
                        <a:pt x="3509" y="775"/>
                        <a:pt x="3486" y="773"/>
                        <a:pt x="3505" y="735"/>
                      </a:cubicBezTo>
                      <a:cubicBezTo>
                        <a:pt x="3523" y="697"/>
                        <a:pt x="3496" y="712"/>
                        <a:pt x="3480" y="698"/>
                      </a:cubicBezTo>
                      <a:cubicBezTo>
                        <a:pt x="3464" y="684"/>
                        <a:pt x="3486" y="660"/>
                        <a:pt x="3496" y="642"/>
                      </a:cubicBezTo>
                      <a:cubicBezTo>
                        <a:pt x="3507" y="624"/>
                        <a:pt x="3508" y="620"/>
                        <a:pt x="3512" y="594"/>
                      </a:cubicBezTo>
                      <a:cubicBezTo>
                        <a:pt x="3516" y="567"/>
                        <a:pt x="3518" y="568"/>
                        <a:pt x="3540" y="544"/>
                      </a:cubicBezTo>
                      <a:cubicBezTo>
                        <a:pt x="3563" y="520"/>
                        <a:pt x="3554" y="497"/>
                        <a:pt x="3559" y="482"/>
                      </a:cubicBezTo>
                      <a:cubicBezTo>
                        <a:pt x="3564" y="467"/>
                        <a:pt x="3572" y="430"/>
                        <a:pt x="3581" y="408"/>
                      </a:cubicBezTo>
                      <a:cubicBezTo>
                        <a:pt x="3591" y="386"/>
                        <a:pt x="3628" y="362"/>
                        <a:pt x="3636" y="342"/>
                      </a:cubicBezTo>
                      <a:cubicBezTo>
                        <a:pt x="3645" y="322"/>
                        <a:pt x="3652" y="324"/>
                        <a:pt x="3656" y="296"/>
                      </a:cubicBezTo>
                      <a:cubicBezTo>
                        <a:pt x="3661" y="268"/>
                        <a:pt x="3647" y="259"/>
                        <a:pt x="3636" y="234"/>
                      </a:cubicBezTo>
                      <a:cubicBezTo>
                        <a:pt x="3626" y="210"/>
                        <a:pt x="3640" y="207"/>
                        <a:pt x="3632" y="193"/>
                      </a:cubicBezTo>
                      <a:cubicBezTo>
                        <a:pt x="3625" y="180"/>
                        <a:pt x="3598" y="175"/>
                        <a:pt x="3580" y="183"/>
                      </a:cubicBezTo>
                      <a:cubicBezTo>
                        <a:pt x="3561" y="190"/>
                        <a:pt x="3552" y="192"/>
                        <a:pt x="3546" y="171"/>
                      </a:cubicBezTo>
                      <a:cubicBezTo>
                        <a:pt x="3539" y="150"/>
                        <a:pt x="3559" y="139"/>
                        <a:pt x="3570" y="124"/>
                      </a:cubicBezTo>
                      <a:cubicBezTo>
                        <a:pt x="3582" y="108"/>
                        <a:pt x="3593" y="77"/>
                        <a:pt x="3614" y="57"/>
                      </a:cubicBezTo>
                      <a:cubicBezTo>
                        <a:pt x="3634" y="37"/>
                        <a:pt x="3636" y="27"/>
                        <a:pt x="3657" y="27"/>
                      </a:cubicBezTo>
                      <a:cubicBezTo>
                        <a:pt x="3678" y="26"/>
                        <a:pt x="3672" y="31"/>
                        <a:pt x="3718" y="10"/>
                      </a:cubicBezTo>
                      <a:cubicBezTo>
                        <a:pt x="3728" y="6"/>
                        <a:pt x="3732" y="4"/>
                        <a:pt x="3739" y="0"/>
                      </a:cubicBezTo>
                      <a:cubicBezTo>
                        <a:pt x="3739" y="0"/>
                        <a:pt x="3746" y="13"/>
                        <a:pt x="3753" y="21"/>
                      </a:cubicBezTo>
                      <a:cubicBezTo>
                        <a:pt x="3759" y="30"/>
                        <a:pt x="3782" y="47"/>
                        <a:pt x="3774" y="67"/>
                      </a:cubicBezTo>
                      <a:cubicBezTo>
                        <a:pt x="3766" y="88"/>
                        <a:pt x="3762" y="92"/>
                        <a:pt x="3759" y="105"/>
                      </a:cubicBezTo>
                      <a:cubicBezTo>
                        <a:pt x="3756" y="118"/>
                        <a:pt x="3755" y="131"/>
                        <a:pt x="3742" y="144"/>
                      </a:cubicBezTo>
                      <a:cubicBezTo>
                        <a:pt x="3730" y="158"/>
                        <a:pt x="3703" y="179"/>
                        <a:pt x="3732" y="184"/>
                      </a:cubicBezTo>
                      <a:cubicBezTo>
                        <a:pt x="3761" y="189"/>
                        <a:pt x="3779" y="201"/>
                        <a:pt x="3789" y="208"/>
                      </a:cubicBezTo>
                      <a:cubicBezTo>
                        <a:pt x="3799" y="215"/>
                        <a:pt x="3815" y="231"/>
                        <a:pt x="3830" y="216"/>
                      </a:cubicBezTo>
                      <a:cubicBezTo>
                        <a:pt x="3846" y="201"/>
                        <a:pt x="3846" y="195"/>
                        <a:pt x="3846" y="183"/>
                      </a:cubicBezTo>
                      <a:cubicBezTo>
                        <a:pt x="3845" y="172"/>
                        <a:pt x="3862" y="152"/>
                        <a:pt x="3871" y="172"/>
                      </a:cubicBezTo>
                      <a:cubicBezTo>
                        <a:pt x="3881" y="191"/>
                        <a:pt x="3898" y="204"/>
                        <a:pt x="3916" y="209"/>
                      </a:cubicBezTo>
                      <a:cubicBezTo>
                        <a:pt x="3934" y="215"/>
                        <a:pt x="3969" y="221"/>
                        <a:pt x="3957" y="236"/>
                      </a:cubicBezTo>
                      <a:cubicBezTo>
                        <a:pt x="3945" y="251"/>
                        <a:pt x="3949" y="257"/>
                        <a:pt x="3956" y="271"/>
                      </a:cubicBezTo>
                      <a:cubicBezTo>
                        <a:pt x="3963" y="285"/>
                        <a:pt x="3973" y="313"/>
                        <a:pt x="3982" y="329"/>
                      </a:cubicBezTo>
                      <a:cubicBezTo>
                        <a:pt x="3991" y="346"/>
                        <a:pt x="4007" y="366"/>
                        <a:pt x="4014" y="385"/>
                      </a:cubicBezTo>
                      <a:cubicBezTo>
                        <a:pt x="4021" y="404"/>
                        <a:pt x="4015" y="416"/>
                        <a:pt x="4040" y="411"/>
                      </a:cubicBezTo>
                      <a:cubicBezTo>
                        <a:pt x="4064" y="406"/>
                        <a:pt x="4103" y="420"/>
                        <a:pt x="4111" y="408"/>
                      </a:cubicBezTo>
                      <a:cubicBezTo>
                        <a:pt x="4118" y="396"/>
                        <a:pt x="4142" y="385"/>
                        <a:pt x="4154" y="386"/>
                      </a:cubicBezTo>
                      <a:cubicBezTo>
                        <a:pt x="4166" y="386"/>
                        <a:pt x="4167" y="382"/>
                        <a:pt x="4176" y="376"/>
                      </a:cubicBezTo>
                      <a:cubicBezTo>
                        <a:pt x="4186" y="370"/>
                        <a:pt x="4198" y="363"/>
                        <a:pt x="4217" y="375"/>
                      </a:cubicBezTo>
                      <a:cubicBezTo>
                        <a:pt x="4237" y="388"/>
                        <a:pt x="4232" y="378"/>
                        <a:pt x="4238" y="364"/>
                      </a:cubicBezTo>
                      <a:cubicBezTo>
                        <a:pt x="4244" y="350"/>
                        <a:pt x="4255" y="356"/>
                        <a:pt x="4268" y="352"/>
                      </a:cubicBezTo>
                      <a:cubicBezTo>
                        <a:pt x="4280" y="347"/>
                        <a:pt x="4301" y="327"/>
                        <a:pt x="4303" y="314"/>
                      </a:cubicBezTo>
                      <a:cubicBezTo>
                        <a:pt x="4306" y="301"/>
                        <a:pt x="4318" y="272"/>
                        <a:pt x="4337" y="282"/>
                      </a:cubicBezTo>
                      <a:cubicBezTo>
                        <a:pt x="4356" y="291"/>
                        <a:pt x="4380" y="307"/>
                        <a:pt x="4387" y="315"/>
                      </a:cubicBezTo>
                      <a:cubicBezTo>
                        <a:pt x="4395" y="323"/>
                        <a:pt x="4407" y="336"/>
                        <a:pt x="4431" y="356"/>
                      </a:cubicBezTo>
                      <a:cubicBezTo>
                        <a:pt x="4456" y="376"/>
                        <a:pt x="4476" y="386"/>
                        <a:pt x="4462" y="411"/>
                      </a:cubicBezTo>
                      <a:cubicBezTo>
                        <a:pt x="4449" y="436"/>
                        <a:pt x="4438" y="449"/>
                        <a:pt x="4440" y="473"/>
                      </a:cubicBezTo>
                      <a:cubicBezTo>
                        <a:pt x="4441" y="497"/>
                        <a:pt x="4442" y="510"/>
                        <a:pt x="4426" y="520"/>
                      </a:cubicBezTo>
                      <a:cubicBezTo>
                        <a:pt x="4411" y="530"/>
                        <a:pt x="4419" y="543"/>
                        <a:pt x="4419" y="559"/>
                      </a:cubicBezTo>
                      <a:cubicBezTo>
                        <a:pt x="4419" y="575"/>
                        <a:pt x="4413" y="595"/>
                        <a:pt x="4404" y="610"/>
                      </a:cubicBezTo>
                      <a:cubicBezTo>
                        <a:pt x="4396" y="624"/>
                        <a:pt x="4398" y="641"/>
                        <a:pt x="4400" y="656"/>
                      </a:cubicBezTo>
                      <a:cubicBezTo>
                        <a:pt x="4401" y="671"/>
                        <a:pt x="4402" y="685"/>
                        <a:pt x="4407" y="705"/>
                      </a:cubicBezTo>
                      <a:cubicBezTo>
                        <a:pt x="4412" y="725"/>
                        <a:pt x="4421" y="739"/>
                        <a:pt x="4426" y="759"/>
                      </a:cubicBezTo>
                      <a:cubicBezTo>
                        <a:pt x="4430" y="778"/>
                        <a:pt x="4436" y="809"/>
                        <a:pt x="4416" y="814"/>
                      </a:cubicBezTo>
                      <a:cubicBezTo>
                        <a:pt x="4395" y="819"/>
                        <a:pt x="4405" y="803"/>
                        <a:pt x="4385" y="824"/>
                      </a:cubicBezTo>
                      <a:cubicBezTo>
                        <a:pt x="4365" y="845"/>
                        <a:pt x="4372" y="840"/>
                        <a:pt x="4371" y="858"/>
                      </a:cubicBezTo>
                      <a:cubicBezTo>
                        <a:pt x="4370" y="877"/>
                        <a:pt x="4364" y="888"/>
                        <a:pt x="4358" y="908"/>
                      </a:cubicBezTo>
                      <a:cubicBezTo>
                        <a:pt x="4353" y="928"/>
                        <a:pt x="4350" y="948"/>
                        <a:pt x="4349" y="960"/>
                      </a:cubicBezTo>
                      <a:cubicBezTo>
                        <a:pt x="4348" y="972"/>
                        <a:pt x="4343" y="982"/>
                        <a:pt x="4353" y="1001"/>
                      </a:cubicBezTo>
                      <a:cubicBezTo>
                        <a:pt x="4363" y="1020"/>
                        <a:pt x="4368" y="1029"/>
                        <a:pt x="4365" y="1040"/>
                      </a:cubicBezTo>
                      <a:cubicBezTo>
                        <a:pt x="4362" y="1051"/>
                        <a:pt x="4360" y="1064"/>
                        <a:pt x="4349" y="1054"/>
                      </a:cubicBezTo>
                      <a:cubicBezTo>
                        <a:pt x="4338" y="1044"/>
                        <a:pt x="4318" y="1026"/>
                        <a:pt x="4318" y="1004"/>
                      </a:cubicBezTo>
                      <a:cubicBezTo>
                        <a:pt x="4317" y="982"/>
                        <a:pt x="4303" y="978"/>
                        <a:pt x="4292" y="999"/>
                      </a:cubicBezTo>
                      <a:cubicBezTo>
                        <a:pt x="4280" y="1020"/>
                        <a:pt x="4271" y="1027"/>
                        <a:pt x="4262" y="1049"/>
                      </a:cubicBezTo>
                      <a:cubicBezTo>
                        <a:pt x="4254" y="1070"/>
                        <a:pt x="4245" y="1094"/>
                        <a:pt x="4232" y="1100"/>
                      </a:cubicBezTo>
                      <a:cubicBezTo>
                        <a:pt x="4218" y="1107"/>
                        <a:pt x="4203" y="1113"/>
                        <a:pt x="4196" y="1125"/>
                      </a:cubicBezTo>
                      <a:cubicBezTo>
                        <a:pt x="4190" y="1137"/>
                        <a:pt x="4177" y="1159"/>
                        <a:pt x="4167" y="1171"/>
                      </a:cubicBezTo>
                      <a:cubicBezTo>
                        <a:pt x="4156" y="1182"/>
                        <a:pt x="4146" y="1191"/>
                        <a:pt x="4127" y="1206"/>
                      </a:cubicBezTo>
                      <a:cubicBezTo>
                        <a:pt x="4109" y="1222"/>
                        <a:pt x="4099" y="1223"/>
                        <a:pt x="4102" y="1240"/>
                      </a:cubicBezTo>
                      <a:cubicBezTo>
                        <a:pt x="4104" y="1257"/>
                        <a:pt x="4117" y="1269"/>
                        <a:pt x="4106" y="1281"/>
                      </a:cubicBezTo>
                      <a:cubicBezTo>
                        <a:pt x="4094" y="1294"/>
                        <a:pt x="4098" y="1301"/>
                        <a:pt x="4108" y="1313"/>
                      </a:cubicBezTo>
                      <a:cubicBezTo>
                        <a:pt x="4118" y="1324"/>
                        <a:pt x="4115" y="1332"/>
                        <a:pt x="4140" y="1332"/>
                      </a:cubicBezTo>
                      <a:cubicBezTo>
                        <a:pt x="4165" y="1332"/>
                        <a:pt x="4158" y="1336"/>
                        <a:pt x="4169" y="1352"/>
                      </a:cubicBezTo>
                      <a:cubicBezTo>
                        <a:pt x="4179" y="1368"/>
                        <a:pt x="4181" y="1369"/>
                        <a:pt x="4192" y="1377"/>
                      </a:cubicBezTo>
                      <a:cubicBezTo>
                        <a:pt x="4202" y="1385"/>
                        <a:pt x="4195" y="1380"/>
                        <a:pt x="4212" y="1379"/>
                      </a:cubicBezTo>
                      <a:cubicBezTo>
                        <a:pt x="4229" y="1378"/>
                        <a:pt x="4236" y="1381"/>
                        <a:pt x="4249" y="1371"/>
                      </a:cubicBezTo>
                      <a:cubicBezTo>
                        <a:pt x="4262" y="1362"/>
                        <a:pt x="4284" y="1358"/>
                        <a:pt x="4280" y="1380"/>
                      </a:cubicBezTo>
                      <a:cubicBezTo>
                        <a:pt x="4276" y="1402"/>
                        <a:pt x="4272" y="1415"/>
                        <a:pt x="4256" y="1424"/>
                      </a:cubicBezTo>
                      <a:cubicBezTo>
                        <a:pt x="4240" y="1433"/>
                        <a:pt x="4232" y="1431"/>
                        <a:pt x="4224" y="1426"/>
                      </a:cubicBezTo>
                      <a:cubicBezTo>
                        <a:pt x="4216" y="1422"/>
                        <a:pt x="4199" y="1417"/>
                        <a:pt x="4197" y="1434"/>
                      </a:cubicBezTo>
                      <a:cubicBezTo>
                        <a:pt x="4195" y="1452"/>
                        <a:pt x="4195" y="1475"/>
                        <a:pt x="4206" y="1481"/>
                      </a:cubicBezTo>
                      <a:cubicBezTo>
                        <a:pt x="4217" y="1487"/>
                        <a:pt x="4231" y="1488"/>
                        <a:pt x="4236" y="1502"/>
                      </a:cubicBezTo>
                      <a:cubicBezTo>
                        <a:pt x="4241" y="1516"/>
                        <a:pt x="4240" y="1526"/>
                        <a:pt x="4236" y="1538"/>
                      </a:cubicBezTo>
                      <a:cubicBezTo>
                        <a:pt x="4231" y="1550"/>
                        <a:pt x="4226" y="1569"/>
                        <a:pt x="4220" y="1584"/>
                      </a:cubicBezTo>
                      <a:cubicBezTo>
                        <a:pt x="4213" y="1599"/>
                        <a:pt x="4200" y="1611"/>
                        <a:pt x="4183" y="1606"/>
                      </a:cubicBezTo>
                      <a:cubicBezTo>
                        <a:pt x="4166" y="1600"/>
                        <a:pt x="4150" y="1579"/>
                        <a:pt x="4138" y="1585"/>
                      </a:cubicBezTo>
                      <a:cubicBezTo>
                        <a:pt x="4125" y="1590"/>
                        <a:pt x="4111" y="1598"/>
                        <a:pt x="4099" y="1608"/>
                      </a:cubicBezTo>
                      <a:cubicBezTo>
                        <a:pt x="4088" y="1618"/>
                        <a:pt x="4068" y="1622"/>
                        <a:pt x="4053" y="1622"/>
                      </a:cubicBezTo>
                      <a:cubicBezTo>
                        <a:pt x="4038" y="1622"/>
                        <a:pt x="4017" y="1617"/>
                        <a:pt x="4024" y="1636"/>
                      </a:cubicBezTo>
                      <a:cubicBezTo>
                        <a:pt x="4031" y="1655"/>
                        <a:pt x="4042" y="1657"/>
                        <a:pt x="4058" y="1668"/>
                      </a:cubicBezTo>
                      <a:cubicBezTo>
                        <a:pt x="4074" y="1680"/>
                        <a:pt x="4076" y="1694"/>
                        <a:pt x="4084" y="1702"/>
                      </a:cubicBezTo>
                      <a:cubicBezTo>
                        <a:pt x="4093" y="1709"/>
                        <a:pt x="4095" y="1706"/>
                        <a:pt x="4110" y="1705"/>
                      </a:cubicBezTo>
                      <a:cubicBezTo>
                        <a:pt x="4126" y="1705"/>
                        <a:pt x="4133" y="1721"/>
                        <a:pt x="4134" y="1732"/>
                      </a:cubicBezTo>
                      <a:cubicBezTo>
                        <a:pt x="4135" y="1742"/>
                        <a:pt x="4123" y="1748"/>
                        <a:pt x="4116" y="1760"/>
                      </a:cubicBezTo>
                      <a:cubicBezTo>
                        <a:pt x="4110" y="1772"/>
                        <a:pt x="4116" y="1797"/>
                        <a:pt x="4119" y="1805"/>
                      </a:cubicBezTo>
                      <a:cubicBezTo>
                        <a:pt x="4122" y="1814"/>
                        <a:pt x="4114" y="1851"/>
                        <a:pt x="4129" y="1863"/>
                      </a:cubicBezTo>
                      <a:cubicBezTo>
                        <a:pt x="4143" y="1875"/>
                        <a:pt x="4159" y="1885"/>
                        <a:pt x="4162" y="1896"/>
                      </a:cubicBezTo>
                      <a:cubicBezTo>
                        <a:pt x="4166" y="1907"/>
                        <a:pt x="4146" y="1921"/>
                        <a:pt x="4162" y="1928"/>
                      </a:cubicBezTo>
                      <a:cubicBezTo>
                        <a:pt x="4178" y="1935"/>
                        <a:pt x="4188" y="1937"/>
                        <a:pt x="4200" y="1931"/>
                      </a:cubicBezTo>
                      <a:cubicBezTo>
                        <a:pt x="4212" y="1926"/>
                        <a:pt x="4243" y="1906"/>
                        <a:pt x="4258" y="1886"/>
                      </a:cubicBezTo>
                      <a:cubicBezTo>
                        <a:pt x="4273" y="1867"/>
                        <a:pt x="4285" y="1860"/>
                        <a:pt x="4286" y="1883"/>
                      </a:cubicBezTo>
                      <a:cubicBezTo>
                        <a:pt x="4287" y="1905"/>
                        <a:pt x="4286" y="1908"/>
                        <a:pt x="4298" y="1917"/>
                      </a:cubicBezTo>
                      <a:cubicBezTo>
                        <a:pt x="4310" y="1927"/>
                        <a:pt x="4336" y="1922"/>
                        <a:pt x="4339" y="1949"/>
                      </a:cubicBezTo>
                      <a:cubicBezTo>
                        <a:pt x="4342" y="1976"/>
                        <a:pt x="4351" y="1987"/>
                        <a:pt x="4360" y="2002"/>
                      </a:cubicBezTo>
                      <a:cubicBezTo>
                        <a:pt x="4368" y="2018"/>
                        <a:pt x="4373" y="2022"/>
                        <a:pt x="4376" y="2035"/>
                      </a:cubicBezTo>
                      <a:cubicBezTo>
                        <a:pt x="4378" y="2047"/>
                        <a:pt x="4371" y="2073"/>
                        <a:pt x="4388" y="2082"/>
                      </a:cubicBezTo>
                      <a:cubicBezTo>
                        <a:pt x="4406" y="2092"/>
                        <a:pt x="4430" y="2098"/>
                        <a:pt x="4428" y="2122"/>
                      </a:cubicBezTo>
                      <a:cubicBezTo>
                        <a:pt x="4427" y="2147"/>
                        <a:pt x="4433" y="2165"/>
                        <a:pt x="4409" y="2172"/>
                      </a:cubicBezTo>
                      <a:cubicBezTo>
                        <a:pt x="4385" y="2179"/>
                        <a:pt x="4376" y="2182"/>
                        <a:pt x="4365" y="2206"/>
                      </a:cubicBezTo>
                      <a:cubicBezTo>
                        <a:pt x="4354" y="2231"/>
                        <a:pt x="4338" y="2249"/>
                        <a:pt x="4329" y="2252"/>
                      </a:cubicBezTo>
                      <a:cubicBezTo>
                        <a:pt x="4320" y="2256"/>
                        <a:pt x="4297" y="2263"/>
                        <a:pt x="4283" y="2251"/>
                      </a:cubicBezTo>
                      <a:cubicBezTo>
                        <a:pt x="4268" y="2240"/>
                        <a:pt x="4242" y="2234"/>
                        <a:pt x="4236" y="2242"/>
                      </a:cubicBezTo>
                      <a:cubicBezTo>
                        <a:pt x="4231" y="2249"/>
                        <a:pt x="4229" y="2250"/>
                        <a:pt x="4237" y="2262"/>
                      </a:cubicBezTo>
                      <a:cubicBezTo>
                        <a:pt x="4244" y="2275"/>
                        <a:pt x="4252" y="2281"/>
                        <a:pt x="4242" y="2293"/>
                      </a:cubicBezTo>
                      <a:cubicBezTo>
                        <a:pt x="4233" y="2305"/>
                        <a:pt x="4222" y="2302"/>
                        <a:pt x="4215" y="2288"/>
                      </a:cubicBezTo>
                      <a:cubicBezTo>
                        <a:pt x="4208" y="2273"/>
                        <a:pt x="4195" y="2277"/>
                        <a:pt x="4184" y="2293"/>
                      </a:cubicBezTo>
                      <a:cubicBezTo>
                        <a:pt x="4173" y="2310"/>
                        <a:pt x="4183" y="2321"/>
                        <a:pt x="4163" y="2333"/>
                      </a:cubicBezTo>
                      <a:cubicBezTo>
                        <a:pt x="4143" y="2346"/>
                        <a:pt x="4139" y="2357"/>
                        <a:pt x="4125" y="2350"/>
                      </a:cubicBezTo>
                      <a:cubicBezTo>
                        <a:pt x="4111" y="2343"/>
                        <a:pt x="4109" y="2346"/>
                        <a:pt x="4096" y="2358"/>
                      </a:cubicBezTo>
                      <a:cubicBezTo>
                        <a:pt x="4083" y="2370"/>
                        <a:pt x="4063" y="2394"/>
                        <a:pt x="4057" y="2402"/>
                      </a:cubicBezTo>
                      <a:cubicBezTo>
                        <a:pt x="4050" y="2411"/>
                        <a:pt x="4038" y="2431"/>
                        <a:pt x="4028" y="2417"/>
                      </a:cubicBezTo>
                      <a:cubicBezTo>
                        <a:pt x="4018" y="2404"/>
                        <a:pt x="3996" y="2398"/>
                        <a:pt x="3988" y="2413"/>
                      </a:cubicBezTo>
                      <a:cubicBezTo>
                        <a:pt x="3979" y="2427"/>
                        <a:pt x="3973" y="2438"/>
                        <a:pt x="3961" y="2450"/>
                      </a:cubicBezTo>
                      <a:cubicBezTo>
                        <a:pt x="3949" y="2461"/>
                        <a:pt x="3929" y="2467"/>
                        <a:pt x="3933" y="2476"/>
                      </a:cubicBezTo>
                      <a:cubicBezTo>
                        <a:pt x="3937" y="2486"/>
                        <a:pt x="3928" y="2494"/>
                        <a:pt x="3919" y="2501"/>
                      </a:cubicBezTo>
                      <a:cubicBezTo>
                        <a:pt x="3909" y="2508"/>
                        <a:pt x="3908" y="2526"/>
                        <a:pt x="3887" y="2524"/>
                      </a:cubicBezTo>
                      <a:cubicBezTo>
                        <a:pt x="3866" y="2522"/>
                        <a:pt x="3866" y="2516"/>
                        <a:pt x="3852" y="2495"/>
                      </a:cubicBezTo>
                      <a:cubicBezTo>
                        <a:pt x="3839" y="2474"/>
                        <a:pt x="3840" y="2456"/>
                        <a:pt x="3828" y="2461"/>
                      </a:cubicBezTo>
                      <a:cubicBezTo>
                        <a:pt x="3815" y="2466"/>
                        <a:pt x="3800" y="2467"/>
                        <a:pt x="3793" y="2448"/>
                      </a:cubicBezTo>
                      <a:cubicBezTo>
                        <a:pt x="3785" y="2428"/>
                        <a:pt x="3773" y="2424"/>
                        <a:pt x="3762" y="2435"/>
                      </a:cubicBezTo>
                      <a:cubicBezTo>
                        <a:pt x="3751" y="2447"/>
                        <a:pt x="3732" y="2448"/>
                        <a:pt x="3744" y="2471"/>
                      </a:cubicBezTo>
                      <a:cubicBezTo>
                        <a:pt x="3755" y="2495"/>
                        <a:pt x="3764" y="2499"/>
                        <a:pt x="3755" y="2517"/>
                      </a:cubicBezTo>
                      <a:cubicBezTo>
                        <a:pt x="3746" y="2534"/>
                        <a:pt x="3749" y="2535"/>
                        <a:pt x="3757" y="2553"/>
                      </a:cubicBezTo>
                      <a:cubicBezTo>
                        <a:pt x="3766" y="2572"/>
                        <a:pt x="3777" y="2585"/>
                        <a:pt x="3784" y="2605"/>
                      </a:cubicBezTo>
                      <a:cubicBezTo>
                        <a:pt x="3792" y="2626"/>
                        <a:pt x="3794" y="2638"/>
                        <a:pt x="3787" y="2655"/>
                      </a:cubicBezTo>
                      <a:cubicBezTo>
                        <a:pt x="3780" y="2672"/>
                        <a:pt x="3778" y="2681"/>
                        <a:pt x="3756" y="2685"/>
                      </a:cubicBezTo>
                      <a:cubicBezTo>
                        <a:pt x="3734" y="2688"/>
                        <a:pt x="3690" y="2692"/>
                        <a:pt x="3673" y="2693"/>
                      </a:cubicBezTo>
                      <a:cubicBezTo>
                        <a:pt x="3656" y="2695"/>
                        <a:pt x="3631" y="2711"/>
                        <a:pt x="3617" y="2674"/>
                      </a:cubicBezTo>
                      <a:cubicBezTo>
                        <a:pt x="3602" y="2637"/>
                        <a:pt x="3609" y="2649"/>
                        <a:pt x="3592" y="2634"/>
                      </a:cubicBezTo>
                      <a:cubicBezTo>
                        <a:pt x="3575" y="2619"/>
                        <a:pt x="3565" y="2622"/>
                        <a:pt x="3573" y="2602"/>
                      </a:cubicBezTo>
                      <a:cubicBezTo>
                        <a:pt x="3580" y="2582"/>
                        <a:pt x="3585" y="2556"/>
                        <a:pt x="3572" y="2543"/>
                      </a:cubicBezTo>
                      <a:cubicBezTo>
                        <a:pt x="3559" y="2530"/>
                        <a:pt x="3515" y="2505"/>
                        <a:pt x="3510" y="2484"/>
                      </a:cubicBezTo>
                      <a:cubicBezTo>
                        <a:pt x="3505" y="2464"/>
                        <a:pt x="3491" y="2441"/>
                        <a:pt x="3471" y="2435"/>
                      </a:cubicBezTo>
                      <a:cubicBezTo>
                        <a:pt x="3451" y="2429"/>
                        <a:pt x="3436" y="2439"/>
                        <a:pt x="3428" y="2456"/>
                      </a:cubicBezTo>
                      <a:cubicBezTo>
                        <a:pt x="3420" y="2472"/>
                        <a:pt x="3407" y="2473"/>
                        <a:pt x="3391" y="2476"/>
                      </a:cubicBezTo>
                      <a:cubicBezTo>
                        <a:pt x="3374" y="2478"/>
                        <a:pt x="3351" y="2478"/>
                        <a:pt x="3348" y="2497"/>
                      </a:cubicBezTo>
                      <a:cubicBezTo>
                        <a:pt x="3345" y="2517"/>
                        <a:pt x="3357" y="2522"/>
                        <a:pt x="3354" y="2541"/>
                      </a:cubicBezTo>
                      <a:cubicBezTo>
                        <a:pt x="3352" y="2560"/>
                        <a:pt x="3356" y="2575"/>
                        <a:pt x="3356" y="2585"/>
                      </a:cubicBezTo>
                      <a:cubicBezTo>
                        <a:pt x="3356" y="2594"/>
                        <a:pt x="3356" y="2604"/>
                        <a:pt x="3336" y="2603"/>
                      </a:cubicBezTo>
                      <a:cubicBezTo>
                        <a:pt x="3315" y="2601"/>
                        <a:pt x="3309" y="2597"/>
                        <a:pt x="3294" y="2591"/>
                      </a:cubicBezTo>
                      <a:cubicBezTo>
                        <a:pt x="3279" y="2585"/>
                        <a:pt x="3270" y="2589"/>
                        <a:pt x="3260" y="2605"/>
                      </a:cubicBezTo>
                      <a:cubicBezTo>
                        <a:pt x="3251" y="2620"/>
                        <a:pt x="3229" y="2627"/>
                        <a:pt x="3217" y="2622"/>
                      </a:cubicBezTo>
                      <a:cubicBezTo>
                        <a:pt x="3205" y="2616"/>
                        <a:pt x="3182" y="2612"/>
                        <a:pt x="3168" y="2629"/>
                      </a:cubicBezTo>
                      <a:cubicBezTo>
                        <a:pt x="3154" y="2646"/>
                        <a:pt x="3127" y="2685"/>
                        <a:pt x="3109" y="2696"/>
                      </a:cubicBezTo>
                      <a:cubicBezTo>
                        <a:pt x="3091" y="2707"/>
                        <a:pt x="3068" y="2717"/>
                        <a:pt x="3059" y="2713"/>
                      </a:cubicBezTo>
                      <a:cubicBezTo>
                        <a:pt x="3049" y="2709"/>
                        <a:pt x="3037" y="2698"/>
                        <a:pt x="3040" y="2672"/>
                      </a:cubicBezTo>
                      <a:cubicBezTo>
                        <a:pt x="3043" y="2646"/>
                        <a:pt x="3052" y="2635"/>
                        <a:pt x="3044" y="2624"/>
                      </a:cubicBezTo>
                      <a:cubicBezTo>
                        <a:pt x="3037" y="2612"/>
                        <a:pt x="3029" y="2583"/>
                        <a:pt x="3000" y="2589"/>
                      </a:cubicBezTo>
                      <a:cubicBezTo>
                        <a:pt x="2972" y="2595"/>
                        <a:pt x="2978" y="2601"/>
                        <a:pt x="2977" y="2612"/>
                      </a:cubicBezTo>
                      <a:cubicBezTo>
                        <a:pt x="2975" y="2622"/>
                        <a:pt x="2972" y="2622"/>
                        <a:pt x="2958" y="2633"/>
                      </a:cubicBezTo>
                      <a:cubicBezTo>
                        <a:pt x="2944" y="2643"/>
                        <a:pt x="2940" y="2652"/>
                        <a:pt x="2940" y="2667"/>
                      </a:cubicBezTo>
                      <a:cubicBezTo>
                        <a:pt x="2941" y="2681"/>
                        <a:pt x="2936" y="2718"/>
                        <a:pt x="2923" y="2730"/>
                      </a:cubicBezTo>
                      <a:cubicBezTo>
                        <a:pt x="2910" y="2743"/>
                        <a:pt x="2894" y="2770"/>
                        <a:pt x="2900" y="2780"/>
                      </a:cubicBezTo>
                      <a:cubicBezTo>
                        <a:pt x="2906" y="2789"/>
                        <a:pt x="2910" y="2797"/>
                        <a:pt x="2902" y="2807"/>
                      </a:cubicBezTo>
                      <a:cubicBezTo>
                        <a:pt x="2894" y="2816"/>
                        <a:pt x="2895" y="2836"/>
                        <a:pt x="2905" y="2838"/>
                      </a:cubicBezTo>
                      <a:cubicBezTo>
                        <a:pt x="2914" y="2840"/>
                        <a:pt x="2929" y="2822"/>
                        <a:pt x="2934" y="2849"/>
                      </a:cubicBezTo>
                      <a:cubicBezTo>
                        <a:pt x="2938" y="2877"/>
                        <a:pt x="2942" y="2891"/>
                        <a:pt x="2939" y="2900"/>
                      </a:cubicBezTo>
                      <a:cubicBezTo>
                        <a:pt x="2936" y="2909"/>
                        <a:pt x="2924" y="2909"/>
                        <a:pt x="2930" y="2921"/>
                      </a:cubicBezTo>
                      <a:cubicBezTo>
                        <a:pt x="2936" y="2933"/>
                        <a:pt x="2939" y="2937"/>
                        <a:pt x="2929" y="2946"/>
                      </a:cubicBezTo>
                      <a:cubicBezTo>
                        <a:pt x="2920" y="2955"/>
                        <a:pt x="2894" y="2960"/>
                        <a:pt x="2882" y="2973"/>
                      </a:cubicBezTo>
                      <a:cubicBezTo>
                        <a:pt x="2870" y="2986"/>
                        <a:pt x="2861" y="2998"/>
                        <a:pt x="2841" y="3000"/>
                      </a:cubicBezTo>
                      <a:cubicBezTo>
                        <a:pt x="2820" y="3002"/>
                        <a:pt x="2814" y="3001"/>
                        <a:pt x="2803" y="2992"/>
                      </a:cubicBezTo>
                      <a:cubicBezTo>
                        <a:pt x="2793" y="2983"/>
                        <a:pt x="2781" y="2987"/>
                        <a:pt x="2771" y="2994"/>
                      </a:cubicBezTo>
                      <a:cubicBezTo>
                        <a:pt x="2761" y="3002"/>
                        <a:pt x="2756" y="3009"/>
                        <a:pt x="2744" y="3022"/>
                      </a:cubicBezTo>
                      <a:cubicBezTo>
                        <a:pt x="2731" y="3036"/>
                        <a:pt x="2738" y="3044"/>
                        <a:pt x="2712" y="3042"/>
                      </a:cubicBezTo>
                      <a:cubicBezTo>
                        <a:pt x="2685" y="3040"/>
                        <a:pt x="2675" y="3021"/>
                        <a:pt x="2661" y="3033"/>
                      </a:cubicBezTo>
                      <a:cubicBezTo>
                        <a:pt x="2646" y="3046"/>
                        <a:pt x="2626" y="3063"/>
                        <a:pt x="2624" y="3075"/>
                      </a:cubicBezTo>
                      <a:cubicBezTo>
                        <a:pt x="2621" y="3088"/>
                        <a:pt x="2596" y="3132"/>
                        <a:pt x="2584" y="3147"/>
                      </a:cubicBezTo>
                      <a:cubicBezTo>
                        <a:pt x="2573" y="3162"/>
                        <a:pt x="2570" y="3181"/>
                        <a:pt x="2554" y="3178"/>
                      </a:cubicBezTo>
                      <a:cubicBezTo>
                        <a:pt x="2538" y="3175"/>
                        <a:pt x="2533" y="3173"/>
                        <a:pt x="2526" y="3185"/>
                      </a:cubicBezTo>
                      <a:cubicBezTo>
                        <a:pt x="2520" y="3197"/>
                        <a:pt x="2486" y="3210"/>
                        <a:pt x="2480" y="3196"/>
                      </a:cubicBezTo>
                      <a:cubicBezTo>
                        <a:pt x="2474" y="3182"/>
                        <a:pt x="2467" y="3173"/>
                        <a:pt x="2455" y="3184"/>
                      </a:cubicBezTo>
                      <a:cubicBezTo>
                        <a:pt x="2443" y="3196"/>
                        <a:pt x="2425" y="3211"/>
                        <a:pt x="2414" y="3224"/>
                      </a:cubicBezTo>
                      <a:cubicBezTo>
                        <a:pt x="2403" y="3237"/>
                        <a:pt x="2401" y="3246"/>
                        <a:pt x="2389" y="3251"/>
                      </a:cubicBezTo>
                      <a:cubicBezTo>
                        <a:pt x="2377" y="3255"/>
                        <a:pt x="2370" y="3252"/>
                        <a:pt x="2365" y="3242"/>
                      </a:cubicBezTo>
                      <a:cubicBezTo>
                        <a:pt x="2360" y="3231"/>
                        <a:pt x="2353" y="3225"/>
                        <a:pt x="2343" y="3233"/>
                      </a:cubicBezTo>
                      <a:cubicBezTo>
                        <a:pt x="2334" y="3240"/>
                        <a:pt x="2318" y="3241"/>
                        <a:pt x="2311" y="3244"/>
                      </a:cubicBezTo>
                      <a:cubicBezTo>
                        <a:pt x="2303" y="3246"/>
                        <a:pt x="2288" y="3264"/>
                        <a:pt x="2283" y="3270"/>
                      </a:cubicBezTo>
                      <a:cubicBezTo>
                        <a:pt x="2277" y="3276"/>
                        <a:pt x="2276" y="3285"/>
                        <a:pt x="2258" y="3289"/>
                      </a:cubicBezTo>
                      <a:cubicBezTo>
                        <a:pt x="2239" y="3293"/>
                        <a:pt x="2238" y="3291"/>
                        <a:pt x="2233" y="3306"/>
                      </a:cubicBezTo>
                      <a:cubicBezTo>
                        <a:pt x="2227" y="3321"/>
                        <a:pt x="2219" y="3342"/>
                        <a:pt x="2225" y="3353"/>
                      </a:cubicBezTo>
                      <a:cubicBezTo>
                        <a:pt x="2231" y="3365"/>
                        <a:pt x="2243" y="3377"/>
                        <a:pt x="2240" y="3389"/>
                      </a:cubicBezTo>
                      <a:cubicBezTo>
                        <a:pt x="2237" y="3400"/>
                        <a:pt x="2245" y="3408"/>
                        <a:pt x="2223" y="3408"/>
                      </a:cubicBezTo>
                      <a:cubicBezTo>
                        <a:pt x="2202" y="3407"/>
                        <a:pt x="2192" y="3405"/>
                        <a:pt x="2185" y="3421"/>
                      </a:cubicBezTo>
                      <a:cubicBezTo>
                        <a:pt x="2178" y="3436"/>
                        <a:pt x="2160" y="3460"/>
                        <a:pt x="2147" y="3475"/>
                      </a:cubicBezTo>
                      <a:cubicBezTo>
                        <a:pt x="2133" y="3489"/>
                        <a:pt x="2117" y="3509"/>
                        <a:pt x="2109" y="3515"/>
                      </a:cubicBezTo>
                      <a:cubicBezTo>
                        <a:pt x="2101" y="3520"/>
                        <a:pt x="2078" y="3526"/>
                        <a:pt x="2070" y="3543"/>
                      </a:cubicBezTo>
                      <a:cubicBezTo>
                        <a:pt x="2062" y="3561"/>
                        <a:pt x="2054" y="3569"/>
                        <a:pt x="2054" y="3584"/>
                      </a:cubicBezTo>
                      <a:cubicBezTo>
                        <a:pt x="2054" y="3598"/>
                        <a:pt x="2058" y="3602"/>
                        <a:pt x="2040" y="3618"/>
                      </a:cubicBezTo>
                      <a:cubicBezTo>
                        <a:pt x="2022" y="3634"/>
                        <a:pt x="2025" y="3637"/>
                        <a:pt x="2005" y="3636"/>
                      </a:cubicBezTo>
                      <a:cubicBezTo>
                        <a:pt x="1985" y="3634"/>
                        <a:pt x="1989" y="3636"/>
                        <a:pt x="1984" y="3618"/>
                      </a:cubicBezTo>
                      <a:cubicBezTo>
                        <a:pt x="1980" y="3600"/>
                        <a:pt x="1970" y="3592"/>
                        <a:pt x="1959" y="3602"/>
                      </a:cubicBezTo>
                      <a:cubicBezTo>
                        <a:pt x="1948" y="3611"/>
                        <a:pt x="1941" y="3623"/>
                        <a:pt x="1926" y="3622"/>
                      </a:cubicBezTo>
                      <a:cubicBezTo>
                        <a:pt x="1911" y="3622"/>
                        <a:pt x="1884" y="3627"/>
                        <a:pt x="1869" y="3603"/>
                      </a:cubicBezTo>
                      <a:cubicBezTo>
                        <a:pt x="1854" y="3578"/>
                        <a:pt x="1856" y="3576"/>
                        <a:pt x="1842" y="3573"/>
                      </a:cubicBezTo>
                      <a:cubicBezTo>
                        <a:pt x="1827" y="3570"/>
                        <a:pt x="1822" y="3559"/>
                        <a:pt x="1817" y="3547"/>
                      </a:cubicBezTo>
                      <a:cubicBezTo>
                        <a:pt x="1813" y="3535"/>
                        <a:pt x="1801" y="3531"/>
                        <a:pt x="1786" y="3531"/>
                      </a:cubicBezTo>
                      <a:cubicBezTo>
                        <a:pt x="1771" y="3531"/>
                        <a:pt x="1716" y="3525"/>
                        <a:pt x="1704" y="3515"/>
                      </a:cubicBezTo>
                      <a:cubicBezTo>
                        <a:pt x="1691" y="3505"/>
                        <a:pt x="1682" y="3506"/>
                        <a:pt x="1696" y="3486"/>
                      </a:cubicBezTo>
                      <a:cubicBezTo>
                        <a:pt x="1710" y="3467"/>
                        <a:pt x="1708" y="3465"/>
                        <a:pt x="1720" y="3442"/>
                      </a:cubicBezTo>
                      <a:cubicBezTo>
                        <a:pt x="1731" y="3420"/>
                        <a:pt x="1735" y="3400"/>
                        <a:pt x="1747" y="3387"/>
                      </a:cubicBezTo>
                      <a:cubicBezTo>
                        <a:pt x="1760" y="3373"/>
                        <a:pt x="1781" y="3346"/>
                        <a:pt x="1763" y="3330"/>
                      </a:cubicBezTo>
                      <a:cubicBezTo>
                        <a:pt x="1745" y="3313"/>
                        <a:pt x="1743" y="3315"/>
                        <a:pt x="1743" y="3300"/>
                      </a:cubicBezTo>
                      <a:cubicBezTo>
                        <a:pt x="1743" y="3285"/>
                        <a:pt x="1735" y="3276"/>
                        <a:pt x="1715" y="3269"/>
                      </a:cubicBezTo>
                      <a:cubicBezTo>
                        <a:pt x="1694" y="3263"/>
                        <a:pt x="1701" y="3273"/>
                        <a:pt x="1680" y="3283"/>
                      </a:cubicBezTo>
                      <a:cubicBezTo>
                        <a:pt x="1659" y="3293"/>
                        <a:pt x="1663" y="3291"/>
                        <a:pt x="1651" y="3294"/>
                      </a:cubicBezTo>
                      <a:cubicBezTo>
                        <a:pt x="1639" y="3297"/>
                        <a:pt x="1637" y="3300"/>
                        <a:pt x="1633" y="3313"/>
                      </a:cubicBezTo>
                      <a:cubicBezTo>
                        <a:pt x="1628" y="3327"/>
                        <a:pt x="1638" y="3328"/>
                        <a:pt x="1622" y="3325"/>
                      </a:cubicBezTo>
                      <a:cubicBezTo>
                        <a:pt x="1606" y="3321"/>
                        <a:pt x="1594" y="3330"/>
                        <a:pt x="1598" y="3342"/>
                      </a:cubicBezTo>
                      <a:cubicBezTo>
                        <a:pt x="1603" y="3355"/>
                        <a:pt x="1612" y="3348"/>
                        <a:pt x="1601" y="3368"/>
                      </a:cubicBezTo>
                      <a:cubicBezTo>
                        <a:pt x="1590" y="3389"/>
                        <a:pt x="1575" y="3398"/>
                        <a:pt x="1573" y="3409"/>
                      </a:cubicBezTo>
                      <a:cubicBezTo>
                        <a:pt x="1571" y="3420"/>
                        <a:pt x="1565" y="3430"/>
                        <a:pt x="1562" y="3445"/>
                      </a:cubicBezTo>
                      <a:cubicBezTo>
                        <a:pt x="1558" y="3461"/>
                        <a:pt x="1562" y="3485"/>
                        <a:pt x="1564" y="3501"/>
                      </a:cubicBezTo>
                      <a:cubicBezTo>
                        <a:pt x="1566" y="3517"/>
                        <a:pt x="1560" y="3528"/>
                        <a:pt x="1567" y="3558"/>
                      </a:cubicBezTo>
                      <a:cubicBezTo>
                        <a:pt x="1574" y="3587"/>
                        <a:pt x="1579" y="3602"/>
                        <a:pt x="1568" y="3614"/>
                      </a:cubicBezTo>
                      <a:cubicBezTo>
                        <a:pt x="1558" y="3626"/>
                        <a:pt x="1560" y="3638"/>
                        <a:pt x="1542" y="3636"/>
                      </a:cubicBezTo>
                      <a:cubicBezTo>
                        <a:pt x="1525" y="3633"/>
                        <a:pt x="1507" y="3612"/>
                        <a:pt x="1494" y="3623"/>
                      </a:cubicBezTo>
                      <a:cubicBezTo>
                        <a:pt x="1481" y="3633"/>
                        <a:pt x="1467" y="3635"/>
                        <a:pt x="1450" y="3653"/>
                      </a:cubicBezTo>
                      <a:cubicBezTo>
                        <a:pt x="1432" y="3671"/>
                        <a:pt x="1424" y="3678"/>
                        <a:pt x="1409" y="3675"/>
                      </a:cubicBezTo>
                      <a:cubicBezTo>
                        <a:pt x="1394" y="3672"/>
                        <a:pt x="1398" y="3680"/>
                        <a:pt x="1385" y="3682"/>
                      </a:cubicBezTo>
                      <a:cubicBezTo>
                        <a:pt x="1372" y="3685"/>
                        <a:pt x="1368" y="3682"/>
                        <a:pt x="1362" y="3674"/>
                      </a:cubicBezTo>
                      <a:cubicBezTo>
                        <a:pt x="1356" y="3666"/>
                        <a:pt x="1335" y="3676"/>
                        <a:pt x="1326" y="3683"/>
                      </a:cubicBezTo>
                      <a:cubicBezTo>
                        <a:pt x="1316" y="3690"/>
                        <a:pt x="1305" y="3704"/>
                        <a:pt x="1294" y="3723"/>
                      </a:cubicBezTo>
                      <a:cubicBezTo>
                        <a:pt x="1284" y="3743"/>
                        <a:pt x="934" y="3556"/>
                        <a:pt x="934" y="3556"/>
                      </a:cubicBezTo>
                      <a:cubicBezTo>
                        <a:pt x="480" y="3211"/>
                        <a:pt x="480" y="3211"/>
                        <a:pt x="480" y="3211"/>
                      </a:cubicBezTo>
                      <a:cubicBezTo>
                        <a:pt x="0" y="2851"/>
                        <a:pt x="0" y="2851"/>
                        <a:pt x="0" y="2851"/>
                      </a:cubicBezTo>
                      <a:cubicBezTo>
                        <a:pt x="92" y="2633"/>
                        <a:pt x="92" y="2633"/>
                        <a:pt x="92" y="2633"/>
                      </a:cubicBezTo>
                      <a:cubicBezTo>
                        <a:pt x="200" y="2550"/>
                        <a:pt x="200" y="2550"/>
                        <a:pt x="200" y="2550"/>
                      </a:cubicBezTo>
                      <a:cubicBezTo>
                        <a:pt x="211" y="2532"/>
                        <a:pt x="211" y="2532"/>
                        <a:pt x="211" y="2532"/>
                      </a:cubicBezTo>
                      <a:lnTo>
                        <a:pt x="215" y="2531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28"/>
                <p:cNvSpPr/>
                <p:nvPr/>
              </p:nvSpPr>
              <p:spPr bwMode="auto">
                <a:xfrm>
                  <a:off x="3873079" y="5081290"/>
                  <a:ext cx="965200" cy="1001712"/>
                </a:xfrm>
                <a:custGeom>
                  <a:avLst/>
                  <a:gdLst>
                    <a:gd name="T0" fmla="*/ 170 w 1725"/>
                    <a:gd name="T1" fmla="*/ 335 h 1790"/>
                    <a:gd name="T2" fmla="*/ 257 w 1725"/>
                    <a:gd name="T3" fmla="*/ 398 h 1790"/>
                    <a:gd name="T4" fmla="*/ 254 w 1725"/>
                    <a:gd name="T5" fmla="*/ 645 h 1790"/>
                    <a:gd name="T6" fmla="*/ 207 w 1725"/>
                    <a:gd name="T7" fmla="*/ 773 h 1790"/>
                    <a:gd name="T8" fmla="*/ 132 w 1725"/>
                    <a:gd name="T9" fmla="*/ 828 h 1790"/>
                    <a:gd name="T10" fmla="*/ 34 w 1725"/>
                    <a:gd name="T11" fmla="*/ 929 h 1790"/>
                    <a:gd name="T12" fmla="*/ 22 w 1725"/>
                    <a:gd name="T13" fmla="*/ 1042 h 1790"/>
                    <a:gd name="T14" fmla="*/ 44 w 1725"/>
                    <a:gd name="T15" fmla="*/ 1139 h 1790"/>
                    <a:gd name="T16" fmla="*/ 182 w 1725"/>
                    <a:gd name="T17" fmla="*/ 1108 h 1790"/>
                    <a:gd name="T18" fmla="*/ 267 w 1725"/>
                    <a:gd name="T19" fmla="*/ 1117 h 1790"/>
                    <a:gd name="T20" fmla="*/ 255 w 1725"/>
                    <a:gd name="T21" fmla="*/ 1241 h 1790"/>
                    <a:gd name="T22" fmla="*/ 333 w 1725"/>
                    <a:gd name="T23" fmla="*/ 1327 h 1790"/>
                    <a:gd name="T24" fmla="*/ 356 w 1725"/>
                    <a:gd name="T25" fmla="*/ 1405 h 1790"/>
                    <a:gd name="T26" fmla="*/ 332 w 1725"/>
                    <a:gd name="T27" fmla="*/ 1535 h 1790"/>
                    <a:gd name="T28" fmla="*/ 436 w 1725"/>
                    <a:gd name="T29" fmla="*/ 1559 h 1790"/>
                    <a:gd name="T30" fmla="*/ 496 w 1725"/>
                    <a:gd name="T31" fmla="*/ 1670 h 1790"/>
                    <a:gd name="T32" fmla="*/ 603 w 1725"/>
                    <a:gd name="T33" fmla="*/ 1682 h 1790"/>
                    <a:gd name="T34" fmla="*/ 717 w 1725"/>
                    <a:gd name="T35" fmla="*/ 1725 h 1790"/>
                    <a:gd name="T36" fmla="*/ 800 w 1725"/>
                    <a:gd name="T37" fmla="*/ 1773 h 1790"/>
                    <a:gd name="T38" fmla="*/ 819 w 1725"/>
                    <a:gd name="T39" fmla="*/ 1651 h 1790"/>
                    <a:gd name="T40" fmla="*/ 812 w 1725"/>
                    <a:gd name="T41" fmla="*/ 1513 h 1790"/>
                    <a:gd name="T42" fmla="*/ 915 w 1725"/>
                    <a:gd name="T43" fmla="*/ 1517 h 1790"/>
                    <a:gd name="T44" fmla="*/ 984 w 1725"/>
                    <a:gd name="T45" fmla="*/ 1462 h 1790"/>
                    <a:gd name="T46" fmla="*/ 1080 w 1725"/>
                    <a:gd name="T47" fmla="*/ 1533 h 1790"/>
                    <a:gd name="T48" fmla="*/ 1166 w 1725"/>
                    <a:gd name="T49" fmla="*/ 1484 h 1790"/>
                    <a:gd name="T50" fmla="*/ 1237 w 1725"/>
                    <a:gd name="T51" fmla="*/ 1501 h 1790"/>
                    <a:gd name="T52" fmla="*/ 1334 w 1725"/>
                    <a:gd name="T53" fmla="*/ 1453 h 1790"/>
                    <a:gd name="T54" fmla="*/ 1419 w 1725"/>
                    <a:gd name="T55" fmla="*/ 1444 h 1790"/>
                    <a:gd name="T56" fmla="*/ 1494 w 1725"/>
                    <a:gd name="T57" fmla="*/ 1356 h 1790"/>
                    <a:gd name="T58" fmla="*/ 1588 w 1725"/>
                    <a:gd name="T59" fmla="*/ 1366 h 1790"/>
                    <a:gd name="T60" fmla="*/ 1662 w 1725"/>
                    <a:gd name="T61" fmla="*/ 1309 h 1790"/>
                    <a:gd name="T62" fmla="*/ 1716 w 1725"/>
                    <a:gd name="T63" fmla="*/ 1233 h 1790"/>
                    <a:gd name="T64" fmla="*/ 1693 w 1725"/>
                    <a:gd name="T65" fmla="*/ 1166 h 1790"/>
                    <a:gd name="T66" fmla="*/ 1628 w 1725"/>
                    <a:gd name="T67" fmla="*/ 1181 h 1790"/>
                    <a:gd name="T68" fmla="*/ 1558 w 1725"/>
                    <a:gd name="T69" fmla="*/ 1179 h 1790"/>
                    <a:gd name="T70" fmla="*/ 1524 w 1725"/>
                    <a:gd name="T71" fmla="*/ 1148 h 1790"/>
                    <a:gd name="T72" fmla="*/ 1477 w 1725"/>
                    <a:gd name="T73" fmla="*/ 1102 h 1790"/>
                    <a:gd name="T74" fmla="*/ 1430 w 1725"/>
                    <a:gd name="T75" fmla="*/ 1104 h 1790"/>
                    <a:gd name="T76" fmla="*/ 1386 w 1725"/>
                    <a:gd name="T77" fmla="*/ 1057 h 1790"/>
                    <a:gd name="T78" fmla="*/ 1414 w 1725"/>
                    <a:gd name="T79" fmla="*/ 998 h 1790"/>
                    <a:gd name="T80" fmla="*/ 1421 w 1725"/>
                    <a:gd name="T81" fmla="*/ 945 h 1790"/>
                    <a:gd name="T82" fmla="*/ 1344 w 1725"/>
                    <a:gd name="T83" fmla="*/ 858 h 1790"/>
                    <a:gd name="T84" fmla="*/ 1368 w 1725"/>
                    <a:gd name="T85" fmla="*/ 757 h 1790"/>
                    <a:gd name="T86" fmla="*/ 1370 w 1725"/>
                    <a:gd name="T87" fmla="*/ 683 h 1790"/>
                    <a:gd name="T88" fmla="*/ 1335 w 1725"/>
                    <a:gd name="T89" fmla="*/ 621 h 1790"/>
                    <a:gd name="T90" fmla="*/ 1286 w 1725"/>
                    <a:gd name="T91" fmla="*/ 627 h 1790"/>
                    <a:gd name="T92" fmla="*/ 1223 w 1725"/>
                    <a:gd name="T93" fmla="*/ 576 h 1790"/>
                    <a:gd name="T94" fmla="*/ 1228 w 1725"/>
                    <a:gd name="T95" fmla="*/ 507 h 1790"/>
                    <a:gd name="T96" fmla="*/ 1283 w 1725"/>
                    <a:gd name="T97" fmla="*/ 456 h 1790"/>
                    <a:gd name="T98" fmla="*/ 1344 w 1725"/>
                    <a:gd name="T99" fmla="*/ 465 h 1790"/>
                    <a:gd name="T100" fmla="*/ 1409 w 1725"/>
                    <a:gd name="T101" fmla="*/ 472 h 1790"/>
                    <a:gd name="T102" fmla="*/ 1471 w 1725"/>
                    <a:gd name="T103" fmla="*/ 468 h 1790"/>
                    <a:gd name="T104" fmla="*/ 1536 w 1725"/>
                    <a:gd name="T105" fmla="*/ 435 h 1790"/>
                    <a:gd name="T106" fmla="*/ 1518 w 1725"/>
                    <a:gd name="T107" fmla="*/ 240 h 1790"/>
                    <a:gd name="T108" fmla="*/ 1132 w 1725"/>
                    <a:gd name="T109" fmla="*/ 190 h 1790"/>
                    <a:gd name="T110" fmla="*/ 191 w 1725"/>
                    <a:gd name="T111" fmla="*/ 0 h 1790"/>
                    <a:gd name="T112" fmla="*/ 153 w 1725"/>
                    <a:gd name="T113" fmla="*/ 274 h 17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725" h="1790">
                      <a:moveTo>
                        <a:pt x="154" y="279"/>
                      </a:moveTo>
                      <a:cubicBezTo>
                        <a:pt x="155" y="296"/>
                        <a:pt x="157" y="312"/>
                        <a:pt x="170" y="335"/>
                      </a:cubicBezTo>
                      <a:cubicBezTo>
                        <a:pt x="183" y="358"/>
                        <a:pt x="174" y="385"/>
                        <a:pt x="203" y="370"/>
                      </a:cubicBezTo>
                      <a:cubicBezTo>
                        <a:pt x="233" y="355"/>
                        <a:pt x="251" y="377"/>
                        <a:pt x="257" y="398"/>
                      </a:cubicBezTo>
                      <a:cubicBezTo>
                        <a:pt x="262" y="419"/>
                        <a:pt x="266" y="464"/>
                        <a:pt x="267" y="481"/>
                      </a:cubicBezTo>
                      <a:cubicBezTo>
                        <a:pt x="267" y="497"/>
                        <a:pt x="254" y="628"/>
                        <a:pt x="254" y="645"/>
                      </a:cubicBezTo>
                      <a:cubicBezTo>
                        <a:pt x="254" y="662"/>
                        <a:pt x="247" y="702"/>
                        <a:pt x="244" y="719"/>
                      </a:cubicBezTo>
                      <a:cubicBezTo>
                        <a:pt x="240" y="736"/>
                        <a:pt x="230" y="764"/>
                        <a:pt x="207" y="773"/>
                      </a:cubicBezTo>
                      <a:cubicBezTo>
                        <a:pt x="183" y="783"/>
                        <a:pt x="190" y="795"/>
                        <a:pt x="173" y="809"/>
                      </a:cubicBezTo>
                      <a:cubicBezTo>
                        <a:pt x="155" y="824"/>
                        <a:pt x="140" y="804"/>
                        <a:pt x="132" y="828"/>
                      </a:cubicBezTo>
                      <a:cubicBezTo>
                        <a:pt x="123" y="852"/>
                        <a:pt x="111" y="870"/>
                        <a:pt x="89" y="878"/>
                      </a:cubicBezTo>
                      <a:cubicBezTo>
                        <a:pt x="67" y="885"/>
                        <a:pt x="28" y="901"/>
                        <a:pt x="34" y="929"/>
                      </a:cubicBezTo>
                      <a:cubicBezTo>
                        <a:pt x="40" y="957"/>
                        <a:pt x="46" y="973"/>
                        <a:pt x="23" y="984"/>
                      </a:cubicBezTo>
                      <a:cubicBezTo>
                        <a:pt x="0" y="995"/>
                        <a:pt x="8" y="1016"/>
                        <a:pt x="22" y="1042"/>
                      </a:cubicBezTo>
                      <a:cubicBezTo>
                        <a:pt x="35" y="1068"/>
                        <a:pt x="38" y="1083"/>
                        <a:pt x="28" y="1101"/>
                      </a:cubicBezTo>
                      <a:cubicBezTo>
                        <a:pt x="19" y="1119"/>
                        <a:pt x="19" y="1149"/>
                        <a:pt x="44" y="1139"/>
                      </a:cubicBezTo>
                      <a:cubicBezTo>
                        <a:pt x="69" y="1130"/>
                        <a:pt x="69" y="1119"/>
                        <a:pt x="98" y="1107"/>
                      </a:cubicBezTo>
                      <a:cubicBezTo>
                        <a:pt x="127" y="1096"/>
                        <a:pt x="135" y="1100"/>
                        <a:pt x="182" y="1108"/>
                      </a:cubicBezTo>
                      <a:cubicBezTo>
                        <a:pt x="229" y="1115"/>
                        <a:pt x="196" y="1110"/>
                        <a:pt x="227" y="1098"/>
                      </a:cubicBezTo>
                      <a:cubicBezTo>
                        <a:pt x="259" y="1087"/>
                        <a:pt x="281" y="1093"/>
                        <a:pt x="267" y="1117"/>
                      </a:cubicBezTo>
                      <a:cubicBezTo>
                        <a:pt x="253" y="1141"/>
                        <a:pt x="234" y="1159"/>
                        <a:pt x="242" y="1177"/>
                      </a:cubicBezTo>
                      <a:cubicBezTo>
                        <a:pt x="250" y="1195"/>
                        <a:pt x="255" y="1226"/>
                        <a:pt x="255" y="1241"/>
                      </a:cubicBezTo>
                      <a:cubicBezTo>
                        <a:pt x="255" y="1256"/>
                        <a:pt x="231" y="1294"/>
                        <a:pt x="261" y="1308"/>
                      </a:cubicBezTo>
                      <a:cubicBezTo>
                        <a:pt x="291" y="1322"/>
                        <a:pt x="309" y="1326"/>
                        <a:pt x="333" y="1327"/>
                      </a:cubicBezTo>
                      <a:cubicBezTo>
                        <a:pt x="357" y="1328"/>
                        <a:pt x="366" y="1332"/>
                        <a:pt x="373" y="1354"/>
                      </a:cubicBezTo>
                      <a:cubicBezTo>
                        <a:pt x="380" y="1376"/>
                        <a:pt x="368" y="1380"/>
                        <a:pt x="356" y="1405"/>
                      </a:cubicBezTo>
                      <a:cubicBezTo>
                        <a:pt x="343" y="1430"/>
                        <a:pt x="336" y="1444"/>
                        <a:pt x="341" y="1467"/>
                      </a:cubicBezTo>
                      <a:cubicBezTo>
                        <a:pt x="346" y="1490"/>
                        <a:pt x="347" y="1521"/>
                        <a:pt x="332" y="1535"/>
                      </a:cubicBezTo>
                      <a:cubicBezTo>
                        <a:pt x="316" y="1548"/>
                        <a:pt x="319" y="1553"/>
                        <a:pt x="348" y="1557"/>
                      </a:cubicBezTo>
                      <a:cubicBezTo>
                        <a:pt x="377" y="1561"/>
                        <a:pt x="401" y="1549"/>
                        <a:pt x="436" y="1559"/>
                      </a:cubicBezTo>
                      <a:cubicBezTo>
                        <a:pt x="470" y="1570"/>
                        <a:pt x="454" y="1574"/>
                        <a:pt x="459" y="1596"/>
                      </a:cubicBezTo>
                      <a:cubicBezTo>
                        <a:pt x="464" y="1619"/>
                        <a:pt x="474" y="1659"/>
                        <a:pt x="496" y="1670"/>
                      </a:cubicBezTo>
                      <a:cubicBezTo>
                        <a:pt x="519" y="1681"/>
                        <a:pt x="534" y="1673"/>
                        <a:pt x="556" y="1682"/>
                      </a:cubicBezTo>
                      <a:cubicBezTo>
                        <a:pt x="578" y="1692"/>
                        <a:pt x="579" y="1706"/>
                        <a:pt x="603" y="1682"/>
                      </a:cubicBezTo>
                      <a:cubicBezTo>
                        <a:pt x="627" y="1659"/>
                        <a:pt x="647" y="1630"/>
                        <a:pt x="673" y="1650"/>
                      </a:cubicBezTo>
                      <a:cubicBezTo>
                        <a:pt x="700" y="1670"/>
                        <a:pt x="709" y="1703"/>
                        <a:pt x="717" y="1725"/>
                      </a:cubicBezTo>
                      <a:cubicBezTo>
                        <a:pt x="725" y="1747"/>
                        <a:pt x="745" y="1768"/>
                        <a:pt x="761" y="1760"/>
                      </a:cubicBezTo>
                      <a:cubicBezTo>
                        <a:pt x="778" y="1751"/>
                        <a:pt x="781" y="1755"/>
                        <a:pt x="800" y="1773"/>
                      </a:cubicBezTo>
                      <a:cubicBezTo>
                        <a:pt x="820" y="1790"/>
                        <a:pt x="834" y="1781"/>
                        <a:pt x="828" y="1747"/>
                      </a:cubicBezTo>
                      <a:cubicBezTo>
                        <a:pt x="822" y="1712"/>
                        <a:pt x="815" y="1678"/>
                        <a:pt x="819" y="1651"/>
                      </a:cubicBezTo>
                      <a:cubicBezTo>
                        <a:pt x="822" y="1624"/>
                        <a:pt x="821" y="1626"/>
                        <a:pt x="800" y="1588"/>
                      </a:cubicBezTo>
                      <a:cubicBezTo>
                        <a:pt x="780" y="1551"/>
                        <a:pt x="797" y="1525"/>
                        <a:pt x="812" y="1513"/>
                      </a:cubicBezTo>
                      <a:cubicBezTo>
                        <a:pt x="827" y="1501"/>
                        <a:pt x="857" y="1492"/>
                        <a:pt x="873" y="1490"/>
                      </a:cubicBezTo>
                      <a:cubicBezTo>
                        <a:pt x="888" y="1488"/>
                        <a:pt x="904" y="1510"/>
                        <a:pt x="915" y="1517"/>
                      </a:cubicBezTo>
                      <a:cubicBezTo>
                        <a:pt x="926" y="1524"/>
                        <a:pt x="936" y="1540"/>
                        <a:pt x="945" y="1514"/>
                      </a:cubicBezTo>
                      <a:cubicBezTo>
                        <a:pt x="954" y="1488"/>
                        <a:pt x="962" y="1455"/>
                        <a:pt x="984" y="1462"/>
                      </a:cubicBezTo>
                      <a:cubicBezTo>
                        <a:pt x="1007" y="1470"/>
                        <a:pt x="1034" y="1462"/>
                        <a:pt x="1046" y="1480"/>
                      </a:cubicBezTo>
                      <a:cubicBezTo>
                        <a:pt x="1059" y="1498"/>
                        <a:pt x="1058" y="1528"/>
                        <a:pt x="1080" y="1533"/>
                      </a:cubicBezTo>
                      <a:cubicBezTo>
                        <a:pt x="1103" y="1538"/>
                        <a:pt x="1111" y="1531"/>
                        <a:pt x="1115" y="1508"/>
                      </a:cubicBezTo>
                      <a:cubicBezTo>
                        <a:pt x="1119" y="1485"/>
                        <a:pt x="1160" y="1456"/>
                        <a:pt x="1166" y="1484"/>
                      </a:cubicBezTo>
                      <a:cubicBezTo>
                        <a:pt x="1173" y="1511"/>
                        <a:pt x="1190" y="1530"/>
                        <a:pt x="1196" y="1503"/>
                      </a:cubicBezTo>
                      <a:cubicBezTo>
                        <a:pt x="1201" y="1475"/>
                        <a:pt x="1225" y="1479"/>
                        <a:pt x="1237" y="1501"/>
                      </a:cubicBezTo>
                      <a:cubicBezTo>
                        <a:pt x="1249" y="1524"/>
                        <a:pt x="1274" y="1524"/>
                        <a:pt x="1280" y="1497"/>
                      </a:cubicBezTo>
                      <a:cubicBezTo>
                        <a:pt x="1286" y="1471"/>
                        <a:pt x="1315" y="1445"/>
                        <a:pt x="1334" y="1453"/>
                      </a:cubicBezTo>
                      <a:cubicBezTo>
                        <a:pt x="1352" y="1462"/>
                        <a:pt x="1356" y="1490"/>
                        <a:pt x="1378" y="1461"/>
                      </a:cubicBezTo>
                      <a:cubicBezTo>
                        <a:pt x="1401" y="1432"/>
                        <a:pt x="1406" y="1445"/>
                        <a:pt x="1419" y="1444"/>
                      </a:cubicBezTo>
                      <a:cubicBezTo>
                        <a:pt x="1432" y="1443"/>
                        <a:pt x="1446" y="1433"/>
                        <a:pt x="1447" y="1408"/>
                      </a:cubicBezTo>
                      <a:cubicBezTo>
                        <a:pt x="1447" y="1384"/>
                        <a:pt x="1458" y="1374"/>
                        <a:pt x="1494" y="1356"/>
                      </a:cubicBezTo>
                      <a:cubicBezTo>
                        <a:pt x="1531" y="1339"/>
                        <a:pt x="1565" y="1332"/>
                        <a:pt x="1576" y="1351"/>
                      </a:cubicBezTo>
                      <a:cubicBezTo>
                        <a:pt x="1579" y="1356"/>
                        <a:pt x="1583" y="1361"/>
                        <a:pt x="1588" y="1366"/>
                      </a:cubicBezTo>
                      <a:cubicBezTo>
                        <a:pt x="1588" y="1366"/>
                        <a:pt x="1605" y="1358"/>
                        <a:pt x="1615" y="1346"/>
                      </a:cubicBezTo>
                      <a:cubicBezTo>
                        <a:pt x="1626" y="1333"/>
                        <a:pt x="1637" y="1307"/>
                        <a:pt x="1662" y="1309"/>
                      </a:cubicBezTo>
                      <a:cubicBezTo>
                        <a:pt x="1687" y="1311"/>
                        <a:pt x="1705" y="1309"/>
                        <a:pt x="1710" y="1291"/>
                      </a:cubicBezTo>
                      <a:cubicBezTo>
                        <a:pt x="1714" y="1274"/>
                        <a:pt x="1706" y="1239"/>
                        <a:pt x="1716" y="1233"/>
                      </a:cubicBezTo>
                      <a:cubicBezTo>
                        <a:pt x="1725" y="1226"/>
                        <a:pt x="1717" y="1222"/>
                        <a:pt x="1711" y="1203"/>
                      </a:cubicBezTo>
                      <a:cubicBezTo>
                        <a:pt x="1705" y="1183"/>
                        <a:pt x="1698" y="1165"/>
                        <a:pt x="1693" y="1166"/>
                      </a:cubicBezTo>
                      <a:cubicBezTo>
                        <a:pt x="1687" y="1166"/>
                        <a:pt x="1667" y="1168"/>
                        <a:pt x="1659" y="1180"/>
                      </a:cubicBezTo>
                      <a:cubicBezTo>
                        <a:pt x="1652" y="1192"/>
                        <a:pt x="1644" y="1195"/>
                        <a:pt x="1628" y="1181"/>
                      </a:cubicBezTo>
                      <a:cubicBezTo>
                        <a:pt x="1612" y="1168"/>
                        <a:pt x="1603" y="1143"/>
                        <a:pt x="1590" y="1166"/>
                      </a:cubicBezTo>
                      <a:cubicBezTo>
                        <a:pt x="1577" y="1188"/>
                        <a:pt x="1568" y="1187"/>
                        <a:pt x="1558" y="1179"/>
                      </a:cubicBezTo>
                      <a:cubicBezTo>
                        <a:pt x="1549" y="1170"/>
                        <a:pt x="1539" y="1167"/>
                        <a:pt x="1533" y="1171"/>
                      </a:cubicBezTo>
                      <a:cubicBezTo>
                        <a:pt x="1527" y="1174"/>
                        <a:pt x="1520" y="1165"/>
                        <a:pt x="1524" y="1148"/>
                      </a:cubicBezTo>
                      <a:cubicBezTo>
                        <a:pt x="1527" y="1131"/>
                        <a:pt x="1520" y="1115"/>
                        <a:pt x="1507" y="1102"/>
                      </a:cubicBezTo>
                      <a:cubicBezTo>
                        <a:pt x="1494" y="1089"/>
                        <a:pt x="1486" y="1096"/>
                        <a:pt x="1477" y="1102"/>
                      </a:cubicBezTo>
                      <a:cubicBezTo>
                        <a:pt x="1468" y="1108"/>
                        <a:pt x="1463" y="1094"/>
                        <a:pt x="1450" y="1095"/>
                      </a:cubicBezTo>
                      <a:cubicBezTo>
                        <a:pt x="1438" y="1096"/>
                        <a:pt x="1430" y="1091"/>
                        <a:pt x="1430" y="1104"/>
                      </a:cubicBezTo>
                      <a:cubicBezTo>
                        <a:pt x="1430" y="1117"/>
                        <a:pt x="1421" y="1123"/>
                        <a:pt x="1411" y="1107"/>
                      </a:cubicBezTo>
                      <a:cubicBezTo>
                        <a:pt x="1402" y="1091"/>
                        <a:pt x="1391" y="1068"/>
                        <a:pt x="1386" y="1057"/>
                      </a:cubicBezTo>
                      <a:cubicBezTo>
                        <a:pt x="1382" y="1046"/>
                        <a:pt x="1368" y="1025"/>
                        <a:pt x="1383" y="1023"/>
                      </a:cubicBezTo>
                      <a:cubicBezTo>
                        <a:pt x="1399" y="1021"/>
                        <a:pt x="1403" y="1006"/>
                        <a:pt x="1414" y="998"/>
                      </a:cubicBezTo>
                      <a:cubicBezTo>
                        <a:pt x="1426" y="990"/>
                        <a:pt x="1417" y="978"/>
                        <a:pt x="1414" y="967"/>
                      </a:cubicBezTo>
                      <a:cubicBezTo>
                        <a:pt x="1412" y="956"/>
                        <a:pt x="1407" y="956"/>
                        <a:pt x="1421" y="945"/>
                      </a:cubicBezTo>
                      <a:cubicBezTo>
                        <a:pt x="1434" y="934"/>
                        <a:pt x="1444" y="929"/>
                        <a:pt x="1414" y="910"/>
                      </a:cubicBezTo>
                      <a:cubicBezTo>
                        <a:pt x="1384" y="891"/>
                        <a:pt x="1347" y="872"/>
                        <a:pt x="1344" y="858"/>
                      </a:cubicBezTo>
                      <a:cubicBezTo>
                        <a:pt x="1341" y="844"/>
                        <a:pt x="1347" y="822"/>
                        <a:pt x="1350" y="810"/>
                      </a:cubicBezTo>
                      <a:cubicBezTo>
                        <a:pt x="1354" y="799"/>
                        <a:pt x="1366" y="773"/>
                        <a:pt x="1368" y="757"/>
                      </a:cubicBezTo>
                      <a:cubicBezTo>
                        <a:pt x="1370" y="741"/>
                        <a:pt x="1363" y="720"/>
                        <a:pt x="1375" y="710"/>
                      </a:cubicBezTo>
                      <a:cubicBezTo>
                        <a:pt x="1387" y="701"/>
                        <a:pt x="1374" y="695"/>
                        <a:pt x="1370" y="683"/>
                      </a:cubicBezTo>
                      <a:cubicBezTo>
                        <a:pt x="1366" y="670"/>
                        <a:pt x="1363" y="660"/>
                        <a:pt x="1360" y="640"/>
                      </a:cubicBezTo>
                      <a:cubicBezTo>
                        <a:pt x="1356" y="620"/>
                        <a:pt x="1341" y="611"/>
                        <a:pt x="1335" y="621"/>
                      </a:cubicBezTo>
                      <a:cubicBezTo>
                        <a:pt x="1328" y="632"/>
                        <a:pt x="1315" y="627"/>
                        <a:pt x="1308" y="620"/>
                      </a:cubicBezTo>
                      <a:cubicBezTo>
                        <a:pt x="1302" y="613"/>
                        <a:pt x="1294" y="617"/>
                        <a:pt x="1286" y="627"/>
                      </a:cubicBezTo>
                      <a:cubicBezTo>
                        <a:pt x="1278" y="637"/>
                        <a:pt x="1268" y="652"/>
                        <a:pt x="1253" y="636"/>
                      </a:cubicBezTo>
                      <a:cubicBezTo>
                        <a:pt x="1237" y="620"/>
                        <a:pt x="1212" y="594"/>
                        <a:pt x="1223" y="576"/>
                      </a:cubicBezTo>
                      <a:cubicBezTo>
                        <a:pt x="1234" y="558"/>
                        <a:pt x="1230" y="551"/>
                        <a:pt x="1223" y="537"/>
                      </a:cubicBezTo>
                      <a:cubicBezTo>
                        <a:pt x="1217" y="523"/>
                        <a:pt x="1212" y="517"/>
                        <a:pt x="1228" y="507"/>
                      </a:cubicBezTo>
                      <a:cubicBezTo>
                        <a:pt x="1244" y="497"/>
                        <a:pt x="1239" y="489"/>
                        <a:pt x="1248" y="480"/>
                      </a:cubicBezTo>
                      <a:cubicBezTo>
                        <a:pt x="1257" y="471"/>
                        <a:pt x="1264" y="453"/>
                        <a:pt x="1283" y="456"/>
                      </a:cubicBezTo>
                      <a:cubicBezTo>
                        <a:pt x="1303" y="459"/>
                        <a:pt x="1296" y="461"/>
                        <a:pt x="1314" y="469"/>
                      </a:cubicBezTo>
                      <a:cubicBezTo>
                        <a:pt x="1331" y="477"/>
                        <a:pt x="1343" y="482"/>
                        <a:pt x="1344" y="465"/>
                      </a:cubicBezTo>
                      <a:cubicBezTo>
                        <a:pt x="1345" y="448"/>
                        <a:pt x="1365" y="443"/>
                        <a:pt x="1379" y="458"/>
                      </a:cubicBezTo>
                      <a:cubicBezTo>
                        <a:pt x="1392" y="472"/>
                        <a:pt x="1397" y="472"/>
                        <a:pt x="1409" y="472"/>
                      </a:cubicBezTo>
                      <a:cubicBezTo>
                        <a:pt x="1421" y="471"/>
                        <a:pt x="1427" y="487"/>
                        <a:pt x="1448" y="489"/>
                      </a:cubicBezTo>
                      <a:cubicBezTo>
                        <a:pt x="1468" y="490"/>
                        <a:pt x="1466" y="485"/>
                        <a:pt x="1471" y="468"/>
                      </a:cubicBezTo>
                      <a:cubicBezTo>
                        <a:pt x="1477" y="450"/>
                        <a:pt x="1492" y="448"/>
                        <a:pt x="1508" y="452"/>
                      </a:cubicBezTo>
                      <a:cubicBezTo>
                        <a:pt x="1524" y="455"/>
                        <a:pt x="1532" y="449"/>
                        <a:pt x="1536" y="435"/>
                      </a:cubicBezTo>
                      <a:cubicBezTo>
                        <a:pt x="1540" y="420"/>
                        <a:pt x="1530" y="370"/>
                        <a:pt x="1555" y="349"/>
                      </a:cubicBezTo>
                      <a:cubicBezTo>
                        <a:pt x="1581" y="327"/>
                        <a:pt x="1518" y="240"/>
                        <a:pt x="1518" y="240"/>
                      </a:cubicBezTo>
                      <a:cubicBezTo>
                        <a:pt x="1333" y="119"/>
                        <a:pt x="1333" y="119"/>
                        <a:pt x="1333" y="119"/>
                      </a:cubicBezTo>
                      <a:cubicBezTo>
                        <a:pt x="1132" y="190"/>
                        <a:pt x="1132" y="190"/>
                        <a:pt x="1132" y="190"/>
                      </a:cubicBezTo>
                      <a:cubicBezTo>
                        <a:pt x="1132" y="190"/>
                        <a:pt x="565" y="31"/>
                        <a:pt x="554" y="31"/>
                      </a:cubicBezTo>
                      <a:cubicBezTo>
                        <a:pt x="543" y="31"/>
                        <a:pt x="191" y="0"/>
                        <a:pt x="191" y="0"/>
                      </a:cubicBezTo>
                      <a:cubicBezTo>
                        <a:pt x="153" y="216"/>
                        <a:pt x="153" y="216"/>
                        <a:pt x="153" y="216"/>
                      </a:cubicBezTo>
                      <a:cubicBezTo>
                        <a:pt x="153" y="274"/>
                        <a:pt x="153" y="274"/>
                        <a:pt x="153" y="274"/>
                      </a:cubicBezTo>
                      <a:lnTo>
                        <a:pt x="154" y="279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29"/>
                <p:cNvSpPr/>
                <p:nvPr/>
              </p:nvSpPr>
              <p:spPr bwMode="auto">
                <a:xfrm>
                  <a:off x="3846091" y="4457402"/>
                  <a:ext cx="1212850" cy="1041400"/>
                </a:xfrm>
                <a:custGeom>
                  <a:avLst/>
                  <a:gdLst>
                    <a:gd name="T0" fmla="*/ 398 w 2169"/>
                    <a:gd name="T1" fmla="*/ 1258 h 1862"/>
                    <a:gd name="T2" fmla="*/ 468 w 2169"/>
                    <a:gd name="T3" fmla="*/ 1396 h 1862"/>
                    <a:gd name="T4" fmla="*/ 534 w 2169"/>
                    <a:gd name="T5" fmla="*/ 1345 h 1862"/>
                    <a:gd name="T6" fmla="*/ 600 w 2169"/>
                    <a:gd name="T7" fmla="*/ 1317 h 1862"/>
                    <a:gd name="T8" fmla="*/ 578 w 2169"/>
                    <a:gd name="T9" fmla="*/ 1366 h 1862"/>
                    <a:gd name="T10" fmla="*/ 634 w 2169"/>
                    <a:gd name="T11" fmla="*/ 1469 h 1862"/>
                    <a:gd name="T12" fmla="*/ 732 w 2169"/>
                    <a:gd name="T13" fmla="*/ 1515 h 1862"/>
                    <a:gd name="T14" fmla="*/ 790 w 2169"/>
                    <a:gd name="T15" fmla="*/ 1604 h 1862"/>
                    <a:gd name="T16" fmla="*/ 826 w 2169"/>
                    <a:gd name="T17" fmla="*/ 1693 h 1862"/>
                    <a:gd name="T18" fmla="*/ 841 w 2169"/>
                    <a:gd name="T19" fmla="*/ 1761 h 1862"/>
                    <a:gd name="T20" fmla="*/ 915 w 2169"/>
                    <a:gd name="T21" fmla="*/ 1830 h 1862"/>
                    <a:gd name="T22" fmla="*/ 1006 w 2169"/>
                    <a:gd name="T23" fmla="*/ 1827 h 1862"/>
                    <a:gd name="T24" fmla="*/ 1063 w 2169"/>
                    <a:gd name="T25" fmla="*/ 1810 h 1862"/>
                    <a:gd name="T26" fmla="*/ 1131 w 2169"/>
                    <a:gd name="T27" fmla="*/ 1757 h 1862"/>
                    <a:gd name="T28" fmla="*/ 1112 w 2169"/>
                    <a:gd name="T29" fmla="*/ 1652 h 1862"/>
                    <a:gd name="T30" fmla="*/ 1132 w 2169"/>
                    <a:gd name="T31" fmla="*/ 1572 h 1862"/>
                    <a:gd name="T32" fmla="*/ 1209 w 2169"/>
                    <a:gd name="T33" fmla="*/ 1511 h 1862"/>
                    <a:gd name="T34" fmla="*/ 1236 w 2169"/>
                    <a:gd name="T35" fmla="*/ 1435 h 1862"/>
                    <a:gd name="T36" fmla="*/ 1260 w 2169"/>
                    <a:gd name="T37" fmla="*/ 1384 h 1862"/>
                    <a:gd name="T38" fmla="*/ 1331 w 2169"/>
                    <a:gd name="T39" fmla="*/ 1337 h 1862"/>
                    <a:gd name="T40" fmla="*/ 1388 w 2169"/>
                    <a:gd name="T41" fmla="*/ 1321 h 1862"/>
                    <a:gd name="T42" fmla="*/ 1400 w 2169"/>
                    <a:gd name="T43" fmla="*/ 1388 h 1862"/>
                    <a:gd name="T44" fmla="*/ 1453 w 2169"/>
                    <a:gd name="T45" fmla="*/ 1477 h 1862"/>
                    <a:gd name="T46" fmla="*/ 1544 w 2169"/>
                    <a:gd name="T47" fmla="*/ 1424 h 1862"/>
                    <a:gd name="T48" fmla="*/ 1597 w 2169"/>
                    <a:gd name="T49" fmla="*/ 1489 h 1862"/>
                    <a:gd name="T50" fmla="*/ 1697 w 2169"/>
                    <a:gd name="T51" fmla="*/ 1507 h 1862"/>
                    <a:gd name="T52" fmla="*/ 1761 w 2169"/>
                    <a:gd name="T53" fmla="*/ 1455 h 1862"/>
                    <a:gd name="T54" fmla="*/ 1710 w 2169"/>
                    <a:gd name="T55" fmla="*/ 1402 h 1862"/>
                    <a:gd name="T56" fmla="*/ 1644 w 2169"/>
                    <a:gd name="T57" fmla="*/ 1332 h 1862"/>
                    <a:gd name="T58" fmla="*/ 1719 w 2169"/>
                    <a:gd name="T59" fmla="*/ 1275 h 1862"/>
                    <a:gd name="T60" fmla="*/ 1786 w 2169"/>
                    <a:gd name="T61" fmla="*/ 1303 h 1862"/>
                    <a:gd name="T62" fmla="*/ 1675 w 2169"/>
                    <a:gd name="T63" fmla="*/ 1221 h 1862"/>
                    <a:gd name="T64" fmla="*/ 1609 w 2169"/>
                    <a:gd name="T65" fmla="*/ 1098 h 1862"/>
                    <a:gd name="T66" fmla="*/ 1673 w 2169"/>
                    <a:gd name="T67" fmla="*/ 1011 h 1862"/>
                    <a:gd name="T68" fmla="*/ 1675 w 2169"/>
                    <a:gd name="T69" fmla="*/ 890 h 1862"/>
                    <a:gd name="T70" fmla="*/ 1762 w 2169"/>
                    <a:gd name="T71" fmla="*/ 947 h 1862"/>
                    <a:gd name="T72" fmla="*/ 1852 w 2169"/>
                    <a:gd name="T73" fmla="*/ 977 h 1862"/>
                    <a:gd name="T74" fmla="*/ 1969 w 2169"/>
                    <a:gd name="T75" fmla="*/ 913 h 1862"/>
                    <a:gd name="T76" fmla="*/ 1999 w 2169"/>
                    <a:gd name="T77" fmla="*/ 816 h 1862"/>
                    <a:gd name="T78" fmla="*/ 2126 w 2169"/>
                    <a:gd name="T79" fmla="*/ 714 h 1862"/>
                    <a:gd name="T80" fmla="*/ 2160 w 2169"/>
                    <a:gd name="T81" fmla="*/ 586 h 1862"/>
                    <a:gd name="T82" fmla="*/ 2119 w 2169"/>
                    <a:gd name="T83" fmla="*/ 499 h 1862"/>
                    <a:gd name="T84" fmla="*/ 1974 w 2169"/>
                    <a:gd name="T85" fmla="*/ 473 h 1862"/>
                    <a:gd name="T86" fmla="*/ 1893 w 2169"/>
                    <a:gd name="T87" fmla="*/ 449 h 1862"/>
                    <a:gd name="T88" fmla="*/ 1759 w 2169"/>
                    <a:gd name="T89" fmla="*/ 434 h 1862"/>
                    <a:gd name="T90" fmla="*/ 1632 w 2169"/>
                    <a:gd name="T91" fmla="*/ 345 h 1862"/>
                    <a:gd name="T92" fmla="*/ 676 w 2169"/>
                    <a:gd name="T93" fmla="*/ 141 h 1862"/>
                    <a:gd name="T94" fmla="*/ 119 w 2169"/>
                    <a:gd name="T95" fmla="*/ 623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169" h="1862">
                      <a:moveTo>
                        <a:pt x="397" y="1154"/>
                      </a:moveTo>
                      <a:cubicBezTo>
                        <a:pt x="397" y="1154"/>
                        <a:pt x="400" y="1183"/>
                        <a:pt x="397" y="1194"/>
                      </a:cubicBezTo>
                      <a:cubicBezTo>
                        <a:pt x="394" y="1205"/>
                        <a:pt x="399" y="1249"/>
                        <a:pt x="398" y="1258"/>
                      </a:cubicBezTo>
                      <a:cubicBezTo>
                        <a:pt x="398" y="1267"/>
                        <a:pt x="388" y="1303"/>
                        <a:pt x="402" y="1329"/>
                      </a:cubicBezTo>
                      <a:cubicBezTo>
                        <a:pt x="415" y="1354"/>
                        <a:pt x="436" y="1365"/>
                        <a:pt x="442" y="1374"/>
                      </a:cubicBezTo>
                      <a:cubicBezTo>
                        <a:pt x="448" y="1382"/>
                        <a:pt x="463" y="1409"/>
                        <a:pt x="468" y="1396"/>
                      </a:cubicBezTo>
                      <a:cubicBezTo>
                        <a:pt x="474" y="1382"/>
                        <a:pt x="482" y="1382"/>
                        <a:pt x="491" y="1380"/>
                      </a:cubicBezTo>
                      <a:cubicBezTo>
                        <a:pt x="501" y="1379"/>
                        <a:pt x="522" y="1372"/>
                        <a:pt x="528" y="1365"/>
                      </a:cubicBezTo>
                      <a:cubicBezTo>
                        <a:pt x="534" y="1359"/>
                        <a:pt x="538" y="1363"/>
                        <a:pt x="534" y="1345"/>
                      </a:cubicBezTo>
                      <a:cubicBezTo>
                        <a:pt x="531" y="1327"/>
                        <a:pt x="536" y="1320"/>
                        <a:pt x="547" y="1310"/>
                      </a:cubicBezTo>
                      <a:cubicBezTo>
                        <a:pt x="558" y="1300"/>
                        <a:pt x="566" y="1296"/>
                        <a:pt x="578" y="1299"/>
                      </a:cubicBezTo>
                      <a:cubicBezTo>
                        <a:pt x="590" y="1303"/>
                        <a:pt x="596" y="1305"/>
                        <a:pt x="600" y="1317"/>
                      </a:cubicBezTo>
                      <a:cubicBezTo>
                        <a:pt x="604" y="1328"/>
                        <a:pt x="609" y="1334"/>
                        <a:pt x="613" y="1341"/>
                      </a:cubicBezTo>
                      <a:cubicBezTo>
                        <a:pt x="618" y="1348"/>
                        <a:pt x="617" y="1356"/>
                        <a:pt x="611" y="1357"/>
                      </a:cubicBezTo>
                      <a:cubicBezTo>
                        <a:pt x="604" y="1358"/>
                        <a:pt x="579" y="1354"/>
                        <a:pt x="578" y="1366"/>
                      </a:cubicBezTo>
                      <a:cubicBezTo>
                        <a:pt x="577" y="1379"/>
                        <a:pt x="588" y="1385"/>
                        <a:pt x="592" y="1394"/>
                      </a:cubicBezTo>
                      <a:cubicBezTo>
                        <a:pt x="597" y="1404"/>
                        <a:pt x="602" y="1419"/>
                        <a:pt x="609" y="1435"/>
                      </a:cubicBezTo>
                      <a:cubicBezTo>
                        <a:pt x="617" y="1450"/>
                        <a:pt x="619" y="1465"/>
                        <a:pt x="634" y="1469"/>
                      </a:cubicBezTo>
                      <a:cubicBezTo>
                        <a:pt x="650" y="1472"/>
                        <a:pt x="653" y="1471"/>
                        <a:pt x="668" y="1469"/>
                      </a:cubicBezTo>
                      <a:cubicBezTo>
                        <a:pt x="683" y="1466"/>
                        <a:pt x="708" y="1467"/>
                        <a:pt x="714" y="1481"/>
                      </a:cubicBezTo>
                      <a:cubicBezTo>
                        <a:pt x="721" y="1494"/>
                        <a:pt x="729" y="1502"/>
                        <a:pt x="732" y="1515"/>
                      </a:cubicBezTo>
                      <a:cubicBezTo>
                        <a:pt x="736" y="1529"/>
                        <a:pt x="742" y="1536"/>
                        <a:pt x="745" y="1548"/>
                      </a:cubicBezTo>
                      <a:cubicBezTo>
                        <a:pt x="749" y="1560"/>
                        <a:pt x="756" y="1576"/>
                        <a:pt x="768" y="1580"/>
                      </a:cubicBezTo>
                      <a:cubicBezTo>
                        <a:pt x="780" y="1585"/>
                        <a:pt x="784" y="1597"/>
                        <a:pt x="790" y="1604"/>
                      </a:cubicBezTo>
                      <a:cubicBezTo>
                        <a:pt x="796" y="1611"/>
                        <a:pt x="800" y="1616"/>
                        <a:pt x="799" y="1630"/>
                      </a:cubicBezTo>
                      <a:cubicBezTo>
                        <a:pt x="797" y="1644"/>
                        <a:pt x="794" y="1652"/>
                        <a:pt x="806" y="1666"/>
                      </a:cubicBezTo>
                      <a:cubicBezTo>
                        <a:pt x="818" y="1679"/>
                        <a:pt x="825" y="1682"/>
                        <a:pt x="826" y="1693"/>
                      </a:cubicBezTo>
                      <a:cubicBezTo>
                        <a:pt x="827" y="1704"/>
                        <a:pt x="834" y="1711"/>
                        <a:pt x="839" y="1709"/>
                      </a:cubicBezTo>
                      <a:cubicBezTo>
                        <a:pt x="844" y="1707"/>
                        <a:pt x="839" y="1715"/>
                        <a:pt x="839" y="1725"/>
                      </a:cubicBezTo>
                      <a:cubicBezTo>
                        <a:pt x="838" y="1736"/>
                        <a:pt x="833" y="1747"/>
                        <a:pt x="841" y="1761"/>
                      </a:cubicBezTo>
                      <a:cubicBezTo>
                        <a:pt x="849" y="1775"/>
                        <a:pt x="856" y="1786"/>
                        <a:pt x="859" y="1800"/>
                      </a:cubicBezTo>
                      <a:cubicBezTo>
                        <a:pt x="861" y="1814"/>
                        <a:pt x="863" y="1822"/>
                        <a:pt x="873" y="1821"/>
                      </a:cubicBezTo>
                      <a:cubicBezTo>
                        <a:pt x="882" y="1821"/>
                        <a:pt x="901" y="1813"/>
                        <a:pt x="915" y="1830"/>
                      </a:cubicBezTo>
                      <a:cubicBezTo>
                        <a:pt x="928" y="1846"/>
                        <a:pt x="910" y="1855"/>
                        <a:pt x="936" y="1859"/>
                      </a:cubicBezTo>
                      <a:cubicBezTo>
                        <a:pt x="962" y="1862"/>
                        <a:pt x="966" y="1858"/>
                        <a:pt x="971" y="1850"/>
                      </a:cubicBezTo>
                      <a:cubicBezTo>
                        <a:pt x="976" y="1843"/>
                        <a:pt x="994" y="1828"/>
                        <a:pt x="1006" y="1827"/>
                      </a:cubicBezTo>
                      <a:cubicBezTo>
                        <a:pt x="1018" y="1826"/>
                        <a:pt x="1022" y="1820"/>
                        <a:pt x="1025" y="1815"/>
                      </a:cubicBezTo>
                      <a:cubicBezTo>
                        <a:pt x="1028" y="1810"/>
                        <a:pt x="1044" y="1803"/>
                        <a:pt x="1049" y="1800"/>
                      </a:cubicBezTo>
                      <a:cubicBezTo>
                        <a:pt x="1054" y="1798"/>
                        <a:pt x="1064" y="1797"/>
                        <a:pt x="1063" y="1810"/>
                      </a:cubicBezTo>
                      <a:cubicBezTo>
                        <a:pt x="1062" y="1823"/>
                        <a:pt x="1065" y="1831"/>
                        <a:pt x="1074" y="1829"/>
                      </a:cubicBezTo>
                      <a:cubicBezTo>
                        <a:pt x="1082" y="1827"/>
                        <a:pt x="1093" y="1816"/>
                        <a:pt x="1099" y="1806"/>
                      </a:cubicBezTo>
                      <a:cubicBezTo>
                        <a:pt x="1104" y="1797"/>
                        <a:pt x="1131" y="1771"/>
                        <a:pt x="1131" y="1757"/>
                      </a:cubicBezTo>
                      <a:cubicBezTo>
                        <a:pt x="1131" y="1743"/>
                        <a:pt x="1139" y="1734"/>
                        <a:pt x="1139" y="1724"/>
                      </a:cubicBezTo>
                      <a:cubicBezTo>
                        <a:pt x="1139" y="1714"/>
                        <a:pt x="1145" y="1690"/>
                        <a:pt x="1128" y="1681"/>
                      </a:cubicBezTo>
                      <a:cubicBezTo>
                        <a:pt x="1112" y="1673"/>
                        <a:pt x="1110" y="1665"/>
                        <a:pt x="1112" y="1652"/>
                      </a:cubicBezTo>
                      <a:cubicBezTo>
                        <a:pt x="1114" y="1640"/>
                        <a:pt x="1118" y="1632"/>
                        <a:pt x="1117" y="1621"/>
                      </a:cubicBezTo>
                      <a:cubicBezTo>
                        <a:pt x="1117" y="1611"/>
                        <a:pt x="1109" y="1604"/>
                        <a:pt x="1119" y="1594"/>
                      </a:cubicBezTo>
                      <a:cubicBezTo>
                        <a:pt x="1130" y="1583"/>
                        <a:pt x="1127" y="1581"/>
                        <a:pt x="1132" y="1572"/>
                      </a:cubicBezTo>
                      <a:cubicBezTo>
                        <a:pt x="1138" y="1564"/>
                        <a:pt x="1157" y="1556"/>
                        <a:pt x="1169" y="1552"/>
                      </a:cubicBezTo>
                      <a:cubicBezTo>
                        <a:pt x="1182" y="1548"/>
                        <a:pt x="1187" y="1541"/>
                        <a:pt x="1195" y="1535"/>
                      </a:cubicBezTo>
                      <a:cubicBezTo>
                        <a:pt x="1202" y="1529"/>
                        <a:pt x="1208" y="1523"/>
                        <a:pt x="1209" y="1511"/>
                      </a:cubicBezTo>
                      <a:cubicBezTo>
                        <a:pt x="1211" y="1499"/>
                        <a:pt x="1213" y="1500"/>
                        <a:pt x="1223" y="1489"/>
                      </a:cubicBezTo>
                      <a:cubicBezTo>
                        <a:pt x="1234" y="1479"/>
                        <a:pt x="1236" y="1472"/>
                        <a:pt x="1238" y="1462"/>
                      </a:cubicBezTo>
                      <a:cubicBezTo>
                        <a:pt x="1239" y="1452"/>
                        <a:pt x="1249" y="1438"/>
                        <a:pt x="1236" y="1435"/>
                      </a:cubicBezTo>
                      <a:cubicBezTo>
                        <a:pt x="1223" y="1433"/>
                        <a:pt x="1209" y="1426"/>
                        <a:pt x="1219" y="1414"/>
                      </a:cubicBezTo>
                      <a:cubicBezTo>
                        <a:pt x="1229" y="1402"/>
                        <a:pt x="1231" y="1396"/>
                        <a:pt x="1243" y="1395"/>
                      </a:cubicBezTo>
                      <a:cubicBezTo>
                        <a:pt x="1254" y="1394"/>
                        <a:pt x="1254" y="1395"/>
                        <a:pt x="1260" y="1384"/>
                      </a:cubicBezTo>
                      <a:cubicBezTo>
                        <a:pt x="1265" y="1372"/>
                        <a:pt x="1264" y="1376"/>
                        <a:pt x="1280" y="1380"/>
                      </a:cubicBezTo>
                      <a:cubicBezTo>
                        <a:pt x="1296" y="1384"/>
                        <a:pt x="1303" y="1382"/>
                        <a:pt x="1311" y="1372"/>
                      </a:cubicBezTo>
                      <a:cubicBezTo>
                        <a:pt x="1320" y="1362"/>
                        <a:pt x="1326" y="1350"/>
                        <a:pt x="1331" y="1337"/>
                      </a:cubicBezTo>
                      <a:cubicBezTo>
                        <a:pt x="1335" y="1323"/>
                        <a:pt x="1337" y="1316"/>
                        <a:pt x="1348" y="1310"/>
                      </a:cubicBezTo>
                      <a:cubicBezTo>
                        <a:pt x="1359" y="1305"/>
                        <a:pt x="1366" y="1301"/>
                        <a:pt x="1374" y="1305"/>
                      </a:cubicBezTo>
                      <a:cubicBezTo>
                        <a:pt x="1383" y="1309"/>
                        <a:pt x="1406" y="1314"/>
                        <a:pt x="1388" y="1321"/>
                      </a:cubicBezTo>
                      <a:cubicBezTo>
                        <a:pt x="1370" y="1327"/>
                        <a:pt x="1374" y="1333"/>
                        <a:pt x="1372" y="1344"/>
                      </a:cubicBezTo>
                      <a:cubicBezTo>
                        <a:pt x="1369" y="1355"/>
                        <a:pt x="1372" y="1372"/>
                        <a:pt x="1383" y="1372"/>
                      </a:cubicBezTo>
                      <a:cubicBezTo>
                        <a:pt x="1394" y="1372"/>
                        <a:pt x="1413" y="1370"/>
                        <a:pt x="1400" y="1388"/>
                      </a:cubicBezTo>
                      <a:cubicBezTo>
                        <a:pt x="1386" y="1405"/>
                        <a:pt x="1375" y="1414"/>
                        <a:pt x="1380" y="1428"/>
                      </a:cubicBezTo>
                      <a:cubicBezTo>
                        <a:pt x="1385" y="1443"/>
                        <a:pt x="1395" y="1458"/>
                        <a:pt x="1404" y="1462"/>
                      </a:cubicBezTo>
                      <a:cubicBezTo>
                        <a:pt x="1414" y="1466"/>
                        <a:pt x="1438" y="1480"/>
                        <a:pt x="1453" y="1477"/>
                      </a:cubicBezTo>
                      <a:cubicBezTo>
                        <a:pt x="1468" y="1473"/>
                        <a:pt x="1488" y="1467"/>
                        <a:pt x="1501" y="1464"/>
                      </a:cubicBezTo>
                      <a:cubicBezTo>
                        <a:pt x="1514" y="1461"/>
                        <a:pt x="1513" y="1459"/>
                        <a:pt x="1520" y="1444"/>
                      </a:cubicBezTo>
                      <a:cubicBezTo>
                        <a:pt x="1527" y="1430"/>
                        <a:pt x="1520" y="1413"/>
                        <a:pt x="1544" y="1424"/>
                      </a:cubicBezTo>
                      <a:cubicBezTo>
                        <a:pt x="1568" y="1434"/>
                        <a:pt x="1575" y="1434"/>
                        <a:pt x="1575" y="1445"/>
                      </a:cubicBezTo>
                      <a:cubicBezTo>
                        <a:pt x="1576" y="1455"/>
                        <a:pt x="1569" y="1459"/>
                        <a:pt x="1575" y="1472"/>
                      </a:cubicBezTo>
                      <a:cubicBezTo>
                        <a:pt x="1582" y="1485"/>
                        <a:pt x="1579" y="1490"/>
                        <a:pt x="1597" y="1489"/>
                      </a:cubicBezTo>
                      <a:cubicBezTo>
                        <a:pt x="1615" y="1488"/>
                        <a:pt x="1611" y="1491"/>
                        <a:pt x="1625" y="1484"/>
                      </a:cubicBezTo>
                      <a:cubicBezTo>
                        <a:pt x="1638" y="1478"/>
                        <a:pt x="1654" y="1483"/>
                        <a:pt x="1668" y="1493"/>
                      </a:cubicBezTo>
                      <a:cubicBezTo>
                        <a:pt x="1682" y="1503"/>
                        <a:pt x="1685" y="1523"/>
                        <a:pt x="1697" y="1507"/>
                      </a:cubicBezTo>
                      <a:cubicBezTo>
                        <a:pt x="1709" y="1491"/>
                        <a:pt x="1715" y="1496"/>
                        <a:pt x="1722" y="1498"/>
                      </a:cubicBezTo>
                      <a:cubicBezTo>
                        <a:pt x="1730" y="1501"/>
                        <a:pt x="1733" y="1496"/>
                        <a:pt x="1742" y="1484"/>
                      </a:cubicBezTo>
                      <a:cubicBezTo>
                        <a:pt x="1751" y="1472"/>
                        <a:pt x="1751" y="1461"/>
                        <a:pt x="1761" y="1455"/>
                      </a:cubicBezTo>
                      <a:cubicBezTo>
                        <a:pt x="1771" y="1449"/>
                        <a:pt x="1775" y="1442"/>
                        <a:pt x="1768" y="1432"/>
                      </a:cubicBezTo>
                      <a:cubicBezTo>
                        <a:pt x="1761" y="1422"/>
                        <a:pt x="1739" y="1422"/>
                        <a:pt x="1732" y="1411"/>
                      </a:cubicBezTo>
                      <a:cubicBezTo>
                        <a:pt x="1726" y="1401"/>
                        <a:pt x="1719" y="1403"/>
                        <a:pt x="1710" y="1402"/>
                      </a:cubicBezTo>
                      <a:cubicBezTo>
                        <a:pt x="1702" y="1402"/>
                        <a:pt x="1704" y="1393"/>
                        <a:pt x="1697" y="1380"/>
                      </a:cubicBezTo>
                      <a:cubicBezTo>
                        <a:pt x="1690" y="1366"/>
                        <a:pt x="1680" y="1359"/>
                        <a:pt x="1664" y="1357"/>
                      </a:cubicBezTo>
                      <a:cubicBezTo>
                        <a:pt x="1647" y="1355"/>
                        <a:pt x="1641" y="1342"/>
                        <a:pt x="1644" y="1332"/>
                      </a:cubicBezTo>
                      <a:cubicBezTo>
                        <a:pt x="1646" y="1322"/>
                        <a:pt x="1649" y="1309"/>
                        <a:pt x="1666" y="1306"/>
                      </a:cubicBezTo>
                      <a:cubicBezTo>
                        <a:pt x="1683" y="1303"/>
                        <a:pt x="1701" y="1304"/>
                        <a:pt x="1702" y="1295"/>
                      </a:cubicBezTo>
                      <a:cubicBezTo>
                        <a:pt x="1703" y="1285"/>
                        <a:pt x="1708" y="1267"/>
                        <a:pt x="1719" y="1275"/>
                      </a:cubicBezTo>
                      <a:cubicBezTo>
                        <a:pt x="1731" y="1282"/>
                        <a:pt x="1752" y="1303"/>
                        <a:pt x="1758" y="1311"/>
                      </a:cubicBezTo>
                      <a:cubicBezTo>
                        <a:pt x="1764" y="1319"/>
                        <a:pt x="1775" y="1340"/>
                        <a:pt x="1780" y="1332"/>
                      </a:cubicBezTo>
                      <a:cubicBezTo>
                        <a:pt x="1785" y="1325"/>
                        <a:pt x="1795" y="1319"/>
                        <a:pt x="1786" y="1303"/>
                      </a:cubicBezTo>
                      <a:cubicBezTo>
                        <a:pt x="1776" y="1286"/>
                        <a:pt x="1755" y="1262"/>
                        <a:pt x="1751" y="1252"/>
                      </a:cubicBezTo>
                      <a:cubicBezTo>
                        <a:pt x="1747" y="1242"/>
                        <a:pt x="1726" y="1226"/>
                        <a:pt x="1712" y="1230"/>
                      </a:cubicBezTo>
                      <a:cubicBezTo>
                        <a:pt x="1698" y="1234"/>
                        <a:pt x="1677" y="1241"/>
                        <a:pt x="1675" y="1221"/>
                      </a:cubicBezTo>
                      <a:cubicBezTo>
                        <a:pt x="1672" y="1202"/>
                        <a:pt x="1678" y="1164"/>
                        <a:pt x="1646" y="1163"/>
                      </a:cubicBezTo>
                      <a:cubicBezTo>
                        <a:pt x="1614" y="1161"/>
                        <a:pt x="1613" y="1158"/>
                        <a:pt x="1612" y="1144"/>
                      </a:cubicBezTo>
                      <a:cubicBezTo>
                        <a:pt x="1612" y="1131"/>
                        <a:pt x="1613" y="1110"/>
                        <a:pt x="1609" y="1098"/>
                      </a:cubicBezTo>
                      <a:cubicBezTo>
                        <a:pt x="1606" y="1085"/>
                        <a:pt x="1603" y="1071"/>
                        <a:pt x="1616" y="1068"/>
                      </a:cubicBezTo>
                      <a:cubicBezTo>
                        <a:pt x="1629" y="1064"/>
                        <a:pt x="1649" y="1064"/>
                        <a:pt x="1661" y="1050"/>
                      </a:cubicBezTo>
                      <a:cubicBezTo>
                        <a:pt x="1673" y="1035"/>
                        <a:pt x="1676" y="1026"/>
                        <a:pt x="1673" y="1011"/>
                      </a:cubicBezTo>
                      <a:cubicBezTo>
                        <a:pt x="1669" y="997"/>
                        <a:pt x="1658" y="968"/>
                        <a:pt x="1652" y="957"/>
                      </a:cubicBezTo>
                      <a:cubicBezTo>
                        <a:pt x="1646" y="945"/>
                        <a:pt x="1642" y="924"/>
                        <a:pt x="1649" y="914"/>
                      </a:cubicBezTo>
                      <a:cubicBezTo>
                        <a:pt x="1655" y="904"/>
                        <a:pt x="1667" y="893"/>
                        <a:pt x="1675" y="890"/>
                      </a:cubicBezTo>
                      <a:cubicBezTo>
                        <a:pt x="1683" y="887"/>
                        <a:pt x="1692" y="886"/>
                        <a:pt x="1709" y="893"/>
                      </a:cubicBezTo>
                      <a:cubicBezTo>
                        <a:pt x="1727" y="899"/>
                        <a:pt x="1734" y="917"/>
                        <a:pt x="1743" y="932"/>
                      </a:cubicBezTo>
                      <a:cubicBezTo>
                        <a:pt x="1751" y="946"/>
                        <a:pt x="1747" y="955"/>
                        <a:pt x="1762" y="947"/>
                      </a:cubicBezTo>
                      <a:cubicBezTo>
                        <a:pt x="1777" y="939"/>
                        <a:pt x="1778" y="938"/>
                        <a:pt x="1793" y="935"/>
                      </a:cubicBezTo>
                      <a:cubicBezTo>
                        <a:pt x="1807" y="932"/>
                        <a:pt x="1818" y="933"/>
                        <a:pt x="1830" y="951"/>
                      </a:cubicBezTo>
                      <a:cubicBezTo>
                        <a:pt x="1842" y="969"/>
                        <a:pt x="1838" y="967"/>
                        <a:pt x="1852" y="977"/>
                      </a:cubicBezTo>
                      <a:cubicBezTo>
                        <a:pt x="1867" y="988"/>
                        <a:pt x="1885" y="988"/>
                        <a:pt x="1898" y="986"/>
                      </a:cubicBezTo>
                      <a:cubicBezTo>
                        <a:pt x="1911" y="984"/>
                        <a:pt x="1937" y="980"/>
                        <a:pt x="1942" y="965"/>
                      </a:cubicBezTo>
                      <a:cubicBezTo>
                        <a:pt x="1947" y="951"/>
                        <a:pt x="1966" y="925"/>
                        <a:pt x="1969" y="913"/>
                      </a:cubicBezTo>
                      <a:cubicBezTo>
                        <a:pt x="1973" y="900"/>
                        <a:pt x="1975" y="885"/>
                        <a:pt x="1983" y="872"/>
                      </a:cubicBezTo>
                      <a:cubicBezTo>
                        <a:pt x="1991" y="860"/>
                        <a:pt x="1996" y="847"/>
                        <a:pt x="1992" y="837"/>
                      </a:cubicBezTo>
                      <a:cubicBezTo>
                        <a:pt x="1987" y="826"/>
                        <a:pt x="1985" y="820"/>
                        <a:pt x="1999" y="816"/>
                      </a:cubicBezTo>
                      <a:cubicBezTo>
                        <a:pt x="2014" y="811"/>
                        <a:pt x="2032" y="808"/>
                        <a:pt x="2052" y="805"/>
                      </a:cubicBezTo>
                      <a:cubicBezTo>
                        <a:pt x="2071" y="801"/>
                        <a:pt x="2089" y="786"/>
                        <a:pt x="2095" y="777"/>
                      </a:cubicBezTo>
                      <a:cubicBezTo>
                        <a:pt x="2101" y="768"/>
                        <a:pt x="2125" y="725"/>
                        <a:pt x="2126" y="714"/>
                      </a:cubicBezTo>
                      <a:cubicBezTo>
                        <a:pt x="2128" y="702"/>
                        <a:pt x="2136" y="671"/>
                        <a:pt x="2140" y="659"/>
                      </a:cubicBezTo>
                      <a:cubicBezTo>
                        <a:pt x="2144" y="647"/>
                        <a:pt x="2150" y="631"/>
                        <a:pt x="2157" y="620"/>
                      </a:cubicBezTo>
                      <a:cubicBezTo>
                        <a:pt x="2164" y="610"/>
                        <a:pt x="2169" y="597"/>
                        <a:pt x="2160" y="586"/>
                      </a:cubicBezTo>
                      <a:cubicBezTo>
                        <a:pt x="2151" y="575"/>
                        <a:pt x="2137" y="561"/>
                        <a:pt x="2147" y="550"/>
                      </a:cubicBezTo>
                      <a:cubicBezTo>
                        <a:pt x="2157" y="540"/>
                        <a:pt x="2168" y="530"/>
                        <a:pt x="2168" y="518"/>
                      </a:cubicBezTo>
                      <a:cubicBezTo>
                        <a:pt x="2168" y="506"/>
                        <a:pt x="2145" y="486"/>
                        <a:pt x="2119" y="499"/>
                      </a:cubicBezTo>
                      <a:cubicBezTo>
                        <a:pt x="2094" y="512"/>
                        <a:pt x="2064" y="526"/>
                        <a:pt x="2050" y="518"/>
                      </a:cubicBezTo>
                      <a:cubicBezTo>
                        <a:pt x="2035" y="511"/>
                        <a:pt x="2018" y="493"/>
                        <a:pt x="2012" y="482"/>
                      </a:cubicBezTo>
                      <a:cubicBezTo>
                        <a:pt x="2006" y="471"/>
                        <a:pt x="1989" y="465"/>
                        <a:pt x="1974" y="473"/>
                      </a:cubicBezTo>
                      <a:cubicBezTo>
                        <a:pt x="1959" y="481"/>
                        <a:pt x="1961" y="479"/>
                        <a:pt x="1958" y="456"/>
                      </a:cubicBezTo>
                      <a:cubicBezTo>
                        <a:pt x="1955" y="434"/>
                        <a:pt x="1942" y="445"/>
                        <a:pt x="1933" y="453"/>
                      </a:cubicBezTo>
                      <a:cubicBezTo>
                        <a:pt x="1925" y="461"/>
                        <a:pt x="1899" y="455"/>
                        <a:pt x="1893" y="449"/>
                      </a:cubicBezTo>
                      <a:cubicBezTo>
                        <a:pt x="1887" y="443"/>
                        <a:pt x="1900" y="436"/>
                        <a:pt x="1897" y="419"/>
                      </a:cubicBezTo>
                      <a:cubicBezTo>
                        <a:pt x="1895" y="401"/>
                        <a:pt x="1865" y="393"/>
                        <a:pt x="1839" y="402"/>
                      </a:cubicBezTo>
                      <a:cubicBezTo>
                        <a:pt x="1813" y="412"/>
                        <a:pt x="1779" y="430"/>
                        <a:pt x="1759" y="434"/>
                      </a:cubicBezTo>
                      <a:cubicBezTo>
                        <a:pt x="1738" y="438"/>
                        <a:pt x="1710" y="424"/>
                        <a:pt x="1713" y="407"/>
                      </a:cubicBezTo>
                      <a:cubicBezTo>
                        <a:pt x="1716" y="390"/>
                        <a:pt x="1713" y="388"/>
                        <a:pt x="1695" y="386"/>
                      </a:cubicBezTo>
                      <a:cubicBezTo>
                        <a:pt x="1677" y="384"/>
                        <a:pt x="1655" y="395"/>
                        <a:pt x="1632" y="345"/>
                      </a:cubicBezTo>
                      <a:cubicBezTo>
                        <a:pt x="1609" y="295"/>
                        <a:pt x="1295" y="100"/>
                        <a:pt x="1295" y="100"/>
                      </a:cubicBezTo>
                      <a:cubicBezTo>
                        <a:pt x="1041" y="0"/>
                        <a:pt x="1041" y="0"/>
                        <a:pt x="1041" y="0"/>
                      </a:cubicBezTo>
                      <a:cubicBezTo>
                        <a:pt x="676" y="141"/>
                        <a:pt x="676" y="141"/>
                        <a:pt x="676" y="141"/>
                      </a:cubicBezTo>
                      <a:cubicBezTo>
                        <a:pt x="252" y="164"/>
                        <a:pt x="252" y="164"/>
                        <a:pt x="252" y="164"/>
                      </a:cubicBezTo>
                      <a:cubicBezTo>
                        <a:pt x="0" y="303"/>
                        <a:pt x="0" y="303"/>
                        <a:pt x="0" y="303"/>
                      </a:cubicBezTo>
                      <a:cubicBezTo>
                        <a:pt x="119" y="623"/>
                        <a:pt x="119" y="623"/>
                        <a:pt x="119" y="623"/>
                      </a:cubicBezTo>
                      <a:cubicBezTo>
                        <a:pt x="297" y="1121"/>
                        <a:pt x="297" y="1121"/>
                        <a:pt x="297" y="1121"/>
                      </a:cubicBezTo>
                      <a:lnTo>
                        <a:pt x="397" y="1154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30"/>
                <p:cNvSpPr/>
                <p:nvPr/>
              </p:nvSpPr>
              <p:spPr bwMode="auto">
                <a:xfrm>
                  <a:off x="3566691" y="3428702"/>
                  <a:ext cx="1492250" cy="1277937"/>
                </a:xfrm>
                <a:custGeom>
                  <a:avLst/>
                  <a:gdLst>
                    <a:gd name="T0" fmla="*/ 727 w 2667"/>
                    <a:gd name="T1" fmla="*/ 45 h 2283"/>
                    <a:gd name="T2" fmla="*/ 820 w 2667"/>
                    <a:gd name="T3" fmla="*/ 156 h 2283"/>
                    <a:gd name="T4" fmla="*/ 810 w 2667"/>
                    <a:gd name="T5" fmla="*/ 321 h 2283"/>
                    <a:gd name="T6" fmla="*/ 842 w 2667"/>
                    <a:gd name="T7" fmla="*/ 451 h 2283"/>
                    <a:gd name="T8" fmla="*/ 936 w 2667"/>
                    <a:gd name="T9" fmla="*/ 560 h 2283"/>
                    <a:gd name="T10" fmla="*/ 1018 w 2667"/>
                    <a:gd name="T11" fmla="*/ 508 h 2283"/>
                    <a:gd name="T12" fmla="*/ 1170 w 2667"/>
                    <a:gd name="T13" fmla="*/ 509 h 2283"/>
                    <a:gd name="T14" fmla="*/ 1146 w 2667"/>
                    <a:gd name="T15" fmla="*/ 626 h 2283"/>
                    <a:gd name="T16" fmla="*/ 1204 w 2667"/>
                    <a:gd name="T17" fmla="*/ 718 h 2283"/>
                    <a:gd name="T18" fmla="*/ 1318 w 2667"/>
                    <a:gd name="T19" fmla="*/ 779 h 2283"/>
                    <a:gd name="T20" fmla="*/ 1410 w 2667"/>
                    <a:gd name="T21" fmla="*/ 884 h 2283"/>
                    <a:gd name="T22" fmla="*/ 1528 w 2667"/>
                    <a:gd name="T23" fmla="*/ 909 h 2283"/>
                    <a:gd name="T24" fmla="*/ 1632 w 2667"/>
                    <a:gd name="T25" fmla="*/ 831 h 2283"/>
                    <a:gd name="T26" fmla="*/ 1762 w 2667"/>
                    <a:gd name="T27" fmla="*/ 805 h 2283"/>
                    <a:gd name="T28" fmla="*/ 1872 w 2667"/>
                    <a:gd name="T29" fmla="*/ 880 h 2283"/>
                    <a:gd name="T30" fmla="*/ 1858 w 2667"/>
                    <a:gd name="T31" fmla="*/ 969 h 2283"/>
                    <a:gd name="T32" fmla="*/ 1779 w 2667"/>
                    <a:gd name="T33" fmla="*/ 1034 h 2283"/>
                    <a:gd name="T34" fmla="*/ 1787 w 2667"/>
                    <a:gd name="T35" fmla="*/ 1149 h 2283"/>
                    <a:gd name="T36" fmla="*/ 1887 w 2667"/>
                    <a:gd name="T37" fmla="*/ 1224 h 2283"/>
                    <a:gd name="T38" fmla="*/ 1959 w 2667"/>
                    <a:gd name="T39" fmla="*/ 1270 h 2283"/>
                    <a:gd name="T40" fmla="*/ 2046 w 2667"/>
                    <a:gd name="T41" fmla="*/ 1350 h 2283"/>
                    <a:gd name="T42" fmla="*/ 2112 w 2667"/>
                    <a:gd name="T43" fmla="*/ 1471 h 2283"/>
                    <a:gd name="T44" fmla="*/ 2074 w 2667"/>
                    <a:gd name="T45" fmla="*/ 1560 h 2283"/>
                    <a:gd name="T46" fmla="*/ 2197 w 2667"/>
                    <a:gd name="T47" fmla="*/ 1654 h 2283"/>
                    <a:gd name="T48" fmla="*/ 2284 w 2667"/>
                    <a:gd name="T49" fmla="*/ 1607 h 2283"/>
                    <a:gd name="T50" fmla="*/ 2368 w 2667"/>
                    <a:gd name="T51" fmla="*/ 1501 h 2283"/>
                    <a:gd name="T52" fmla="*/ 2298 w 2667"/>
                    <a:gd name="T53" fmla="*/ 1453 h 2283"/>
                    <a:gd name="T54" fmla="*/ 2309 w 2667"/>
                    <a:gd name="T55" fmla="*/ 1372 h 2283"/>
                    <a:gd name="T56" fmla="*/ 2339 w 2667"/>
                    <a:gd name="T57" fmla="*/ 1282 h 2283"/>
                    <a:gd name="T58" fmla="*/ 2405 w 2667"/>
                    <a:gd name="T59" fmla="*/ 1315 h 2283"/>
                    <a:gd name="T60" fmla="*/ 2551 w 2667"/>
                    <a:gd name="T61" fmla="*/ 1390 h 2283"/>
                    <a:gd name="T62" fmla="*/ 2634 w 2667"/>
                    <a:gd name="T63" fmla="*/ 1427 h 2283"/>
                    <a:gd name="T64" fmla="*/ 2637 w 2667"/>
                    <a:gd name="T65" fmla="*/ 1538 h 2283"/>
                    <a:gd name="T66" fmla="*/ 2649 w 2667"/>
                    <a:gd name="T67" fmla="*/ 1622 h 2283"/>
                    <a:gd name="T68" fmla="*/ 2547 w 2667"/>
                    <a:gd name="T69" fmla="*/ 1687 h 2283"/>
                    <a:gd name="T70" fmla="*/ 2514 w 2667"/>
                    <a:gd name="T71" fmla="*/ 1747 h 2283"/>
                    <a:gd name="T72" fmla="*/ 2387 w 2667"/>
                    <a:gd name="T73" fmla="*/ 1756 h 2283"/>
                    <a:gd name="T74" fmla="*/ 2289 w 2667"/>
                    <a:gd name="T75" fmla="*/ 1781 h 2283"/>
                    <a:gd name="T76" fmla="*/ 2264 w 2667"/>
                    <a:gd name="T77" fmla="*/ 1873 h 2283"/>
                    <a:gd name="T78" fmla="*/ 2280 w 2667"/>
                    <a:gd name="T79" fmla="*/ 1957 h 2283"/>
                    <a:gd name="T80" fmla="*/ 2283 w 2667"/>
                    <a:gd name="T81" fmla="*/ 2062 h 2283"/>
                    <a:gd name="T82" fmla="*/ 2192 w 2667"/>
                    <a:gd name="T83" fmla="*/ 2055 h 2283"/>
                    <a:gd name="T84" fmla="*/ 2152 w 2667"/>
                    <a:gd name="T85" fmla="*/ 2211 h 2283"/>
                    <a:gd name="T86" fmla="*/ 2050 w 2667"/>
                    <a:gd name="T87" fmla="*/ 2280 h 2283"/>
                    <a:gd name="T88" fmla="*/ 1906 w 2667"/>
                    <a:gd name="T89" fmla="*/ 2158 h 2283"/>
                    <a:gd name="T90" fmla="*/ 1766 w 2667"/>
                    <a:gd name="T91" fmla="*/ 2094 h 2283"/>
                    <a:gd name="T92" fmla="*/ 1679 w 2667"/>
                    <a:gd name="T93" fmla="*/ 1922 h 2283"/>
                    <a:gd name="T94" fmla="*/ 1520 w 2667"/>
                    <a:gd name="T95" fmla="*/ 1977 h 2283"/>
                    <a:gd name="T96" fmla="*/ 1416 w 2667"/>
                    <a:gd name="T97" fmla="*/ 2049 h 2283"/>
                    <a:gd name="T98" fmla="*/ 617 w 2667"/>
                    <a:gd name="T99" fmla="*/ 1016 h 2283"/>
                    <a:gd name="T100" fmla="*/ 0 w 2667"/>
                    <a:gd name="T101" fmla="*/ 590 h 2283"/>
                    <a:gd name="T102" fmla="*/ 539 w 2667"/>
                    <a:gd name="T103" fmla="*/ 0 h 2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667" h="2283">
                      <a:moveTo>
                        <a:pt x="622" y="23"/>
                      </a:moveTo>
                      <a:cubicBezTo>
                        <a:pt x="630" y="30"/>
                        <a:pt x="646" y="32"/>
                        <a:pt x="681" y="32"/>
                      </a:cubicBezTo>
                      <a:cubicBezTo>
                        <a:pt x="737" y="34"/>
                        <a:pt x="706" y="35"/>
                        <a:pt x="727" y="45"/>
                      </a:cubicBezTo>
                      <a:cubicBezTo>
                        <a:pt x="747" y="55"/>
                        <a:pt x="759" y="63"/>
                        <a:pt x="793" y="54"/>
                      </a:cubicBezTo>
                      <a:cubicBezTo>
                        <a:pt x="793" y="54"/>
                        <a:pt x="808" y="76"/>
                        <a:pt x="809" y="88"/>
                      </a:cubicBezTo>
                      <a:cubicBezTo>
                        <a:pt x="810" y="100"/>
                        <a:pt x="819" y="137"/>
                        <a:pt x="820" y="156"/>
                      </a:cubicBezTo>
                      <a:cubicBezTo>
                        <a:pt x="821" y="174"/>
                        <a:pt x="823" y="188"/>
                        <a:pt x="820" y="203"/>
                      </a:cubicBezTo>
                      <a:cubicBezTo>
                        <a:pt x="816" y="218"/>
                        <a:pt x="812" y="230"/>
                        <a:pt x="808" y="246"/>
                      </a:cubicBezTo>
                      <a:cubicBezTo>
                        <a:pt x="804" y="262"/>
                        <a:pt x="807" y="310"/>
                        <a:pt x="810" y="321"/>
                      </a:cubicBezTo>
                      <a:cubicBezTo>
                        <a:pt x="814" y="332"/>
                        <a:pt x="822" y="335"/>
                        <a:pt x="827" y="352"/>
                      </a:cubicBezTo>
                      <a:cubicBezTo>
                        <a:pt x="832" y="370"/>
                        <a:pt x="834" y="396"/>
                        <a:pt x="834" y="411"/>
                      </a:cubicBezTo>
                      <a:cubicBezTo>
                        <a:pt x="834" y="426"/>
                        <a:pt x="831" y="440"/>
                        <a:pt x="842" y="451"/>
                      </a:cubicBezTo>
                      <a:cubicBezTo>
                        <a:pt x="853" y="462"/>
                        <a:pt x="870" y="484"/>
                        <a:pt x="873" y="497"/>
                      </a:cubicBezTo>
                      <a:cubicBezTo>
                        <a:pt x="876" y="509"/>
                        <a:pt x="881" y="542"/>
                        <a:pt x="895" y="549"/>
                      </a:cubicBezTo>
                      <a:cubicBezTo>
                        <a:pt x="908" y="557"/>
                        <a:pt x="924" y="565"/>
                        <a:pt x="936" y="560"/>
                      </a:cubicBezTo>
                      <a:cubicBezTo>
                        <a:pt x="947" y="555"/>
                        <a:pt x="956" y="559"/>
                        <a:pt x="963" y="541"/>
                      </a:cubicBezTo>
                      <a:cubicBezTo>
                        <a:pt x="971" y="524"/>
                        <a:pt x="981" y="534"/>
                        <a:pt x="994" y="528"/>
                      </a:cubicBezTo>
                      <a:cubicBezTo>
                        <a:pt x="1007" y="523"/>
                        <a:pt x="1013" y="518"/>
                        <a:pt x="1018" y="508"/>
                      </a:cubicBezTo>
                      <a:cubicBezTo>
                        <a:pt x="1024" y="499"/>
                        <a:pt x="1049" y="486"/>
                        <a:pt x="1061" y="487"/>
                      </a:cubicBezTo>
                      <a:cubicBezTo>
                        <a:pt x="1072" y="487"/>
                        <a:pt x="1093" y="490"/>
                        <a:pt x="1116" y="496"/>
                      </a:cubicBezTo>
                      <a:cubicBezTo>
                        <a:pt x="1139" y="501"/>
                        <a:pt x="1165" y="491"/>
                        <a:pt x="1170" y="509"/>
                      </a:cubicBezTo>
                      <a:cubicBezTo>
                        <a:pt x="1174" y="527"/>
                        <a:pt x="1179" y="546"/>
                        <a:pt x="1170" y="566"/>
                      </a:cubicBezTo>
                      <a:cubicBezTo>
                        <a:pt x="1161" y="586"/>
                        <a:pt x="1162" y="593"/>
                        <a:pt x="1161" y="609"/>
                      </a:cubicBezTo>
                      <a:cubicBezTo>
                        <a:pt x="1159" y="624"/>
                        <a:pt x="1161" y="626"/>
                        <a:pt x="1146" y="626"/>
                      </a:cubicBezTo>
                      <a:cubicBezTo>
                        <a:pt x="1131" y="625"/>
                        <a:pt x="1122" y="639"/>
                        <a:pt x="1124" y="648"/>
                      </a:cubicBezTo>
                      <a:cubicBezTo>
                        <a:pt x="1126" y="657"/>
                        <a:pt x="1122" y="666"/>
                        <a:pt x="1146" y="674"/>
                      </a:cubicBezTo>
                      <a:cubicBezTo>
                        <a:pt x="1170" y="683"/>
                        <a:pt x="1196" y="707"/>
                        <a:pt x="1204" y="718"/>
                      </a:cubicBezTo>
                      <a:cubicBezTo>
                        <a:pt x="1212" y="730"/>
                        <a:pt x="1219" y="756"/>
                        <a:pt x="1237" y="755"/>
                      </a:cubicBezTo>
                      <a:cubicBezTo>
                        <a:pt x="1255" y="754"/>
                        <a:pt x="1270" y="752"/>
                        <a:pt x="1286" y="755"/>
                      </a:cubicBezTo>
                      <a:cubicBezTo>
                        <a:pt x="1302" y="757"/>
                        <a:pt x="1323" y="761"/>
                        <a:pt x="1318" y="779"/>
                      </a:cubicBezTo>
                      <a:cubicBezTo>
                        <a:pt x="1314" y="797"/>
                        <a:pt x="1309" y="805"/>
                        <a:pt x="1312" y="823"/>
                      </a:cubicBezTo>
                      <a:cubicBezTo>
                        <a:pt x="1316" y="842"/>
                        <a:pt x="1331" y="871"/>
                        <a:pt x="1351" y="878"/>
                      </a:cubicBezTo>
                      <a:cubicBezTo>
                        <a:pt x="1371" y="885"/>
                        <a:pt x="1397" y="885"/>
                        <a:pt x="1410" y="884"/>
                      </a:cubicBezTo>
                      <a:cubicBezTo>
                        <a:pt x="1422" y="884"/>
                        <a:pt x="1430" y="901"/>
                        <a:pt x="1449" y="900"/>
                      </a:cubicBezTo>
                      <a:cubicBezTo>
                        <a:pt x="1468" y="899"/>
                        <a:pt x="1479" y="897"/>
                        <a:pt x="1491" y="903"/>
                      </a:cubicBezTo>
                      <a:cubicBezTo>
                        <a:pt x="1503" y="909"/>
                        <a:pt x="1520" y="914"/>
                        <a:pt x="1528" y="909"/>
                      </a:cubicBezTo>
                      <a:cubicBezTo>
                        <a:pt x="1537" y="903"/>
                        <a:pt x="1560" y="888"/>
                        <a:pt x="1565" y="879"/>
                      </a:cubicBezTo>
                      <a:cubicBezTo>
                        <a:pt x="1570" y="871"/>
                        <a:pt x="1596" y="847"/>
                        <a:pt x="1601" y="839"/>
                      </a:cubicBezTo>
                      <a:cubicBezTo>
                        <a:pt x="1605" y="832"/>
                        <a:pt x="1616" y="825"/>
                        <a:pt x="1632" y="831"/>
                      </a:cubicBezTo>
                      <a:cubicBezTo>
                        <a:pt x="1648" y="837"/>
                        <a:pt x="1661" y="836"/>
                        <a:pt x="1670" y="819"/>
                      </a:cubicBezTo>
                      <a:cubicBezTo>
                        <a:pt x="1680" y="802"/>
                        <a:pt x="1692" y="794"/>
                        <a:pt x="1712" y="795"/>
                      </a:cubicBezTo>
                      <a:cubicBezTo>
                        <a:pt x="1731" y="797"/>
                        <a:pt x="1746" y="805"/>
                        <a:pt x="1762" y="805"/>
                      </a:cubicBezTo>
                      <a:cubicBezTo>
                        <a:pt x="1777" y="805"/>
                        <a:pt x="1814" y="806"/>
                        <a:pt x="1821" y="812"/>
                      </a:cubicBezTo>
                      <a:cubicBezTo>
                        <a:pt x="1828" y="817"/>
                        <a:pt x="1849" y="828"/>
                        <a:pt x="1858" y="834"/>
                      </a:cubicBezTo>
                      <a:cubicBezTo>
                        <a:pt x="1867" y="840"/>
                        <a:pt x="1880" y="856"/>
                        <a:pt x="1872" y="880"/>
                      </a:cubicBezTo>
                      <a:cubicBezTo>
                        <a:pt x="1863" y="904"/>
                        <a:pt x="1865" y="900"/>
                        <a:pt x="1855" y="905"/>
                      </a:cubicBezTo>
                      <a:cubicBezTo>
                        <a:pt x="1845" y="911"/>
                        <a:pt x="1840" y="911"/>
                        <a:pt x="1850" y="927"/>
                      </a:cubicBezTo>
                      <a:cubicBezTo>
                        <a:pt x="1859" y="943"/>
                        <a:pt x="1862" y="957"/>
                        <a:pt x="1858" y="969"/>
                      </a:cubicBezTo>
                      <a:cubicBezTo>
                        <a:pt x="1854" y="981"/>
                        <a:pt x="1856" y="997"/>
                        <a:pt x="1835" y="1004"/>
                      </a:cubicBezTo>
                      <a:cubicBezTo>
                        <a:pt x="1814" y="1011"/>
                        <a:pt x="1807" y="1013"/>
                        <a:pt x="1796" y="1016"/>
                      </a:cubicBezTo>
                      <a:cubicBezTo>
                        <a:pt x="1785" y="1020"/>
                        <a:pt x="1772" y="1023"/>
                        <a:pt x="1779" y="1034"/>
                      </a:cubicBezTo>
                      <a:cubicBezTo>
                        <a:pt x="1786" y="1044"/>
                        <a:pt x="1787" y="1054"/>
                        <a:pt x="1782" y="1066"/>
                      </a:cubicBezTo>
                      <a:cubicBezTo>
                        <a:pt x="1777" y="1079"/>
                        <a:pt x="1769" y="1084"/>
                        <a:pt x="1772" y="1108"/>
                      </a:cubicBezTo>
                      <a:cubicBezTo>
                        <a:pt x="1775" y="1132"/>
                        <a:pt x="1773" y="1141"/>
                        <a:pt x="1787" y="1149"/>
                      </a:cubicBezTo>
                      <a:cubicBezTo>
                        <a:pt x="1801" y="1158"/>
                        <a:pt x="1831" y="1158"/>
                        <a:pt x="1830" y="1180"/>
                      </a:cubicBezTo>
                      <a:cubicBezTo>
                        <a:pt x="1830" y="1203"/>
                        <a:pt x="1836" y="1198"/>
                        <a:pt x="1852" y="1205"/>
                      </a:cubicBezTo>
                      <a:cubicBezTo>
                        <a:pt x="1869" y="1212"/>
                        <a:pt x="1874" y="1224"/>
                        <a:pt x="1887" y="1224"/>
                      </a:cubicBezTo>
                      <a:cubicBezTo>
                        <a:pt x="1900" y="1225"/>
                        <a:pt x="1922" y="1229"/>
                        <a:pt x="1932" y="1230"/>
                      </a:cubicBezTo>
                      <a:cubicBezTo>
                        <a:pt x="1942" y="1231"/>
                        <a:pt x="1953" y="1235"/>
                        <a:pt x="1946" y="1247"/>
                      </a:cubicBezTo>
                      <a:cubicBezTo>
                        <a:pt x="1938" y="1259"/>
                        <a:pt x="1947" y="1267"/>
                        <a:pt x="1959" y="1270"/>
                      </a:cubicBezTo>
                      <a:cubicBezTo>
                        <a:pt x="1972" y="1273"/>
                        <a:pt x="1989" y="1273"/>
                        <a:pt x="1995" y="1291"/>
                      </a:cubicBezTo>
                      <a:cubicBezTo>
                        <a:pt x="2001" y="1309"/>
                        <a:pt x="2003" y="1314"/>
                        <a:pt x="2015" y="1323"/>
                      </a:cubicBezTo>
                      <a:cubicBezTo>
                        <a:pt x="2026" y="1332"/>
                        <a:pt x="2042" y="1336"/>
                        <a:pt x="2046" y="1350"/>
                      </a:cubicBezTo>
                      <a:cubicBezTo>
                        <a:pt x="2050" y="1365"/>
                        <a:pt x="2055" y="1376"/>
                        <a:pt x="2053" y="1388"/>
                      </a:cubicBezTo>
                      <a:cubicBezTo>
                        <a:pt x="2052" y="1400"/>
                        <a:pt x="2065" y="1411"/>
                        <a:pt x="2075" y="1425"/>
                      </a:cubicBezTo>
                      <a:cubicBezTo>
                        <a:pt x="2085" y="1439"/>
                        <a:pt x="2104" y="1455"/>
                        <a:pt x="2112" y="1471"/>
                      </a:cubicBezTo>
                      <a:cubicBezTo>
                        <a:pt x="2119" y="1486"/>
                        <a:pt x="2117" y="1486"/>
                        <a:pt x="2112" y="1498"/>
                      </a:cubicBezTo>
                      <a:cubicBezTo>
                        <a:pt x="2106" y="1509"/>
                        <a:pt x="2104" y="1530"/>
                        <a:pt x="2092" y="1536"/>
                      </a:cubicBezTo>
                      <a:cubicBezTo>
                        <a:pt x="2079" y="1542"/>
                        <a:pt x="2068" y="1545"/>
                        <a:pt x="2074" y="1560"/>
                      </a:cubicBezTo>
                      <a:cubicBezTo>
                        <a:pt x="2079" y="1575"/>
                        <a:pt x="2080" y="1582"/>
                        <a:pt x="2093" y="1589"/>
                      </a:cubicBezTo>
                      <a:cubicBezTo>
                        <a:pt x="2105" y="1596"/>
                        <a:pt x="2136" y="1597"/>
                        <a:pt x="2145" y="1614"/>
                      </a:cubicBezTo>
                      <a:cubicBezTo>
                        <a:pt x="2155" y="1630"/>
                        <a:pt x="2174" y="1641"/>
                        <a:pt x="2197" y="1654"/>
                      </a:cubicBezTo>
                      <a:cubicBezTo>
                        <a:pt x="2220" y="1668"/>
                        <a:pt x="2240" y="1682"/>
                        <a:pt x="2249" y="1677"/>
                      </a:cubicBezTo>
                      <a:cubicBezTo>
                        <a:pt x="2258" y="1671"/>
                        <a:pt x="2278" y="1669"/>
                        <a:pt x="2272" y="1646"/>
                      </a:cubicBezTo>
                      <a:cubicBezTo>
                        <a:pt x="2267" y="1623"/>
                        <a:pt x="2257" y="1614"/>
                        <a:pt x="2284" y="1607"/>
                      </a:cubicBezTo>
                      <a:cubicBezTo>
                        <a:pt x="2311" y="1600"/>
                        <a:pt x="2337" y="1598"/>
                        <a:pt x="2336" y="1575"/>
                      </a:cubicBezTo>
                      <a:cubicBezTo>
                        <a:pt x="2335" y="1552"/>
                        <a:pt x="2343" y="1545"/>
                        <a:pt x="2350" y="1534"/>
                      </a:cubicBezTo>
                      <a:cubicBezTo>
                        <a:pt x="2356" y="1522"/>
                        <a:pt x="2376" y="1512"/>
                        <a:pt x="2368" y="1501"/>
                      </a:cubicBezTo>
                      <a:cubicBezTo>
                        <a:pt x="2361" y="1490"/>
                        <a:pt x="2335" y="1488"/>
                        <a:pt x="2323" y="1480"/>
                      </a:cubicBezTo>
                      <a:cubicBezTo>
                        <a:pt x="2311" y="1472"/>
                        <a:pt x="2307" y="1479"/>
                        <a:pt x="2296" y="1475"/>
                      </a:cubicBezTo>
                      <a:cubicBezTo>
                        <a:pt x="2286" y="1471"/>
                        <a:pt x="2288" y="1466"/>
                        <a:pt x="2298" y="1453"/>
                      </a:cubicBezTo>
                      <a:cubicBezTo>
                        <a:pt x="2308" y="1440"/>
                        <a:pt x="2301" y="1433"/>
                        <a:pt x="2295" y="1428"/>
                      </a:cubicBezTo>
                      <a:cubicBezTo>
                        <a:pt x="2290" y="1422"/>
                        <a:pt x="2290" y="1420"/>
                        <a:pt x="2294" y="1408"/>
                      </a:cubicBezTo>
                      <a:cubicBezTo>
                        <a:pt x="2299" y="1396"/>
                        <a:pt x="2290" y="1379"/>
                        <a:pt x="2309" y="1372"/>
                      </a:cubicBezTo>
                      <a:cubicBezTo>
                        <a:pt x="2327" y="1366"/>
                        <a:pt x="2326" y="1363"/>
                        <a:pt x="2316" y="1346"/>
                      </a:cubicBezTo>
                      <a:cubicBezTo>
                        <a:pt x="2306" y="1328"/>
                        <a:pt x="2311" y="1314"/>
                        <a:pt x="2313" y="1301"/>
                      </a:cubicBezTo>
                      <a:cubicBezTo>
                        <a:pt x="2314" y="1288"/>
                        <a:pt x="2322" y="1276"/>
                        <a:pt x="2339" y="1282"/>
                      </a:cubicBezTo>
                      <a:cubicBezTo>
                        <a:pt x="2356" y="1287"/>
                        <a:pt x="2362" y="1291"/>
                        <a:pt x="2373" y="1284"/>
                      </a:cubicBezTo>
                      <a:cubicBezTo>
                        <a:pt x="2385" y="1277"/>
                        <a:pt x="2392" y="1282"/>
                        <a:pt x="2400" y="1292"/>
                      </a:cubicBezTo>
                      <a:cubicBezTo>
                        <a:pt x="2409" y="1303"/>
                        <a:pt x="2398" y="1306"/>
                        <a:pt x="2405" y="1315"/>
                      </a:cubicBezTo>
                      <a:cubicBezTo>
                        <a:pt x="2412" y="1325"/>
                        <a:pt x="2422" y="1335"/>
                        <a:pt x="2445" y="1341"/>
                      </a:cubicBezTo>
                      <a:cubicBezTo>
                        <a:pt x="2467" y="1347"/>
                        <a:pt x="2473" y="1338"/>
                        <a:pt x="2495" y="1351"/>
                      </a:cubicBezTo>
                      <a:cubicBezTo>
                        <a:pt x="2516" y="1363"/>
                        <a:pt x="2536" y="1380"/>
                        <a:pt x="2551" y="1390"/>
                      </a:cubicBezTo>
                      <a:cubicBezTo>
                        <a:pt x="2566" y="1400"/>
                        <a:pt x="2566" y="1407"/>
                        <a:pt x="2580" y="1402"/>
                      </a:cubicBezTo>
                      <a:cubicBezTo>
                        <a:pt x="2594" y="1398"/>
                        <a:pt x="2599" y="1401"/>
                        <a:pt x="2608" y="1412"/>
                      </a:cubicBezTo>
                      <a:cubicBezTo>
                        <a:pt x="2617" y="1423"/>
                        <a:pt x="2619" y="1424"/>
                        <a:pt x="2634" y="1427"/>
                      </a:cubicBezTo>
                      <a:cubicBezTo>
                        <a:pt x="2649" y="1430"/>
                        <a:pt x="2667" y="1432"/>
                        <a:pt x="2660" y="1465"/>
                      </a:cubicBezTo>
                      <a:cubicBezTo>
                        <a:pt x="2652" y="1499"/>
                        <a:pt x="2663" y="1495"/>
                        <a:pt x="2659" y="1507"/>
                      </a:cubicBezTo>
                      <a:cubicBezTo>
                        <a:pt x="2655" y="1520"/>
                        <a:pt x="2645" y="1531"/>
                        <a:pt x="2637" y="1538"/>
                      </a:cubicBezTo>
                      <a:cubicBezTo>
                        <a:pt x="2630" y="1545"/>
                        <a:pt x="2631" y="1558"/>
                        <a:pt x="2634" y="1568"/>
                      </a:cubicBezTo>
                      <a:cubicBezTo>
                        <a:pt x="2636" y="1578"/>
                        <a:pt x="2631" y="1578"/>
                        <a:pt x="2636" y="1592"/>
                      </a:cubicBezTo>
                      <a:cubicBezTo>
                        <a:pt x="2642" y="1606"/>
                        <a:pt x="2646" y="1595"/>
                        <a:pt x="2649" y="1622"/>
                      </a:cubicBezTo>
                      <a:cubicBezTo>
                        <a:pt x="2653" y="1648"/>
                        <a:pt x="2653" y="1662"/>
                        <a:pt x="2640" y="1667"/>
                      </a:cubicBezTo>
                      <a:cubicBezTo>
                        <a:pt x="2628" y="1672"/>
                        <a:pt x="2610" y="1669"/>
                        <a:pt x="2595" y="1668"/>
                      </a:cubicBezTo>
                      <a:cubicBezTo>
                        <a:pt x="2579" y="1667"/>
                        <a:pt x="2557" y="1671"/>
                        <a:pt x="2547" y="1687"/>
                      </a:cubicBezTo>
                      <a:cubicBezTo>
                        <a:pt x="2536" y="1702"/>
                        <a:pt x="2515" y="1683"/>
                        <a:pt x="2506" y="1680"/>
                      </a:cubicBezTo>
                      <a:cubicBezTo>
                        <a:pt x="2496" y="1676"/>
                        <a:pt x="2489" y="1679"/>
                        <a:pt x="2500" y="1697"/>
                      </a:cubicBezTo>
                      <a:cubicBezTo>
                        <a:pt x="2512" y="1714"/>
                        <a:pt x="2523" y="1741"/>
                        <a:pt x="2514" y="1747"/>
                      </a:cubicBezTo>
                      <a:cubicBezTo>
                        <a:pt x="2504" y="1754"/>
                        <a:pt x="2489" y="1755"/>
                        <a:pt x="2475" y="1759"/>
                      </a:cubicBezTo>
                      <a:cubicBezTo>
                        <a:pt x="2460" y="1762"/>
                        <a:pt x="2443" y="1752"/>
                        <a:pt x="2426" y="1763"/>
                      </a:cubicBezTo>
                      <a:cubicBezTo>
                        <a:pt x="2409" y="1774"/>
                        <a:pt x="2391" y="1766"/>
                        <a:pt x="2387" y="1756"/>
                      </a:cubicBezTo>
                      <a:cubicBezTo>
                        <a:pt x="2383" y="1746"/>
                        <a:pt x="2373" y="1724"/>
                        <a:pt x="2356" y="1726"/>
                      </a:cubicBezTo>
                      <a:cubicBezTo>
                        <a:pt x="2339" y="1729"/>
                        <a:pt x="2312" y="1718"/>
                        <a:pt x="2302" y="1742"/>
                      </a:cubicBezTo>
                      <a:cubicBezTo>
                        <a:pt x="2292" y="1766"/>
                        <a:pt x="2299" y="1764"/>
                        <a:pt x="2289" y="1781"/>
                      </a:cubicBezTo>
                      <a:cubicBezTo>
                        <a:pt x="2280" y="1798"/>
                        <a:pt x="2282" y="1809"/>
                        <a:pt x="2273" y="1820"/>
                      </a:cubicBezTo>
                      <a:cubicBezTo>
                        <a:pt x="2265" y="1832"/>
                        <a:pt x="2256" y="1833"/>
                        <a:pt x="2254" y="1847"/>
                      </a:cubicBezTo>
                      <a:cubicBezTo>
                        <a:pt x="2253" y="1860"/>
                        <a:pt x="2247" y="1868"/>
                        <a:pt x="2264" y="1873"/>
                      </a:cubicBezTo>
                      <a:cubicBezTo>
                        <a:pt x="2281" y="1878"/>
                        <a:pt x="2304" y="1872"/>
                        <a:pt x="2307" y="1885"/>
                      </a:cubicBezTo>
                      <a:cubicBezTo>
                        <a:pt x="2311" y="1897"/>
                        <a:pt x="2297" y="1910"/>
                        <a:pt x="2288" y="1920"/>
                      </a:cubicBezTo>
                      <a:cubicBezTo>
                        <a:pt x="2280" y="1930"/>
                        <a:pt x="2283" y="1948"/>
                        <a:pt x="2280" y="1957"/>
                      </a:cubicBezTo>
                      <a:cubicBezTo>
                        <a:pt x="2276" y="1967"/>
                        <a:pt x="2279" y="1985"/>
                        <a:pt x="2283" y="2002"/>
                      </a:cubicBezTo>
                      <a:cubicBezTo>
                        <a:pt x="2287" y="2020"/>
                        <a:pt x="2294" y="2031"/>
                        <a:pt x="2295" y="2044"/>
                      </a:cubicBezTo>
                      <a:cubicBezTo>
                        <a:pt x="2296" y="2058"/>
                        <a:pt x="2293" y="2079"/>
                        <a:pt x="2283" y="2062"/>
                      </a:cubicBezTo>
                      <a:cubicBezTo>
                        <a:pt x="2273" y="2044"/>
                        <a:pt x="2271" y="2046"/>
                        <a:pt x="2263" y="2052"/>
                      </a:cubicBezTo>
                      <a:cubicBezTo>
                        <a:pt x="2255" y="2057"/>
                        <a:pt x="2225" y="2059"/>
                        <a:pt x="2220" y="2045"/>
                      </a:cubicBezTo>
                      <a:cubicBezTo>
                        <a:pt x="2215" y="2031"/>
                        <a:pt x="2195" y="2034"/>
                        <a:pt x="2192" y="2055"/>
                      </a:cubicBezTo>
                      <a:cubicBezTo>
                        <a:pt x="2189" y="2076"/>
                        <a:pt x="2182" y="2091"/>
                        <a:pt x="2178" y="2113"/>
                      </a:cubicBezTo>
                      <a:cubicBezTo>
                        <a:pt x="2173" y="2136"/>
                        <a:pt x="2174" y="2148"/>
                        <a:pt x="2168" y="2172"/>
                      </a:cubicBezTo>
                      <a:cubicBezTo>
                        <a:pt x="2163" y="2196"/>
                        <a:pt x="2165" y="2207"/>
                        <a:pt x="2152" y="2211"/>
                      </a:cubicBezTo>
                      <a:cubicBezTo>
                        <a:pt x="2139" y="2216"/>
                        <a:pt x="2119" y="2199"/>
                        <a:pt x="2110" y="2214"/>
                      </a:cubicBezTo>
                      <a:cubicBezTo>
                        <a:pt x="2101" y="2229"/>
                        <a:pt x="2112" y="2229"/>
                        <a:pt x="2099" y="2248"/>
                      </a:cubicBezTo>
                      <a:cubicBezTo>
                        <a:pt x="2085" y="2267"/>
                        <a:pt x="2066" y="2276"/>
                        <a:pt x="2050" y="2280"/>
                      </a:cubicBezTo>
                      <a:cubicBezTo>
                        <a:pt x="2033" y="2283"/>
                        <a:pt x="1996" y="2272"/>
                        <a:pt x="1977" y="2265"/>
                      </a:cubicBezTo>
                      <a:cubicBezTo>
                        <a:pt x="1958" y="2258"/>
                        <a:pt x="1925" y="2242"/>
                        <a:pt x="1917" y="2220"/>
                      </a:cubicBezTo>
                      <a:cubicBezTo>
                        <a:pt x="1909" y="2199"/>
                        <a:pt x="1920" y="2183"/>
                        <a:pt x="1906" y="2158"/>
                      </a:cubicBezTo>
                      <a:cubicBezTo>
                        <a:pt x="1891" y="2133"/>
                        <a:pt x="1887" y="2096"/>
                        <a:pt x="1868" y="2105"/>
                      </a:cubicBezTo>
                      <a:cubicBezTo>
                        <a:pt x="1850" y="2115"/>
                        <a:pt x="1843" y="2125"/>
                        <a:pt x="1818" y="2121"/>
                      </a:cubicBezTo>
                      <a:cubicBezTo>
                        <a:pt x="1793" y="2118"/>
                        <a:pt x="1778" y="2112"/>
                        <a:pt x="1766" y="2094"/>
                      </a:cubicBezTo>
                      <a:cubicBezTo>
                        <a:pt x="1753" y="2076"/>
                        <a:pt x="1740" y="2049"/>
                        <a:pt x="1714" y="2035"/>
                      </a:cubicBezTo>
                      <a:cubicBezTo>
                        <a:pt x="1688" y="2021"/>
                        <a:pt x="1674" y="2008"/>
                        <a:pt x="1683" y="1990"/>
                      </a:cubicBezTo>
                      <a:cubicBezTo>
                        <a:pt x="1692" y="1971"/>
                        <a:pt x="1689" y="1929"/>
                        <a:pt x="1679" y="1922"/>
                      </a:cubicBezTo>
                      <a:cubicBezTo>
                        <a:pt x="1669" y="1915"/>
                        <a:pt x="1642" y="1877"/>
                        <a:pt x="1618" y="1903"/>
                      </a:cubicBezTo>
                      <a:cubicBezTo>
                        <a:pt x="1594" y="1930"/>
                        <a:pt x="1602" y="1938"/>
                        <a:pt x="1573" y="1947"/>
                      </a:cubicBezTo>
                      <a:cubicBezTo>
                        <a:pt x="1544" y="1956"/>
                        <a:pt x="1521" y="1957"/>
                        <a:pt x="1520" y="1977"/>
                      </a:cubicBezTo>
                      <a:cubicBezTo>
                        <a:pt x="1519" y="1997"/>
                        <a:pt x="1528" y="2003"/>
                        <a:pt x="1528" y="2017"/>
                      </a:cubicBezTo>
                      <a:cubicBezTo>
                        <a:pt x="1529" y="2031"/>
                        <a:pt x="1540" y="2035"/>
                        <a:pt x="1533" y="2054"/>
                      </a:cubicBezTo>
                      <a:cubicBezTo>
                        <a:pt x="1525" y="2073"/>
                        <a:pt x="1416" y="2049"/>
                        <a:pt x="1416" y="2049"/>
                      </a:cubicBezTo>
                      <a:cubicBezTo>
                        <a:pt x="1236" y="1955"/>
                        <a:pt x="1236" y="1955"/>
                        <a:pt x="1236" y="1955"/>
                      </a:cubicBezTo>
                      <a:cubicBezTo>
                        <a:pt x="1314" y="1496"/>
                        <a:pt x="1314" y="1496"/>
                        <a:pt x="1314" y="1496"/>
                      </a:cubicBezTo>
                      <a:cubicBezTo>
                        <a:pt x="617" y="1016"/>
                        <a:pt x="617" y="1016"/>
                        <a:pt x="617" y="1016"/>
                      </a:cubicBezTo>
                      <a:cubicBezTo>
                        <a:pt x="287" y="897"/>
                        <a:pt x="287" y="897"/>
                        <a:pt x="287" y="897"/>
                      </a:cubicBezTo>
                      <a:cubicBezTo>
                        <a:pt x="66" y="801"/>
                        <a:pt x="66" y="801"/>
                        <a:pt x="66" y="801"/>
                      </a:cubicBezTo>
                      <a:cubicBezTo>
                        <a:pt x="0" y="590"/>
                        <a:pt x="0" y="590"/>
                        <a:pt x="0" y="590"/>
                      </a:cubicBezTo>
                      <a:cubicBezTo>
                        <a:pt x="148" y="133"/>
                        <a:pt x="148" y="133"/>
                        <a:pt x="148" y="133"/>
                      </a:cubicBezTo>
                      <a:cubicBezTo>
                        <a:pt x="385" y="77"/>
                        <a:pt x="385" y="77"/>
                        <a:pt x="385" y="77"/>
                      </a:cubicBezTo>
                      <a:cubicBezTo>
                        <a:pt x="539" y="0"/>
                        <a:pt x="539" y="0"/>
                        <a:pt x="539" y="0"/>
                      </a:cubicBezTo>
                      <a:cubicBezTo>
                        <a:pt x="616" y="18"/>
                        <a:pt x="616" y="18"/>
                        <a:pt x="616" y="18"/>
                      </a:cubicBezTo>
                      <a:lnTo>
                        <a:pt x="622" y="23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31"/>
                <p:cNvSpPr/>
                <p:nvPr/>
              </p:nvSpPr>
              <p:spPr bwMode="auto">
                <a:xfrm>
                  <a:off x="3090441" y="3814465"/>
                  <a:ext cx="1409700" cy="1016000"/>
                </a:xfrm>
                <a:custGeom>
                  <a:avLst/>
                  <a:gdLst>
                    <a:gd name="T0" fmla="*/ 1526 w 2519"/>
                    <a:gd name="T1" fmla="*/ 1470 h 1814"/>
                    <a:gd name="T2" fmla="*/ 1566 w 2519"/>
                    <a:gd name="T3" fmla="*/ 1407 h 1814"/>
                    <a:gd name="T4" fmla="*/ 1677 w 2519"/>
                    <a:gd name="T5" fmla="*/ 1399 h 1814"/>
                    <a:gd name="T6" fmla="*/ 1782 w 2519"/>
                    <a:gd name="T7" fmla="*/ 1413 h 1814"/>
                    <a:gd name="T8" fmla="*/ 1876 w 2519"/>
                    <a:gd name="T9" fmla="*/ 1446 h 1814"/>
                    <a:gd name="T10" fmla="*/ 1943 w 2519"/>
                    <a:gd name="T11" fmla="*/ 1437 h 1814"/>
                    <a:gd name="T12" fmla="*/ 2016 w 2519"/>
                    <a:gd name="T13" fmla="*/ 1532 h 1814"/>
                    <a:gd name="T14" fmla="*/ 2098 w 2519"/>
                    <a:gd name="T15" fmla="*/ 1568 h 1814"/>
                    <a:gd name="T16" fmla="*/ 2141 w 2519"/>
                    <a:gd name="T17" fmla="*/ 1514 h 1814"/>
                    <a:gd name="T18" fmla="*/ 2190 w 2519"/>
                    <a:gd name="T19" fmla="*/ 1432 h 1814"/>
                    <a:gd name="T20" fmla="*/ 2261 w 2519"/>
                    <a:gd name="T21" fmla="*/ 1471 h 1814"/>
                    <a:gd name="T22" fmla="*/ 2347 w 2519"/>
                    <a:gd name="T23" fmla="*/ 1454 h 1814"/>
                    <a:gd name="T24" fmla="*/ 2413 w 2519"/>
                    <a:gd name="T25" fmla="*/ 1398 h 1814"/>
                    <a:gd name="T26" fmla="*/ 2311 w 2519"/>
                    <a:gd name="T27" fmla="*/ 1318 h 1814"/>
                    <a:gd name="T28" fmla="*/ 2226 w 2519"/>
                    <a:gd name="T29" fmla="*/ 1263 h 1814"/>
                    <a:gd name="T30" fmla="*/ 2172 w 2519"/>
                    <a:gd name="T31" fmla="*/ 1178 h 1814"/>
                    <a:gd name="T32" fmla="*/ 2289 w 2519"/>
                    <a:gd name="T33" fmla="*/ 1229 h 1814"/>
                    <a:gd name="T34" fmla="*/ 2318 w 2519"/>
                    <a:gd name="T35" fmla="*/ 1159 h 1814"/>
                    <a:gd name="T36" fmla="*/ 2338 w 2519"/>
                    <a:gd name="T37" fmla="*/ 1076 h 1814"/>
                    <a:gd name="T38" fmla="*/ 2399 w 2519"/>
                    <a:gd name="T39" fmla="*/ 1010 h 1814"/>
                    <a:gd name="T40" fmla="*/ 2422 w 2519"/>
                    <a:gd name="T41" fmla="*/ 970 h 1814"/>
                    <a:gd name="T42" fmla="*/ 2437 w 2519"/>
                    <a:gd name="T43" fmla="*/ 923 h 1814"/>
                    <a:gd name="T44" fmla="*/ 2475 w 2519"/>
                    <a:gd name="T45" fmla="*/ 928 h 1814"/>
                    <a:gd name="T46" fmla="*/ 2511 w 2519"/>
                    <a:gd name="T47" fmla="*/ 842 h 1814"/>
                    <a:gd name="T48" fmla="*/ 2484 w 2519"/>
                    <a:gd name="T49" fmla="*/ 748 h 1814"/>
                    <a:gd name="T50" fmla="*/ 2453 w 2519"/>
                    <a:gd name="T51" fmla="*/ 666 h 1814"/>
                    <a:gd name="T52" fmla="*/ 2415 w 2519"/>
                    <a:gd name="T53" fmla="*/ 578 h 1814"/>
                    <a:gd name="T54" fmla="*/ 2371 w 2519"/>
                    <a:gd name="T55" fmla="*/ 504 h 1814"/>
                    <a:gd name="T56" fmla="*/ 2326 w 2519"/>
                    <a:gd name="T57" fmla="*/ 441 h 1814"/>
                    <a:gd name="T58" fmla="*/ 2237 w 2519"/>
                    <a:gd name="T59" fmla="*/ 456 h 1814"/>
                    <a:gd name="T60" fmla="*/ 2136 w 2519"/>
                    <a:gd name="T61" fmla="*/ 360 h 1814"/>
                    <a:gd name="T62" fmla="*/ 2011 w 2519"/>
                    <a:gd name="T63" fmla="*/ 261 h 1814"/>
                    <a:gd name="T64" fmla="*/ 1977 w 2519"/>
                    <a:gd name="T65" fmla="*/ 197 h 1814"/>
                    <a:gd name="T66" fmla="*/ 1880 w 2519"/>
                    <a:gd name="T67" fmla="*/ 202 h 1814"/>
                    <a:gd name="T68" fmla="*/ 1765 w 2519"/>
                    <a:gd name="T69" fmla="*/ 131 h 1814"/>
                    <a:gd name="T70" fmla="*/ 1653 w 2519"/>
                    <a:gd name="T71" fmla="*/ 151 h 1814"/>
                    <a:gd name="T72" fmla="*/ 1505 w 2519"/>
                    <a:gd name="T73" fmla="*/ 137 h 1814"/>
                    <a:gd name="T74" fmla="*/ 1386 w 2519"/>
                    <a:gd name="T75" fmla="*/ 201 h 1814"/>
                    <a:gd name="T76" fmla="*/ 1269 w 2519"/>
                    <a:gd name="T77" fmla="*/ 129 h 1814"/>
                    <a:gd name="T78" fmla="*/ 1147 w 2519"/>
                    <a:gd name="T79" fmla="*/ 83 h 1814"/>
                    <a:gd name="T80" fmla="*/ 1017 w 2519"/>
                    <a:gd name="T81" fmla="*/ 52 h 1814"/>
                    <a:gd name="T82" fmla="*/ 930 w 2519"/>
                    <a:gd name="T83" fmla="*/ 2 h 1814"/>
                    <a:gd name="T84" fmla="*/ 442 w 2519"/>
                    <a:gd name="T85" fmla="*/ 67 h 1814"/>
                    <a:gd name="T86" fmla="*/ 218 w 2519"/>
                    <a:gd name="T87" fmla="*/ 279 h 1814"/>
                    <a:gd name="T88" fmla="*/ 31 w 2519"/>
                    <a:gd name="T89" fmla="*/ 807 h 1814"/>
                    <a:gd name="T90" fmla="*/ 213 w 2519"/>
                    <a:gd name="T91" fmla="*/ 1385 h 1814"/>
                    <a:gd name="T92" fmla="*/ 1002 w 2519"/>
                    <a:gd name="T93" fmla="*/ 1657 h 1814"/>
                    <a:gd name="T94" fmla="*/ 1509 w 2519"/>
                    <a:gd name="T95" fmla="*/ 1665 h 1814"/>
                    <a:gd name="T96" fmla="*/ 1526 w 2519"/>
                    <a:gd name="T97" fmla="*/ 1506 h 1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19" h="1814">
                      <a:moveTo>
                        <a:pt x="1526" y="1506"/>
                      </a:moveTo>
                      <a:cubicBezTo>
                        <a:pt x="1526" y="1506"/>
                        <a:pt x="1537" y="1487"/>
                        <a:pt x="1526" y="1470"/>
                      </a:cubicBezTo>
                      <a:cubicBezTo>
                        <a:pt x="1514" y="1453"/>
                        <a:pt x="1508" y="1425"/>
                        <a:pt x="1528" y="1418"/>
                      </a:cubicBezTo>
                      <a:cubicBezTo>
                        <a:pt x="1548" y="1411"/>
                        <a:pt x="1560" y="1415"/>
                        <a:pt x="1566" y="1407"/>
                      </a:cubicBezTo>
                      <a:cubicBezTo>
                        <a:pt x="1572" y="1398"/>
                        <a:pt x="1601" y="1389"/>
                        <a:pt x="1618" y="1402"/>
                      </a:cubicBezTo>
                      <a:cubicBezTo>
                        <a:pt x="1636" y="1415"/>
                        <a:pt x="1657" y="1404"/>
                        <a:pt x="1677" y="1399"/>
                      </a:cubicBezTo>
                      <a:cubicBezTo>
                        <a:pt x="1697" y="1394"/>
                        <a:pt x="1706" y="1410"/>
                        <a:pt x="1725" y="1404"/>
                      </a:cubicBezTo>
                      <a:cubicBezTo>
                        <a:pt x="1743" y="1397"/>
                        <a:pt x="1765" y="1396"/>
                        <a:pt x="1782" y="1413"/>
                      </a:cubicBezTo>
                      <a:cubicBezTo>
                        <a:pt x="1798" y="1429"/>
                        <a:pt x="1829" y="1433"/>
                        <a:pt x="1841" y="1446"/>
                      </a:cubicBezTo>
                      <a:cubicBezTo>
                        <a:pt x="1852" y="1459"/>
                        <a:pt x="1871" y="1457"/>
                        <a:pt x="1876" y="1446"/>
                      </a:cubicBezTo>
                      <a:cubicBezTo>
                        <a:pt x="1881" y="1434"/>
                        <a:pt x="1887" y="1416"/>
                        <a:pt x="1914" y="1416"/>
                      </a:cubicBezTo>
                      <a:cubicBezTo>
                        <a:pt x="1942" y="1416"/>
                        <a:pt x="1941" y="1417"/>
                        <a:pt x="1943" y="1437"/>
                      </a:cubicBezTo>
                      <a:cubicBezTo>
                        <a:pt x="1946" y="1457"/>
                        <a:pt x="1963" y="1466"/>
                        <a:pt x="1971" y="1486"/>
                      </a:cubicBezTo>
                      <a:cubicBezTo>
                        <a:pt x="1978" y="1505"/>
                        <a:pt x="2004" y="1518"/>
                        <a:pt x="2016" y="1532"/>
                      </a:cubicBezTo>
                      <a:cubicBezTo>
                        <a:pt x="2029" y="1545"/>
                        <a:pt x="2027" y="1567"/>
                        <a:pt x="2045" y="1571"/>
                      </a:cubicBezTo>
                      <a:cubicBezTo>
                        <a:pt x="2063" y="1574"/>
                        <a:pt x="2080" y="1562"/>
                        <a:pt x="2098" y="1568"/>
                      </a:cubicBezTo>
                      <a:cubicBezTo>
                        <a:pt x="2115" y="1574"/>
                        <a:pt x="2136" y="1568"/>
                        <a:pt x="2141" y="1554"/>
                      </a:cubicBezTo>
                      <a:cubicBezTo>
                        <a:pt x="2145" y="1539"/>
                        <a:pt x="2147" y="1523"/>
                        <a:pt x="2141" y="1514"/>
                      </a:cubicBezTo>
                      <a:cubicBezTo>
                        <a:pt x="2134" y="1504"/>
                        <a:pt x="2144" y="1485"/>
                        <a:pt x="2152" y="1471"/>
                      </a:cubicBezTo>
                      <a:cubicBezTo>
                        <a:pt x="2160" y="1458"/>
                        <a:pt x="2179" y="1445"/>
                        <a:pt x="2190" y="1432"/>
                      </a:cubicBezTo>
                      <a:cubicBezTo>
                        <a:pt x="2201" y="1418"/>
                        <a:pt x="2204" y="1416"/>
                        <a:pt x="2217" y="1429"/>
                      </a:cubicBezTo>
                      <a:cubicBezTo>
                        <a:pt x="2229" y="1441"/>
                        <a:pt x="2234" y="1454"/>
                        <a:pt x="2261" y="1471"/>
                      </a:cubicBezTo>
                      <a:cubicBezTo>
                        <a:pt x="2287" y="1487"/>
                        <a:pt x="2302" y="1485"/>
                        <a:pt x="2308" y="1468"/>
                      </a:cubicBezTo>
                      <a:cubicBezTo>
                        <a:pt x="2314" y="1451"/>
                        <a:pt x="2333" y="1449"/>
                        <a:pt x="2347" y="1454"/>
                      </a:cubicBezTo>
                      <a:cubicBezTo>
                        <a:pt x="2360" y="1459"/>
                        <a:pt x="2388" y="1479"/>
                        <a:pt x="2391" y="1455"/>
                      </a:cubicBezTo>
                      <a:cubicBezTo>
                        <a:pt x="2393" y="1430"/>
                        <a:pt x="2411" y="1413"/>
                        <a:pt x="2413" y="1398"/>
                      </a:cubicBezTo>
                      <a:cubicBezTo>
                        <a:pt x="2416" y="1383"/>
                        <a:pt x="2429" y="1361"/>
                        <a:pt x="2399" y="1350"/>
                      </a:cubicBezTo>
                      <a:cubicBezTo>
                        <a:pt x="2369" y="1339"/>
                        <a:pt x="2322" y="1348"/>
                        <a:pt x="2311" y="1318"/>
                      </a:cubicBezTo>
                      <a:cubicBezTo>
                        <a:pt x="2301" y="1288"/>
                        <a:pt x="2286" y="1283"/>
                        <a:pt x="2273" y="1276"/>
                      </a:cubicBezTo>
                      <a:cubicBezTo>
                        <a:pt x="2261" y="1270"/>
                        <a:pt x="2271" y="1268"/>
                        <a:pt x="2226" y="1263"/>
                      </a:cubicBezTo>
                      <a:cubicBezTo>
                        <a:pt x="2181" y="1258"/>
                        <a:pt x="2164" y="1251"/>
                        <a:pt x="2165" y="1229"/>
                      </a:cubicBezTo>
                      <a:cubicBezTo>
                        <a:pt x="2165" y="1207"/>
                        <a:pt x="2154" y="1162"/>
                        <a:pt x="2172" y="1178"/>
                      </a:cubicBezTo>
                      <a:cubicBezTo>
                        <a:pt x="2190" y="1193"/>
                        <a:pt x="2192" y="1207"/>
                        <a:pt x="2216" y="1216"/>
                      </a:cubicBezTo>
                      <a:cubicBezTo>
                        <a:pt x="2239" y="1224"/>
                        <a:pt x="2273" y="1232"/>
                        <a:pt x="2289" y="1229"/>
                      </a:cubicBezTo>
                      <a:cubicBezTo>
                        <a:pt x="2305" y="1226"/>
                        <a:pt x="2324" y="1211"/>
                        <a:pt x="2325" y="1200"/>
                      </a:cubicBezTo>
                      <a:cubicBezTo>
                        <a:pt x="2327" y="1189"/>
                        <a:pt x="2329" y="1176"/>
                        <a:pt x="2318" y="1159"/>
                      </a:cubicBezTo>
                      <a:cubicBezTo>
                        <a:pt x="2307" y="1142"/>
                        <a:pt x="2306" y="1120"/>
                        <a:pt x="2312" y="1103"/>
                      </a:cubicBezTo>
                      <a:cubicBezTo>
                        <a:pt x="2318" y="1087"/>
                        <a:pt x="2317" y="1076"/>
                        <a:pt x="2338" y="1076"/>
                      </a:cubicBezTo>
                      <a:cubicBezTo>
                        <a:pt x="2359" y="1077"/>
                        <a:pt x="2368" y="1065"/>
                        <a:pt x="2381" y="1055"/>
                      </a:cubicBezTo>
                      <a:cubicBezTo>
                        <a:pt x="2393" y="1045"/>
                        <a:pt x="2410" y="1031"/>
                        <a:pt x="2399" y="1010"/>
                      </a:cubicBezTo>
                      <a:cubicBezTo>
                        <a:pt x="2388" y="990"/>
                        <a:pt x="2390" y="987"/>
                        <a:pt x="2397" y="970"/>
                      </a:cubicBezTo>
                      <a:cubicBezTo>
                        <a:pt x="2405" y="953"/>
                        <a:pt x="2414" y="965"/>
                        <a:pt x="2422" y="970"/>
                      </a:cubicBezTo>
                      <a:cubicBezTo>
                        <a:pt x="2429" y="975"/>
                        <a:pt x="2441" y="968"/>
                        <a:pt x="2435" y="956"/>
                      </a:cubicBezTo>
                      <a:cubicBezTo>
                        <a:pt x="2430" y="943"/>
                        <a:pt x="2422" y="929"/>
                        <a:pt x="2437" y="923"/>
                      </a:cubicBezTo>
                      <a:cubicBezTo>
                        <a:pt x="2452" y="917"/>
                        <a:pt x="2450" y="929"/>
                        <a:pt x="2463" y="940"/>
                      </a:cubicBezTo>
                      <a:cubicBezTo>
                        <a:pt x="2476" y="951"/>
                        <a:pt x="2475" y="941"/>
                        <a:pt x="2475" y="928"/>
                      </a:cubicBezTo>
                      <a:cubicBezTo>
                        <a:pt x="2475" y="915"/>
                        <a:pt x="2486" y="912"/>
                        <a:pt x="2494" y="894"/>
                      </a:cubicBezTo>
                      <a:cubicBezTo>
                        <a:pt x="2502" y="875"/>
                        <a:pt x="2508" y="854"/>
                        <a:pt x="2511" y="842"/>
                      </a:cubicBezTo>
                      <a:cubicBezTo>
                        <a:pt x="2515" y="829"/>
                        <a:pt x="2519" y="796"/>
                        <a:pt x="2511" y="773"/>
                      </a:cubicBezTo>
                      <a:cubicBezTo>
                        <a:pt x="2503" y="751"/>
                        <a:pt x="2496" y="749"/>
                        <a:pt x="2484" y="748"/>
                      </a:cubicBezTo>
                      <a:cubicBezTo>
                        <a:pt x="2471" y="748"/>
                        <a:pt x="2469" y="732"/>
                        <a:pt x="2469" y="716"/>
                      </a:cubicBezTo>
                      <a:cubicBezTo>
                        <a:pt x="2469" y="700"/>
                        <a:pt x="2469" y="680"/>
                        <a:pt x="2453" y="666"/>
                      </a:cubicBezTo>
                      <a:cubicBezTo>
                        <a:pt x="2438" y="653"/>
                        <a:pt x="2423" y="634"/>
                        <a:pt x="2424" y="618"/>
                      </a:cubicBezTo>
                      <a:cubicBezTo>
                        <a:pt x="2425" y="601"/>
                        <a:pt x="2430" y="594"/>
                        <a:pt x="2415" y="578"/>
                      </a:cubicBezTo>
                      <a:cubicBezTo>
                        <a:pt x="2401" y="562"/>
                        <a:pt x="2397" y="549"/>
                        <a:pt x="2394" y="535"/>
                      </a:cubicBezTo>
                      <a:cubicBezTo>
                        <a:pt x="2390" y="520"/>
                        <a:pt x="2387" y="509"/>
                        <a:pt x="2371" y="504"/>
                      </a:cubicBezTo>
                      <a:cubicBezTo>
                        <a:pt x="2355" y="499"/>
                        <a:pt x="2351" y="491"/>
                        <a:pt x="2351" y="475"/>
                      </a:cubicBezTo>
                      <a:cubicBezTo>
                        <a:pt x="2352" y="458"/>
                        <a:pt x="2339" y="448"/>
                        <a:pt x="2326" y="441"/>
                      </a:cubicBezTo>
                      <a:cubicBezTo>
                        <a:pt x="2312" y="435"/>
                        <a:pt x="2288" y="417"/>
                        <a:pt x="2269" y="441"/>
                      </a:cubicBezTo>
                      <a:cubicBezTo>
                        <a:pt x="2250" y="465"/>
                        <a:pt x="2251" y="471"/>
                        <a:pt x="2237" y="456"/>
                      </a:cubicBezTo>
                      <a:cubicBezTo>
                        <a:pt x="2222" y="442"/>
                        <a:pt x="2171" y="410"/>
                        <a:pt x="2164" y="390"/>
                      </a:cubicBezTo>
                      <a:cubicBezTo>
                        <a:pt x="2158" y="370"/>
                        <a:pt x="2159" y="371"/>
                        <a:pt x="2136" y="360"/>
                      </a:cubicBezTo>
                      <a:cubicBezTo>
                        <a:pt x="2112" y="350"/>
                        <a:pt x="2064" y="334"/>
                        <a:pt x="2047" y="316"/>
                      </a:cubicBezTo>
                      <a:cubicBezTo>
                        <a:pt x="2030" y="298"/>
                        <a:pt x="2016" y="283"/>
                        <a:pt x="2011" y="261"/>
                      </a:cubicBezTo>
                      <a:cubicBezTo>
                        <a:pt x="2006" y="239"/>
                        <a:pt x="2009" y="217"/>
                        <a:pt x="2002" y="201"/>
                      </a:cubicBezTo>
                      <a:cubicBezTo>
                        <a:pt x="1996" y="185"/>
                        <a:pt x="1993" y="181"/>
                        <a:pt x="1977" y="197"/>
                      </a:cubicBezTo>
                      <a:cubicBezTo>
                        <a:pt x="1962" y="213"/>
                        <a:pt x="1949" y="228"/>
                        <a:pt x="1934" y="228"/>
                      </a:cubicBezTo>
                      <a:cubicBezTo>
                        <a:pt x="1920" y="227"/>
                        <a:pt x="1893" y="214"/>
                        <a:pt x="1880" y="202"/>
                      </a:cubicBezTo>
                      <a:cubicBezTo>
                        <a:pt x="1867" y="190"/>
                        <a:pt x="1836" y="178"/>
                        <a:pt x="1817" y="165"/>
                      </a:cubicBezTo>
                      <a:cubicBezTo>
                        <a:pt x="1797" y="152"/>
                        <a:pt x="1779" y="139"/>
                        <a:pt x="1765" y="131"/>
                      </a:cubicBezTo>
                      <a:cubicBezTo>
                        <a:pt x="1752" y="123"/>
                        <a:pt x="1730" y="114"/>
                        <a:pt x="1702" y="122"/>
                      </a:cubicBezTo>
                      <a:cubicBezTo>
                        <a:pt x="1673" y="130"/>
                        <a:pt x="1673" y="146"/>
                        <a:pt x="1653" y="151"/>
                      </a:cubicBezTo>
                      <a:cubicBezTo>
                        <a:pt x="1633" y="157"/>
                        <a:pt x="1608" y="151"/>
                        <a:pt x="1594" y="148"/>
                      </a:cubicBezTo>
                      <a:cubicBezTo>
                        <a:pt x="1579" y="146"/>
                        <a:pt x="1541" y="123"/>
                        <a:pt x="1505" y="137"/>
                      </a:cubicBezTo>
                      <a:cubicBezTo>
                        <a:pt x="1470" y="151"/>
                        <a:pt x="1461" y="169"/>
                        <a:pt x="1441" y="175"/>
                      </a:cubicBezTo>
                      <a:cubicBezTo>
                        <a:pt x="1421" y="182"/>
                        <a:pt x="1408" y="199"/>
                        <a:pt x="1386" y="201"/>
                      </a:cubicBezTo>
                      <a:cubicBezTo>
                        <a:pt x="1364" y="203"/>
                        <a:pt x="1355" y="204"/>
                        <a:pt x="1321" y="186"/>
                      </a:cubicBezTo>
                      <a:cubicBezTo>
                        <a:pt x="1288" y="169"/>
                        <a:pt x="1275" y="143"/>
                        <a:pt x="1269" y="129"/>
                      </a:cubicBezTo>
                      <a:cubicBezTo>
                        <a:pt x="1263" y="115"/>
                        <a:pt x="1251" y="114"/>
                        <a:pt x="1226" y="110"/>
                      </a:cubicBezTo>
                      <a:cubicBezTo>
                        <a:pt x="1201" y="107"/>
                        <a:pt x="1160" y="97"/>
                        <a:pt x="1147" y="83"/>
                      </a:cubicBezTo>
                      <a:cubicBezTo>
                        <a:pt x="1134" y="68"/>
                        <a:pt x="1115" y="66"/>
                        <a:pt x="1094" y="60"/>
                      </a:cubicBezTo>
                      <a:cubicBezTo>
                        <a:pt x="1072" y="53"/>
                        <a:pt x="1032" y="52"/>
                        <a:pt x="1017" y="52"/>
                      </a:cubicBezTo>
                      <a:cubicBezTo>
                        <a:pt x="1002" y="51"/>
                        <a:pt x="957" y="54"/>
                        <a:pt x="957" y="54"/>
                      </a:cubicBezTo>
                      <a:cubicBezTo>
                        <a:pt x="957" y="54"/>
                        <a:pt x="931" y="3"/>
                        <a:pt x="930" y="2"/>
                      </a:cubicBezTo>
                      <a:cubicBezTo>
                        <a:pt x="929" y="0"/>
                        <a:pt x="797" y="18"/>
                        <a:pt x="797" y="18"/>
                      </a:cubicBezTo>
                      <a:cubicBezTo>
                        <a:pt x="442" y="67"/>
                        <a:pt x="442" y="67"/>
                        <a:pt x="442" y="67"/>
                      </a:cubicBezTo>
                      <a:cubicBezTo>
                        <a:pt x="277" y="127"/>
                        <a:pt x="277" y="127"/>
                        <a:pt x="277" y="127"/>
                      </a:cubicBezTo>
                      <a:cubicBezTo>
                        <a:pt x="218" y="279"/>
                        <a:pt x="218" y="279"/>
                        <a:pt x="218" y="279"/>
                      </a:cubicBezTo>
                      <a:cubicBezTo>
                        <a:pt x="162" y="604"/>
                        <a:pt x="162" y="604"/>
                        <a:pt x="162" y="604"/>
                      </a:cubicBezTo>
                      <a:cubicBezTo>
                        <a:pt x="31" y="807"/>
                        <a:pt x="31" y="807"/>
                        <a:pt x="31" y="807"/>
                      </a:cubicBezTo>
                      <a:cubicBezTo>
                        <a:pt x="0" y="1107"/>
                        <a:pt x="0" y="1107"/>
                        <a:pt x="0" y="1107"/>
                      </a:cubicBezTo>
                      <a:cubicBezTo>
                        <a:pt x="213" y="1385"/>
                        <a:pt x="213" y="1385"/>
                        <a:pt x="213" y="1385"/>
                      </a:cubicBezTo>
                      <a:cubicBezTo>
                        <a:pt x="597" y="1529"/>
                        <a:pt x="597" y="1529"/>
                        <a:pt x="597" y="1529"/>
                      </a:cubicBezTo>
                      <a:cubicBezTo>
                        <a:pt x="1002" y="1657"/>
                        <a:pt x="1002" y="1657"/>
                        <a:pt x="1002" y="1657"/>
                      </a:cubicBezTo>
                      <a:cubicBezTo>
                        <a:pt x="1298" y="1814"/>
                        <a:pt x="1298" y="1814"/>
                        <a:pt x="1298" y="1814"/>
                      </a:cubicBezTo>
                      <a:cubicBezTo>
                        <a:pt x="1509" y="1665"/>
                        <a:pt x="1509" y="1665"/>
                        <a:pt x="1509" y="1665"/>
                      </a:cubicBezTo>
                      <a:cubicBezTo>
                        <a:pt x="1505" y="1534"/>
                        <a:pt x="1505" y="1534"/>
                        <a:pt x="1505" y="1534"/>
                      </a:cubicBezTo>
                      <a:lnTo>
                        <a:pt x="1526" y="1506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32"/>
                <p:cNvSpPr/>
                <p:nvPr/>
              </p:nvSpPr>
              <p:spPr bwMode="auto">
                <a:xfrm>
                  <a:off x="1985541" y="3982740"/>
                  <a:ext cx="2089150" cy="1258887"/>
                </a:xfrm>
                <a:custGeom>
                  <a:avLst/>
                  <a:gdLst>
                    <a:gd name="T0" fmla="*/ 64 w 3735"/>
                    <a:gd name="T1" fmla="*/ 263 h 2250"/>
                    <a:gd name="T2" fmla="*/ 157 w 3735"/>
                    <a:gd name="T3" fmla="*/ 524 h 2250"/>
                    <a:gd name="T4" fmla="*/ 186 w 3735"/>
                    <a:gd name="T5" fmla="*/ 740 h 2250"/>
                    <a:gd name="T6" fmla="*/ 6 w 3735"/>
                    <a:gd name="T7" fmla="*/ 808 h 2250"/>
                    <a:gd name="T8" fmla="*/ 28 w 3735"/>
                    <a:gd name="T9" fmla="*/ 1031 h 2250"/>
                    <a:gd name="T10" fmla="*/ 170 w 3735"/>
                    <a:gd name="T11" fmla="*/ 1169 h 2250"/>
                    <a:gd name="T12" fmla="*/ 352 w 3735"/>
                    <a:gd name="T13" fmla="*/ 1342 h 2250"/>
                    <a:gd name="T14" fmla="*/ 591 w 3735"/>
                    <a:gd name="T15" fmla="*/ 1423 h 2250"/>
                    <a:gd name="T16" fmla="*/ 785 w 3735"/>
                    <a:gd name="T17" fmla="*/ 1619 h 2250"/>
                    <a:gd name="T18" fmla="*/ 953 w 3735"/>
                    <a:gd name="T19" fmla="*/ 1777 h 2250"/>
                    <a:gd name="T20" fmla="*/ 1065 w 3735"/>
                    <a:gd name="T21" fmla="*/ 1856 h 2250"/>
                    <a:gd name="T22" fmla="*/ 1192 w 3735"/>
                    <a:gd name="T23" fmla="*/ 1972 h 2250"/>
                    <a:gd name="T24" fmla="*/ 1319 w 3735"/>
                    <a:gd name="T25" fmla="*/ 2005 h 2250"/>
                    <a:gd name="T26" fmla="*/ 1594 w 3735"/>
                    <a:gd name="T27" fmla="*/ 2072 h 2250"/>
                    <a:gd name="T28" fmla="*/ 1739 w 3735"/>
                    <a:gd name="T29" fmla="*/ 2182 h 2250"/>
                    <a:gd name="T30" fmla="*/ 1921 w 3735"/>
                    <a:gd name="T31" fmla="*/ 2076 h 2250"/>
                    <a:gd name="T32" fmla="*/ 2187 w 3735"/>
                    <a:gd name="T33" fmla="*/ 2150 h 2250"/>
                    <a:gd name="T34" fmla="*/ 2391 w 3735"/>
                    <a:gd name="T35" fmla="*/ 2214 h 2250"/>
                    <a:gd name="T36" fmla="*/ 2579 w 3735"/>
                    <a:gd name="T37" fmla="*/ 2122 h 2250"/>
                    <a:gd name="T38" fmla="*/ 2796 w 3735"/>
                    <a:gd name="T39" fmla="*/ 1996 h 2250"/>
                    <a:gd name="T40" fmla="*/ 3016 w 3735"/>
                    <a:gd name="T41" fmla="*/ 2033 h 2250"/>
                    <a:gd name="T42" fmla="*/ 3177 w 3735"/>
                    <a:gd name="T43" fmla="*/ 2001 h 2250"/>
                    <a:gd name="T44" fmla="*/ 3202 w 3735"/>
                    <a:gd name="T45" fmla="*/ 2068 h 2250"/>
                    <a:gd name="T46" fmla="*/ 3192 w 3735"/>
                    <a:gd name="T47" fmla="*/ 2201 h 2250"/>
                    <a:gd name="T48" fmla="*/ 3376 w 3735"/>
                    <a:gd name="T49" fmla="*/ 2223 h 2250"/>
                    <a:gd name="T50" fmla="*/ 3529 w 3735"/>
                    <a:gd name="T51" fmla="*/ 2235 h 2250"/>
                    <a:gd name="T52" fmla="*/ 3595 w 3735"/>
                    <a:gd name="T53" fmla="*/ 2205 h 2250"/>
                    <a:gd name="T54" fmla="*/ 3636 w 3735"/>
                    <a:gd name="T55" fmla="*/ 2080 h 2250"/>
                    <a:gd name="T56" fmla="*/ 3692 w 3735"/>
                    <a:gd name="T57" fmla="*/ 2008 h 2250"/>
                    <a:gd name="T58" fmla="*/ 3719 w 3735"/>
                    <a:gd name="T59" fmla="*/ 1830 h 2250"/>
                    <a:gd name="T60" fmla="*/ 3686 w 3735"/>
                    <a:gd name="T61" fmla="*/ 1600 h 2250"/>
                    <a:gd name="T62" fmla="*/ 3681 w 3735"/>
                    <a:gd name="T63" fmla="*/ 1453 h 2250"/>
                    <a:gd name="T64" fmla="*/ 3608 w 3735"/>
                    <a:gd name="T65" fmla="*/ 1369 h 2250"/>
                    <a:gd name="T66" fmla="*/ 3523 w 3735"/>
                    <a:gd name="T67" fmla="*/ 1229 h 2250"/>
                    <a:gd name="T68" fmla="*/ 3414 w 3735"/>
                    <a:gd name="T69" fmla="*/ 1239 h 2250"/>
                    <a:gd name="T70" fmla="*/ 3357 w 3735"/>
                    <a:gd name="T71" fmla="*/ 1393 h 2250"/>
                    <a:gd name="T72" fmla="*/ 3235 w 3735"/>
                    <a:gd name="T73" fmla="*/ 1428 h 2250"/>
                    <a:gd name="T74" fmla="*/ 3094 w 3735"/>
                    <a:gd name="T75" fmla="*/ 1384 h 2250"/>
                    <a:gd name="T76" fmla="*/ 2990 w 3735"/>
                    <a:gd name="T77" fmla="*/ 1258 h 2250"/>
                    <a:gd name="T78" fmla="*/ 2848 w 3735"/>
                    <a:gd name="T79" fmla="*/ 1219 h 2250"/>
                    <a:gd name="T80" fmla="*/ 2659 w 3735"/>
                    <a:gd name="T81" fmla="*/ 1192 h 2250"/>
                    <a:gd name="T82" fmla="*/ 2514 w 3735"/>
                    <a:gd name="T83" fmla="*/ 1155 h 2250"/>
                    <a:gd name="T84" fmla="*/ 2251 w 3735"/>
                    <a:gd name="T85" fmla="*/ 1041 h 2250"/>
                    <a:gd name="T86" fmla="*/ 2126 w 3735"/>
                    <a:gd name="T87" fmla="*/ 876 h 2250"/>
                    <a:gd name="T88" fmla="*/ 2067 w 3735"/>
                    <a:gd name="T89" fmla="*/ 701 h 2250"/>
                    <a:gd name="T90" fmla="*/ 2121 w 3735"/>
                    <a:gd name="T91" fmla="*/ 594 h 2250"/>
                    <a:gd name="T92" fmla="*/ 2170 w 3735"/>
                    <a:gd name="T93" fmla="*/ 434 h 2250"/>
                    <a:gd name="T94" fmla="*/ 2169 w 3735"/>
                    <a:gd name="T95" fmla="*/ 312 h 2250"/>
                    <a:gd name="T96" fmla="*/ 460 w 3735"/>
                    <a:gd name="T97" fmla="*/ 0 h 2250"/>
                    <a:gd name="T98" fmla="*/ 44 w 3735"/>
                    <a:gd name="T99" fmla="*/ 150 h 2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735" h="2250">
                      <a:moveTo>
                        <a:pt x="44" y="150"/>
                      </a:moveTo>
                      <a:cubicBezTo>
                        <a:pt x="47" y="155"/>
                        <a:pt x="47" y="162"/>
                        <a:pt x="42" y="173"/>
                      </a:cubicBezTo>
                      <a:cubicBezTo>
                        <a:pt x="20" y="215"/>
                        <a:pt x="61" y="225"/>
                        <a:pt x="64" y="263"/>
                      </a:cubicBezTo>
                      <a:cubicBezTo>
                        <a:pt x="67" y="301"/>
                        <a:pt x="80" y="317"/>
                        <a:pt x="119" y="341"/>
                      </a:cubicBezTo>
                      <a:cubicBezTo>
                        <a:pt x="157" y="364"/>
                        <a:pt x="213" y="390"/>
                        <a:pt x="172" y="435"/>
                      </a:cubicBezTo>
                      <a:cubicBezTo>
                        <a:pt x="131" y="480"/>
                        <a:pt x="136" y="480"/>
                        <a:pt x="157" y="524"/>
                      </a:cubicBezTo>
                      <a:cubicBezTo>
                        <a:pt x="177" y="567"/>
                        <a:pt x="143" y="562"/>
                        <a:pt x="124" y="574"/>
                      </a:cubicBezTo>
                      <a:cubicBezTo>
                        <a:pt x="105" y="587"/>
                        <a:pt x="120" y="617"/>
                        <a:pt x="138" y="634"/>
                      </a:cubicBezTo>
                      <a:cubicBezTo>
                        <a:pt x="155" y="652"/>
                        <a:pt x="177" y="686"/>
                        <a:pt x="186" y="740"/>
                      </a:cubicBezTo>
                      <a:cubicBezTo>
                        <a:pt x="195" y="793"/>
                        <a:pt x="217" y="807"/>
                        <a:pt x="176" y="816"/>
                      </a:cubicBezTo>
                      <a:cubicBezTo>
                        <a:pt x="135" y="826"/>
                        <a:pt x="113" y="865"/>
                        <a:pt x="68" y="816"/>
                      </a:cubicBezTo>
                      <a:cubicBezTo>
                        <a:pt x="23" y="767"/>
                        <a:pt x="9" y="764"/>
                        <a:pt x="6" y="808"/>
                      </a:cubicBezTo>
                      <a:cubicBezTo>
                        <a:pt x="4" y="852"/>
                        <a:pt x="0" y="843"/>
                        <a:pt x="17" y="878"/>
                      </a:cubicBezTo>
                      <a:cubicBezTo>
                        <a:pt x="35" y="912"/>
                        <a:pt x="39" y="913"/>
                        <a:pt x="30" y="955"/>
                      </a:cubicBezTo>
                      <a:cubicBezTo>
                        <a:pt x="20" y="998"/>
                        <a:pt x="23" y="1002"/>
                        <a:pt x="28" y="1031"/>
                      </a:cubicBezTo>
                      <a:cubicBezTo>
                        <a:pt x="34" y="1059"/>
                        <a:pt x="41" y="1074"/>
                        <a:pt x="56" y="1059"/>
                      </a:cubicBezTo>
                      <a:cubicBezTo>
                        <a:pt x="71" y="1044"/>
                        <a:pt x="78" y="1057"/>
                        <a:pt x="93" y="1085"/>
                      </a:cubicBezTo>
                      <a:cubicBezTo>
                        <a:pt x="108" y="1114"/>
                        <a:pt x="132" y="1165"/>
                        <a:pt x="170" y="1169"/>
                      </a:cubicBezTo>
                      <a:cubicBezTo>
                        <a:pt x="209" y="1173"/>
                        <a:pt x="221" y="1195"/>
                        <a:pt x="237" y="1222"/>
                      </a:cubicBezTo>
                      <a:cubicBezTo>
                        <a:pt x="254" y="1249"/>
                        <a:pt x="222" y="1262"/>
                        <a:pt x="258" y="1275"/>
                      </a:cubicBezTo>
                      <a:cubicBezTo>
                        <a:pt x="293" y="1289"/>
                        <a:pt x="313" y="1287"/>
                        <a:pt x="352" y="1342"/>
                      </a:cubicBezTo>
                      <a:cubicBezTo>
                        <a:pt x="392" y="1397"/>
                        <a:pt x="410" y="1421"/>
                        <a:pt x="426" y="1398"/>
                      </a:cubicBezTo>
                      <a:cubicBezTo>
                        <a:pt x="442" y="1375"/>
                        <a:pt x="456" y="1328"/>
                        <a:pt x="517" y="1361"/>
                      </a:cubicBezTo>
                      <a:cubicBezTo>
                        <a:pt x="579" y="1394"/>
                        <a:pt x="583" y="1391"/>
                        <a:pt x="591" y="1423"/>
                      </a:cubicBezTo>
                      <a:cubicBezTo>
                        <a:pt x="599" y="1454"/>
                        <a:pt x="645" y="1469"/>
                        <a:pt x="666" y="1502"/>
                      </a:cubicBezTo>
                      <a:cubicBezTo>
                        <a:pt x="688" y="1535"/>
                        <a:pt x="691" y="1548"/>
                        <a:pt x="726" y="1565"/>
                      </a:cubicBezTo>
                      <a:cubicBezTo>
                        <a:pt x="762" y="1581"/>
                        <a:pt x="765" y="1579"/>
                        <a:pt x="785" y="1619"/>
                      </a:cubicBezTo>
                      <a:cubicBezTo>
                        <a:pt x="806" y="1660"/>
                        <a:pt x="813" y="1680"/>
                        <a:pt x="833" y="1658"/>
                      </a:cubicBezTo>
                      <a:cubicBezTo>
                        <a:pt x="854" y="1636"/>
                        <a:pt x="921" y="1655"/>
                        <a:pt x="919" y="1691"/>
                      </a:cubicBezTo>
                      <a:cubicBezTo>
                        <a:pt x="918" y="1726"/>
                        <a:pt x="923" y="1751"/>
                        <a:pt x="953" y="1777"/>
                      </a:cubicBezTo>
                      <a:cubicBezTo>
                        <a:pt x="983" y="1803"/>
                        <a:pt x="982" y="1797"/>
                        <a:pt x="1007" y="1826"/>
                      </a:cubicBezTo>
                      <a:cubicBezTo>
                        <a:pt x="1031" y="1854"/>
                        <a:pt x="1034" y="1831"/>
                        <a:pt x="1048" y="1826"/>
                      </a:cubicBezTo>
                      <a:cubicBezTo>
                        <a:pt x="1061" y="1820"/>
                        <a:pt x="1072" y="1842"/>
                        <a:pt x="1065" y="1856"/>
                      </a:cubicBezTo>
                      <a:cubicBezTo>
                        <a:pt x="1059" y="1870"/>
                        <a:pt x="1054" y="1890"/>
                        <a:pt x="1089" y="1905"/>
                      </a:cubicBezTo>
                      <a:cubicBezTo>
                        <a:pt x="1123" y="1920"/>
                        <a:pt x="1150" y="1894"/>
                        <a:pt x="1164" y="1921"/>
                      </a:cubicBezTo>
                      <a:cubicBezTo>
                        <a:pt x="1177" y="1949"/>
                        <a:pt x="1187" y="1950"/>
                        <a:pt x="1192" y="1972"/>
                      </a:cubicBezTo>
                      <a:cubicBezTo>
                        <a:pt x="1198" y="1994"/>
                        <a:pt x="1216" y="2024"/>
                        <a:pt x="1225" y="1990"/>
                      </a:cubicBezTo>
                      <a:cubicBezTo>
                        <a:pt x="1235" y="1956"/>
                        <a:pt x="1242" y="1984"/>
                        <a:pt x="1259" y="2005"/>
                      </a:cubicBezTo>
                      <a:cubicBezTo>
                        <a:pt x="1277" y="2027"/>
                        <a:pt x="1313" y="2027"/>
                        <a:pt x="1319" y="2005"/>
                      </a:cubicBezTo>
                      <a:cubicBezTo>
                        <a:pt x="1326" y="1983"/>
                        <a:pt x="1360" y="1992"/>
                        <a:pt x="1386" y="2022"/>
                      </a:cubicBezTo>
                      <a:cubicBezTo>
                        <a:pt x="1412" y="2051"/>
                        <a:pt x="1414" y="2061"/>
                        <a:pt x="1486" y="2072"/>
                      </a:cubicBezTo>
                      <a:cubicBezTo>
                        <a:pt x="1559" y="2083"/>
                        <a:pt x="1552" y="2070"/>
                        <a:pt x="1594" y="2072"/>
                      </a:cubicBezTo>
                      <a:cubicBezTo>
                        <a:pt x="1636" y="2073"/>
                        <a:pt x="1668" y="2054"/>
                        <a:pt x="1695" y="2061"/>
                      </a:cubicBezTo>
                      <a:cubicBezTo>
                        <a:pt x="1723" y="2068"/>
                        <a:pt x="1755" y="2055"/>
                        <a:pt x="1753" y="2096"/>
                      </a:cubicBezTo>
                      <a:cubicBezTo>
                        <a:pt x="1750" y="2137"/>
                        <a:pt x="1748" y="2165"/>
                        <a:pt x="1739" y="2182"/>
                      </a:cubicBezTo>
                      <a:cubicBezTo>
                        <a:pt x="1729" y="2200"/>
                        <a:pt x="1726" y="2230"/>
                        <a:pt x="1753" y="2210"/>
                      </a:cubicBezTo>
                      <a:cubicBezTo>
                        <a:pt x="1780" y="2189"/>
                        <a:pt x="1825" y="2144"/>
                        <a:pt x="1839" y="2124"/>
                      </a:cubicBezTo>
                      <a:cubicBezTo>
                        <a:pt x="1852" y="2103"/>
                        <a:pt x="1874" y="2085"/>
                        <a:pt x="1921" y="2076"/>
                      </a:cubicBezTo>
                      <a:cubicBezTo>
                        <a:pt x="1967" y="2066"/>
                        <a:pt x="2000" y="2040"/>
                        <a:pt x="2037" y="2069"/>
                      </a:cubicBezTo>
                      <a:cubicBezTo>
                        <a:pt x="2074" y="2098"/>
                        <a:pt x="2046" y="2109"/>
                        <a:pt x="2091" y="2125"/>
                      </a:cubicBezTo>
                      <a:cubicBezTo>
                        <a:pt x="2136" y="2141"/>
                        <a:pt x="2157" y="2154"/>
                        <a:pt x="2187" y="2150"/>
                      </a:cubicBezTo>
                      <a:cubicBezTo>
                        <a:pt x="2217" y="2146"/>
                        <a:pt x="2225" y="2159"/>
                        <a:pt x="2247" y="2177"/>
                      </a:cubicBezTo>
                      <a:cubicBezTo>
                        <a:pt x="2269" y="2195"/>
                        <a:pt x="2283" y="2223"/>
                        <a:pt x="2313" y="2225"/>
                      </a:cubicBezTo>
                      <a:cubicBezTo>
                        <a:pt x="2343" y="2226"/>
                        <a:pt x="2356" y="2200"/>
                        <a:pt x="2391" y="2214"/>
                      </a:cubicBezTo>
                      <a:cubicBezTo>
                        <a:pt x="2425" y="2227"/>
                        <a:pt x="2451" y="2232"/>
                        <a:pt x="2463" y="2196"/>
                      </a:cubicBezTo>
                      <a:cubicBezTo>
                        <a:pt x="2475" y="2161"/>
                        <a:pt x="2500" y="2162"/>
                        <a:pt x="2533" y="2155"/>
                      </a:cubicBezTo>
                      <a:cubicBezTo>
                        <a:pt x="2565" y="2148"/>
                        <a:pt x="2572" y="2147"/>
                        <a:pt x="2579" y="2122"/>
                      </a:cubicBezTo>
                      <a:cubicBezTo>
                        <a:pt x="2586" y="2096"/>
                        <a:pt x="2581" y="2061"/>
                        <a:pt x="2647" y="2076"/>
                      </a:cubicBezTo>
                      <a:cubicBezTo>
                        <a:pt x="2714" y="2091"/>
                        <a:pt x="2700" y="2085"/>
                        <a:pt x="2723" y="2064"/>
                      </a:cubicBezTo>
                      <a:cubicBezTo>
                        <a:pt x="2747" y="2042"/>
                        <a:pt x="2777" y="2024"/>
                        <a:pt x="2796" y="1996"/>
                      </a:cubicBezTo>
                      <a:cubicBezTo>
                        <a:pt x="2815" y="1968"/>
                        <a:pt x="2861" y="1954"/>
                        <a:pt x="2885" y="1964"/>
                      </a:cubicBezTo>
                      <a:cubicBezTo>
                        <a:pt x="2908" y="1973"/>
                        <a:pt x="2896" y="1992"/>
                        <a:pt x="2934" y="2007"/>
                      </a:cubicBezTo>
                      <a:cubicBezTo>
                        <a:pt x="2973" y="2021"/>
                        <a:pt x="2992" y="2047"/>
                        <a:pt x="3016" y="2033"/>
                      </a:cubicBezTo>
                      <a:cubicBezTo>
                        <a:pt x="3040" y="2018"/>
                        <a:pt x="3037" y="2011"/>
                        <a:pt x="3070" y="1993"/>
                      </a:cubicBezTo>
                      <a:cubicBezTo>
                        <a:pt x="3104" y="1975"/>
                        <a:pt x="3106" y="1967"/>
                        <a:pt x="3141" y="1978"/>
                      </a:cubicBezTo>
                      <a:cubicBezTo>
                        <a:pt x="3176" y="1989"/>
                        <a:pt x="3176" y="1984"/>
                        <a:pt x="3177" y="2001"/>
                      </a:cubicBezTo>
                      <a:cubicBezTo>
                        <a:pt x="3178" y="2018"/>
                        <a:pt x="3162" y="2029"/>
                        <a:pt x="3151" y="2042"/>
                      </a:cubicBezTo>
                      <a:cubicBezTo>
                        <a:pt x="3140" y="2055"/>
                        <a:pt x="3122" y="2081"/>
                        <a:pt x="3153" y="2083"/>
                      </a:cubicBezTo>
                      <a:cubicBezTo>
                        <a:pt x="3184" y="2084"/>
                        <a:pt x="3184" y="2055"/>
                        <a:pt x="3202" y="2068"/>
                      </a:cubicBezTo>
                      <a:cubicBezTo>
                        <a:pt x="3221" y="2081"/>
                        <a:pt x="3229" y="2105"/>
                        <a:pt x="3218" y="2120"/>
                      </a:cubicBezTo>
                      <a:cubicBezTo>
                        <a:pt x="3207" y="2135"/>
                        <a:pt x="3182" y="2146"/>
                        <a:pt x="3177" y="2165"/>
                      </a:cubicBezTo>
                      <a:cubicBezTo>
                        <a:pt x="3172" y="2184"/>
                        <a:pt x="3161" y="2211"/>
                        <a:pt x="3192" y="2201"/>
                      </a:cubicBezTo>
                      <a:cubicBezTo>
                        <a:pt x="3223" y="2191"/>
                        <a:pt x="3247" y="2202"/>
                        <a:pt x="3264" y="2208"/>
                      </a:cubicBezTo>
                      <a:cubicBezTo>
                        <a:pt x="3281" y="2214"/>
                        <a:pt x="3331" y="2213"/>
                        <a:pt x="3343" y="2230"/>
                      </a:cubicBezTo>
                      <a:cubicBezTo>
                        <a:pt x="3355" y="2246"/>
                        <a:pt x="3364" y="2250"/>
                        <a:pt x="3376" y="2223"/>
                      </a:cubicBezTo>
                      <a:cubicBezTo>
                        <a:pt x="3387" y="2195"/>
                        <a:pt x="3383" y="2174"/>
                        <a:pt x="3414" y="2166"/>
                      </a:cubicBezTo>
                      <a:cubicBezTo>
                        <a:pt x="3445" y="2158"/>
                        <a:pt x="3471" y="2167"/>
                        <a:pt x="3487" y="2178"/>
                      </a:cubicBezTo>
                      <a:cubicBezTo>
                        <a:pt x="3503" y="2188"/>
                        <a:pt x="3527" y="2217"/>
                        <a:pt x="3529" y="2235"/>
                      </a:cubicBezTo>
                      <a:cubicBezTo>
                        <a:pt x="3529" y="2236"/>
                        <a:pt x="3529" y="2237"/>
                        <a:pt x="3529" y="2238"/>
                      </a:cubicBezTo>
                      <a:cubicBezTo>
                        <a:pt x="3529" y="2238"/>
                        <a:pt x="3545" y="2230"/>
                        <a:pt x="3551" y="2221"/>
                      </a:cubicBezTo>
                      <a:cubicBezTo>
                        <a:pt x="3556" y="2212"/>
                        <a:pt x="3566" y="2189"/>
                        <a:pt x="3595" y="2205"/>
                      </a:cubicBezTo>
                      <a:cubicBezTo>
                        <a:pt x="3623" y="2222"/>
                        <a:pt x="3633" y="2208"/>
                        <a:pt x="3637" y="2189"/>
                      </a:cubicBezTo>
                      <a:cubicBezTo>
                        <a:pt x="3642" y="2171"/>
                        <a:pt x="3635" y="2156"/>
                        <a:pt x="3629" y="2137"/>
                      </a:cubicBezTo>
                      <a:cubicBezTo>
                        <a:pt x="3624" y="2119"/>
                        <a:pt x="3635" y="2089"/>
                        <a:pt x="3636" y="2080"/>
                      </a:cubicBezTo>
                      <a:cubicBezTo>
                        <a:pt x="3638" y="2070"/>
                        <a:pt x="3642" y="2058"/>
                        <a:pt x="3656" y="2068"/>
                      </a:cubicBezTo>
                      <a:cubicBezTo>
                        <a:pt x="3669" y="2078"/>
                        <a:pt x="3675" y="2070"/>
                        <a:pt x="3675" y="2051"/>
                      </a:cubicBezTo>
                      <a:cubicBezTo>
                        <a:pt x="3675" y="2031"/>
                        <a:pt x="3665" y="2013"/>
                        <a:pt x="3692" y="2008"/>
                      </a:cubicBezTo>
                      <a:cubicBezTo>
                        <a:pt x="3719" y="2004"/>
                        <a:pt x="3728" y="2008"/>
                        <a:pt x="3727" y="1985"/>
                      </a:cubicBezTo>
                      <a:cubicBezTo>
                        <a:pt x="3726" y="1962"/>
                        <a:pt x="3712" y="1936"/>
                        <a:pt x="3715" y="1918"/>
                      </a:cubicBezTo>
                      <a:cubicBezTo>
                        <a:pt x="3717" y="1901"/>
                        <a:pt x="3715" y="1847"/>
                        <a:pt x="3719" y="1830"/>
                      </a:cubicBezTo>
                      <a:cubicBezTo>
                        <a:pt x="3724" y="1812"/>
                        <a:pt x="3720" y="1800"/>
                        <a:pt x="3718" y="1760"/>
                      </a:cubicBezTo>
                      <a:cubicBezTo>
                        <a:pt x="3716" y="1721"/>
                        <a:pt x="3715" y="1689"/>
                        <a:pt x="3709" y="1670"/>
                      </a:cubicBezTo>
                      <a:cubicBezTo>
                        <a:pt x="3704" y="1651"/>
                        <a:pt x="3694" y="1622"/>
                        <a:pt x="3686" y="1600"/>
                      </a:cubicBezTo>
                      <a:cubicBezTo>
                        <a:pt x="3678" y="1577"/>
                        <a:pt x="3664" y="1570"/>
                        <a:pt x="3683" y="1560"/>
                      </a:cubicBezTo>
                      <a:cubicBezTo>
                        <a:pt x="3702" y="1550"/>
                        <a:pt x="3735" y="1538"/>
                        <a:pt x="3727" y="1520"/>
                      </a:cubicBezTo>
                      <a:cubicBezTo>
                        <a:pt x="3720" y="1502"/>
                        <a:pt x="3689" y="1471"/>
                        <a:pt x="3681" y="1453"/>
                      </a:cubicBezTo>
                      <a:cubicBezTo>
                        <a:pt x="3674" y="1436"/>
                        <a:pt x="3656" y="1421"/>
                        <a:pt x="3633" y="1420"/>
                      </a:cubicBezTo>
                      <a:cubicBezTo>
                        <a:pt x="3611" y="1418"/>
                        <a:pt x="3596" y="1414"/>
                        <a:pt x="3590" y="1398"/>
                      </a:cubicBezTo>
                      <a:cubicBezTo>
                        <a:pt x="3583" y="1382"/>
                        <a:pt x="3591" y="1384"/>
                        <a:pt x="3608" y="1369"/>
                      </a:cubicBezTo>
                      <a:cubicBezTo>
                        <a:pt x="3626" y="1354"/>
                        <a:pt x="3615" y="1351"/>
                        <a:pt x="3609" y="1331"/>
                      </a:cubicBezTo>
                      <a:cubicBezTo>
                        <a:pt x="3604" y="1312"/>
                        <a:pt x="3593" y="1302"/>
                        <a:pt x="3574" y="1282"/>
                      </a:cubicBezTo>
                      <a:cubicBezTo>
                        <a:pt x="3555" y="1261"/>
                        <a:pt x="3535" y="1243"/>
                        <a:pt x="3523" y="1229"/>
                      </a:cubicBezTo>
                      <a:cubicBezTo>
                        <a:pt x="3511" y="1214"/>
                        <a:pt x="3502" y="1193"/>
                        <a:pt x="3476" y="1207"/>
                      </a:cubicBezTo>
                      <a:cubicBezTo>
                        <a:pt x="3450" y="1220"/>
                        <a:pt x="3434" y="1211"/>
                        <a:pt x="3428" y="1214"/>
                      </a:cubicBezTo>
                      <a:cubicBezTo>
                        <a:pt x="3422" y="1217"/>
                        <a:pt x="3405" y="1230"/>
                        <a:pt x="3414" y="1239"/>
                      </a:cubicBezTo>
                      <a:cubicBezTo>
                        <a:pt x="3424" y="1248"/>
                        <a:pt x="3439" y="1269"/>
                        <a:pt x="3427" y="1286"/>
                      </a:cubicBezTo>
                      <a:cubicBezTo>
                        <a:pt x="3414" y="1304"/>
                        <a:pt x="3403" y="1314"/>
                        <a:pt x="3400" y="1341"/>
                      </a:cubicBezTo>
                      <a:cubicBezTo>
                        <a:pt x="3398" y="1368"/>
                        <a:pt x="3373" y="1382"/>
                        <a:pt x="3357" y="1393"/>
                      </a:cubicBezTo>
                      <a:cubicBezTo>
                        <a:pt x="3342" y="1404"/>
                        <a:pt x="3351" y="1430"/>
                        <a:pt x="3336" y="1438"/>
                      </a:cubicBezTo>
                      <a:cubicBezTo>
                        <a:pt x="3322" y="1446"/>
                        <a:pt x="3332" y="1451"/>
                        <a:pt x="3304" y="1442"/>
                      </a:cubicBezTo>
                      <a:cubicBezTo>
                        <a:pt x="3276" y="1432"/>
                        <a:pt x="3255" y="1416"/>
                        <a:pt x="3235" y="1428"/>
                      </a:cubicBezTo>
                      <a:cubicBezTo>
                        <a:pt x="3216" y="1440"/>
                        <a:pt x="3194" y="1460"/>
                        <a:pt x="3167" y="1443"/>
                      </a:cubicBezTo>
                      <a:cubicBezTo>
                        <a:pt x="3141" y="1425"/>
                        <a:pt x="3121" y="1416"/>
                        <a:pt x="3108" y="1413"/>
                      </a:cubicBezTo>
                      <a:cubicBezTo>
                        <a:pt x="3096" y="1409"/>
                        <a:pt x="3089" y="1402"/>
                        <a:pt x="3094" y="1384"/>
                      </a:cubicBezTo>
                      <a:cubicBezTo>
                        <a:pt x="3099" y="1365"/>
                        <a:pt x="3105" y="1356"/>
                        <a:pt x="3083" y="1344"/>
                      </a:cubicBezTo>
                      <a:cubicBezTo>
                        <a:pt x="3061" y="1333"/>
                        <a:pt x="3040" y="1314"/>
                        <a:pt x="3014" y="1293"/>
                      </a:cubicBezTo>
                      <a:cubicBezTo>
                        <a:pt x="2989" y="1273"/>
                        <a:pt x="3002" y="1275"/>
                        <a:pt x="2990" y="1258"/>
                      </a:cubicBezTo>
                      <a:cubicBezTo>
                        <a:pt x="2978" y="1241"/>
                        <a:pt x="2962" y="1234"/>
                        <a:pt x="2942" y="1230"/>
                      </a:cubicBezTo>
                      <a:cubicBezTo>
                        <a:pt x="2922" y="1225"/>
                        <a:pt x="2903" y="1223"/>
                        <a:pt x="2882" y="1230"/>
                      </a:cubicBezTo>
                      <a:cubicBezTo>
                        <a:pt x="2860" y="1236"/>
                        <a:pt x="2857" y="1225"/>
                        <a:pt x="2848" y="1219"/>
                      </a:cubicBezTo>
                      <a:cubicBezTo>
                        <a:pt x="2839" y="1213"/>
                        <a:pt x="2818" y="1215"/>
                        <a:pt x="2803" y="1214"/>
                      </a:cubicBezTo>
                      <a:cubicBezTo>
                        <a:pt x="2788" y="1214"/>
                        <a:pt x="2732" y="1220"/>
                        <a:pt x="2714" y="1207"/>
                      </a:cubicBezTo>
                      <a:cubicBezTo>
                        <a:pt x="2695" y="1193"/>
                        <a:pt x="2683" y="1192"/>
                        <a:pt x="2659" y="1192"/>
                      </a:cubicBezTo>
                      <a:cubicBezTo>
                        <a:pt x="2636" y="1192"/>
                        <a:pt x="2627" y="1194"/>
                        <a:pt x="2620" y="1177"/>
                      </a:cubicBezTo>
                      <a:cubicBezTo>
                        <a:pt x="2612" y="1160"/>
                        <a:pt x="2598" y="1156"/>
                        <a:pt x="2582" y="1166"/>
                      </a:cubicBezTo>
                      <a:cubicBezTo>
                        <a:pt x="2565" y="1176"/>
                        <a:pt x="2530" y="1174"/>
                        <a:pt x="2514" y="1155"/>
                      </a:cubicBezTo>
                      <a:cubicBezTo>
                        <a:pt x="2498" y="1136"/>
                        <a:pt x="2452" y="1104"/>
                        <a:pt x="2426" y="1094"/>
                      </a:cubicBezTo>
                      <a:cubicBezTo>
                        <a:pt x="2401" y="1084"/>
                        <a:pt x="2351" y="1065"/>
                        <a:pt x="2324" y="1056"/>
                      </a:cubicBezTo>
                      <a:cubicBezTo>
                        <a:pt x="2297" y="1048"/>
                        <a:pt x="2292" y="1034"/>
                        <a:pt x="2251" y="1041"/>
                      </a:cubicBezTo>
                      <a:cubicBezTo>
                        <a:pt x="2211" y="1048"/>
                        <a:pt x="2203" y="1048"/>
                        <a:pt x="2195" y="1029"/>
                      </a:cubicBezTo>
                      <a:cubicBezTo>
                        <a:pt x="2187" y="1010"/>
                        <a:pt x="2174" y="964"/>
                        <a:pt x="2164" y="946"/>
                      </a:cubicBezTo>
                      <a:cubicBezTo>
                        <a:pt x="2153" y="927"/>
                        <a:pt x="2130" y="900"/>
                        <a:pt x="2126" y="876"/>
                      </a:cubicBezTo>
                      <a:cubicBezTo>
                        <a:pt x="2123" y="852"/>
                        <a:pt x="2115" y="828"/>
                        <a:pt x="2096" y="812"/>
                      </a:cubicBezTo>
                      <a:cubicBezTo>
                        <a:pt x="2076" y="796"/>
                        <a:pt x="2068" y="785"/>
                        <a:pt x="2068" y="759"/>
                      </a:cubicBezTo>
                      <a:cubicBezTo>
                        <a:pt x="2067" y="734"/>
                        <a:pt x="2076" y="722"/>
                        <a:pt x="2067" y="701"/>
                      </a:cubicBezTo>
                      <a:cubicBezTo>
                        <a:pt x="2059" y="680"/>
                        <a:pt x="2059" y="658"/>
                        <a:pt x="2071" y="662"/>
                      </a:cubicBezTo>
                      <a:cubicBezTo>
                        <a:pt x="2084" y="667"/>
                        <a:pt x="2122" y="669"/>
                        <a:pt x="2125" y="647"/>
                      </a:cubicBezTo>
                      <a:cubicBezTo>
                        <a:pt x="2129" y="624"/>
                        <a:pt x="2124" y="612"/>
                        <a:pt x="2121" y="594"/>
                      </a:cubicBezTo>
                      <a:cubicBezTo>
                        <a:pt x="2118" y="576"/>
                        <a:pt x="2122" y="569"/>
                        <a:pt x="2135" y="537"/>
                      </a:cubicBezTo>
                      <a:cubicBezTo>
                        <a:pt x="2148" y="505"/>
                        <a:pt x="2168" y="485"/>
                        <a:pt x="2175" y="471"/>
                      </a:cubicBezTo>
                      <a:cubicBezTo>
                        <a:pt x="2183" y="458"/>
                        <a:pt x="2187" y="451"/>
                        <a:pt x="2170" y="434"/>
                      </a:cubicBezTo>
                      <a:cubicBezTo>
                        <a:pt x="2153" y="417"/>
                        <a:pt x="2116" y="415"/>
                        <a:pt x="2121" y="396"/>
                      </a:cubicBezTo>
                      <a:cubicBezTo>
                        <a:pt x="2126" y="377"/>
                        <a:pt x="2138" y="380"/>
                        <a:pt x="2155" y="374"/>
                      </a:cubicBezTo>
                      <a:cubicBezTo>
                        <a:pt x="2173" y="368"/>
                        <a:pt x="2192" y="333"/>
                        <a:pt x="2169" y="312"/>
                      </a:cubicBezTo>
                      <a:cubicBezTo>
                        <a:pt x="2145" y="290"/>
                        <a:pt x="1743" y="150"/>
                        <a:pt x="1743" y="150"/>
                      </a:cubicBezTo>
                      <a:cubicBezTo>
                        <a:pt x="1169" y="228"/>
                        <a:pt x="1169" y="228"/>
                        <a:pt x="1169" y="228"/>
                      </a:cubicBezTo>
                      <a:cubicBezTo>
                        <a:pt x="460" y="0"/>
                        <a:pt x="460" y="0"/>
                        <a:pt x="460" y="0"/>
                      </a:cubicBezTo>
                      <a:cubicBezTo>
                        <a:pt x="75" y="78"/>
                        <a:pt x="75" y="78"/>
                        <a:pt x="75" y="78"/>
                      </a:cubicBezTo>
                      <a:cubicBezTo>
                        <a:pt x="34" y="144"/>
                        <a:pt x="34" y="144"/>
                        <a:pt x="34" y="144"/>
                      </a:cubicBezTo>
                      <a:lnTo>
                        <a:pt x="44" y="15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33"/>
                <p:cNvSpPr/>
                <p:nvPr/>
              </p:nvSpPr>
              <p:spPr bwMode="auto">
                <a:xfrm>
                  <a:off x="1682329" y="2563515"/>
                  <a:ext cx="2230438" cy="1635125"/>
                </a:xfrm>
                <a:custGeom>
                  <a:avLst/>
                  <a:gdLst>
                    <a:gd name="T0" fmla="*/ 3901 w 3988"/>
                    <a:gd name="T1" fmla="*/ 1398 h 2922"/>
                    <a:gd name="T2" fmla="*/ 3821 w 3988"/>
                    <a:gd name="T3" fmla="*/ 1213 h 2922"/>
                    <a:gd name="T4" fmla="*/ 3559 w 3988"/>
                    <a:gd name="T5" fmla="*/ 1048 h 2922"/>
                    <a:gd name="T6" fmla="*/ 3173 w 3988"/>
                    <a:gd name="T7" fmla="*/ 949 h 2922"/>
                    <a:gd name="T8" fmla="*/ 3196 w 3988"/>
                    <a:gd name="T9" fmla="*/ 744 h 2922"/>
                    <a:gd name="T10" fmla="*/ 3158 w 3988"/>
                    <a:gd name="T11" fmla="*/ 505 h 2922"/>
                    <a:gd name="T12" fmla="*/ 3043 w 3988"/>
                    <a:gd name="T13" fmla="*/ 340 h 2922"/>
                    <a:gd name="T14" fmla="*/ 2813 w 3988"/>
                    <a:gd name="T15" fmla="*/ 146 h 2922"/>
                    <a:gd name="T16" fmla="*/ 2691 w 3988"/>
                    <a:gd name="T17" fmla="*/ 18 h 2922"/>
                    <a:gd name="T18" fmla="*/ 2496 w 3988"/>
                    <a:gd name="T19" fmla="*/ 143 h 2922"/>
                    <a:gd name="T20" fmla="*/ 2411 w 3988"/>
                    <a:gd name="T21" fmla="*/ 408 h 2922"/>
                    <a:gd name="T22" fmla="*/ 2236 w 3988"/>
                    <a:gd name="T23" fmla="*/ 409 h 2922"/>
                    <a:gd name="T24" fmla="*/ 1991 w 3988"/>
                    <a:gd name="T25" fmla="*/ 423 h 2922"/>
                    <a:gd name="T26" fmla="*/ 1892 w 3988"/>
                    <a:gd name="T27" fmla="*/ 684 h 2922"/>
                    <a:gd name="T28" fmla="*/ 1745 w 3988"/>
                    <a:gd name="T29" fmla="*/ 704 h 2922"/>
                    <a:gd name="T30" fmla="*/ 1483 w 3988"/>
                    <a:gd name="T31" fmla="*/ 737 h 2922"/>
                    <a:gd name="T32" fmla="*/ 1525 w 3988"/>
                    <a:gd name="T33" fmla="*/ 925 h 2922"/>
                    <a:gd name="T34" fmla="*/ 1488 w 3988"/>
                    <a:gd name="T35" fmla="*/ 1163 h 2922"/>
                    <a:gd name="T36" fmla="*/ 1354 w 3988"/>
                    <a:gd name="T37" fmla="*/ 1330 h 2922"/>
                    <a:gd name="T38" fmla="*/ 1068 w 3988"/>
                    <a:gd name="T39" fmla="*/ 1438 h 2922"/>
                    <a:gd name="T40" fmla="*/ 725 w 3988"/>
                    <a:gd name="T41" fmla="*/ 1500 h 2922"/>
                    <a:gd name="T42" fmla="*/ 510 w 3988"/>
                    <a:gd name="T43" fmla="*/ 1488 h 2922"/>
                    <a:gd name="T44" fmla="*/ 350 w 3988"/>
                    <a:gd name="T45" fmla="*/ 1540 h 2922"/>
                    <a:gd name="T46" fmla="*/ 114 w 3988"/>
                    <a:gd name="T47" fmla="*/ 1607 h 2922"/>
                    <a:gd name="T48" fmla="*/ 4 w 3988"/>
                    <a:gd name="T49" fmla="*/ 1693 h 2922"/>
                    <a:gd name="T50" fmla="*/ 76 w 3988"/>
                    <a:gd name="T51" fmla="*/ 1877 h 2922"/>
                    <a:gd name="T52" fmla="*/ 171 w 3988"/>
                    <a:gd name="T53" fmla="*/ 2086 h 2922"/>
                    <a:gd name="T54" fmla="*/ 130 w 3988"/>
                    <a:gd name="T55" fmla="*/ 2251 h 2922"/>
                    <a:gd name="T56" fmla="*/ 279 w 3988"/>
                    <a:gd name="T57" fmla="*/ 2457 h 2922"/>
                    <a:gd name="T58" fmla="*/ 576 w 3988"/>
                    <a:gd name="T59" fmla="*/ 2679 h 2922"/>
                    <a:gd name="T60" fmla="*/ 945 w 3988"/>
                    <a:gd name="T61" fmla="*/ 2675 h 2922"/>
                    <a:gd name="T62" fmla="*/ 1219 w 3988"/>
                    <a:gd name="T63" fmla="*/ 2835 h 2922"/>
                    <a:gd name="T64" fmla="*/ 1471 w 3988"/>
                    <a:gd name="T65" fmla="*/ 2807 h 2922"/>
                    <a:gd name="T66" fmla="*/ 1713 w 3988"/>
                    <a:gd name="T67" fmla="*/ 2912 h 2922"/>
                    <a:gd name="T68" fmla="*/ 1876 w 3988"/>
                    <a:gd name="T69" fmla="*/ 2866 h 2922"/>
                    <a:gd name="T70" fmla="*/ 2154 w 3988"/>
                    <a:gd name="T71" fmla="*/ 2799 h 2922"/>
                    <a:gd name="T72" fmla="*/ 2494 w 3988"/>
                    <a:gd name="T73" fmla="*/ 2799 h 2922"/>
                    <a:gd name="T74" fmla="*/ 2756 w 3988"/>
                    <a:gd name="T75" fmla="*/ 2874 h 2922"/>
                    <a:gd name="T76" fmla="*/ 2937 w 3988"/>
                    <a:gd name="T77" fmla="*/ 2845 h 2922"/>
                    <a:gd name="T78" fmla="*/ 2972 w 3988"/>
                    <a:gd name="T79" fmla="*/ 2668 h 2922"/>
                    <a:gd name="T80" fmla="*/ 2842 w 3988"/>
                    <a:gd name="T81" fmla="*/ 2518 h 2922"/>
                    <a:gd name="T82" fmla="*/ 2941 w 3988"/>
                    <a:gd name="T83" fmla="*/ 2354 h 2922"/>
                    <a:gd name="T84" fmla="*/ 3212 w 3988"/>
                    <a:gd name="T85" fmla="*/ 2328 h 2922"/>
                    <a:gd name="T86" fmla="*/ 3447 w 3988"/>
                    <a:gd name="T87" fmla="*/ 2274 h 2922"/>
                    <a:gd name="T88" fmla="*/ 3499 w 3988"/>
                    <a:gd name="T89" fmla="*/ 2164 h 2922"/>
                    <a:gd name="T90" fmla="*/ 3540 w 3988"/>
                    <a:gd name="T91" fmla="*/ 1915 h 2922"/>
                    <a:gd name="T92" fmla="*/ 3819 w 3988"/>
                    <a:gd name="T93" fmla="*/ 1741 h 2922"/>
                    <a:gd name="T94" fmla="*/ 3971 w 3988"/>
                    <a:gd name="T95" fmla="*/ 1587 h 2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988" h="2922">
                      <a:moveTo>
                        <a:pt x="3985" y="1564"/>
                      </a:moveTo>
                      <a:cubicBezTo>
                        <a:pt x="3981" y="1558"/>
                        <a:pt x="3983" y="1557"/>
                        <a:pt x="3981" y="1546"/>
                      </a:cubicBezTo>
                      <a:cubicBezTo>
                        <a:pt x="3975" y="1516"/>
                        <a:pt x="3943" y="1471"/>
                        <a:pt x="3929" y="1460"/>
                      </a:cubicBezTo>
                      <a:cubicBezTo>
                        <a:pt x="3916" y="1448"/>
                        <a:pt x="3908" y="1414"/>
                        <a:pt x="3901" y="1398"/>
                      </a:cubicBezTo>
                      <a:cubicBezTo>
                        <a:pt x="3894" y="1382"/>
                        <a:pt x="3890" y="1357"/>
                        <a:pt x="3881" y="1327"/>
                      </a:cubicBezTo>
                      <a:cubicBezTo>
                        <a:pt x="3872" y="1298"/>
                        <a:pt x="3884" y="1293"/>
                        <a:pt x="3850" y="1274"/>
                      </a:cubicBezTo>
                      <a:cubicBezTo>
                        <a:pt x="3816" y="1255"/>
                        <a:pt x="3832" y="1257"/>
                        <a:pt x="3843" y="1239"/>
                      </a:cubicBezTo>
                      <a:cubicBezTo>
                        <a:pt x="3854" y="1221"/>
                        <a:pt x="3847" y="1213"/>
                        <a:pt x="3821" y="1213"/>
                      </a:cubicBezTo>
                      <a:cubicBezTo>
                        <a:pt x="3795" y="1213"/>
                        <a:pt x="3754" y="1212"/>
                        <a:pt x="3725" y="1178"/>
                      </a:cubicBezTo>
                      <a:cubicBezTo>
                        <a:pt x="3695" y="1144"/>
                        <a:pt x="3687" y="1150"/>
                        <a:pt x="3670" y="1134"/>
                      </a:cubicBezTo>
                      <a:cubicBezTo>
                        <a:pt x="3654" y="1117"/>
                        <a:pt x="3626" y="1118"/>
                        <a:pt x="3609" y="1091"/>
                      </a:cubicBezTo>
                      <a:cubicBezTo>
                        <a:pt x="3591" y="1064"/>
                        <a:pt x="3588" y="1051"/>
                        <a:pt x="3559" y="1048"/>
                      </a:cubicBezTo>
                      <a:cubicBezTo>
                        <a:pt x="3530" y="1044"/>
                        <a:pt x="3444" y="1026"/>
                        <a:pt x="3419" y="1019"/>
                      </a:cubicBezTo>
                      <a:cubicBezTo>
                        <a:pt x="3393" y="1012"/>
                        <a:pt x="3338" y="1010"/>
                        <a:pt x="3306" y="1001"/>
                      </a:cubicBezTo>
                      <a:cubicBezTo>
                        <a:pt x="3273" y="993"/>
                        <a:pt x="3253" y="979"/>
                        <a:pt x="3239" y="969"/>
                      </a:cubicBezTo>
                      <a:cubicBezTo>
                        <a:pt x="3225" y="958"/>
                        <a:pt x="3192" y="955"/>
                        <a:pt x="3173" y="949"/>
                      </a:cubicBezTo>
                      <a:cubicBezTo>
                        <a:pt x="3154" y="943"/>
                        <a:pt x="3128" y="919"/>
                        <a:pt x="3124" y="896"/>
                      </a:cubicBezTo>
                      <a:cubicBezTo>
                        <a:pt x="3120" y="873"/>
                        <a:pt x="3136" y="851"/>
                        <a:pt x="3145" y="834"/>
                      </a:cubicBezTo>
                      <a:cubicBezTo>
                        <a:pt x="3154" y="817"/>
                        <a:pt x="3178" y="794"/>
                        <a:pt x="3184" y="785"/>
                      </a:cubicBezTo>
                      <a:cubicBezTo>
                        <a:pt x="3189" y="777"/>
                        <a:pt x="3206" y="770"/>
                        <a:pt x="3196" y="744"/>
                      </a:cubicBezTo>
                      <a:cubicBezTo>
                        <a:pt x="3187" y="719"/>
                        <a:pt x="3173" y="697"/>
                        <a:pt x="3190" y="684"/>
                      </a:cubicBezTo>
                      <a:cubicBezTo>
                        <a:pt x="3207" y="672"/>
                        <a:pt x="3223" y="650"/>
                        <a:pt x="3215" y="625"/>
                      </a:cubicBezTo>
                      <a:cubicBezTo>
                        <a:pt x="3208" y="599"/>
                        <a:pt x="3202" y="582"/>
                        <a:pt x="3187" y="563"/>
                      </a:cubicBezTo>
                      <a:cubicBezTo>
                        <a:pt x="3172" y="544"/>
                        <a:pt x="3168" y="531"/>
                        <a:pt x="3158" y="505"/>
                      </a:cubicBezTo>
                      <a:cubicBezTo>
                        <a:pt x="3148" y="478"/>
                        <a:pt x="3151" y="453"/>
                        <a:pt x="3148" y="440"/>
                      </a:cubicBezTo>
                      <a:cubicBezTo>
                        <a:pt x="3146" y="426"/>
                        <a:pt x="3120" y="384"/>
                        <a:pt x="3107" y="369"/>
                      </a:cubicBezTo>
                      <a:cubicBezTo>
                        <a:pt x="3093" y="353"/>
                        <a:pt x="3096" y="342"/>
                        <a:pt x="3079" y="356"/>
                      </a:cubicBezTo>
                      <a:cubicBezTo>
                        <a:pt x="3063" y="369"/>
                        <a:pt x="3056" y="362"/>
                        <a:pt x="3043" y="340"/>
                      </a:cubicBezTo>
                      <a:cubicBezTo>
                        <a:pt x="3029" y="317"/>
                        <a:pt x="3008" y="298"/>
                        <a:pt x="2982" y="309"/>
                      </a:cubicBezTo>
                      <a:cubicBezTo>
                        <a:pt x="2956" y="321"/>
                        <a:pt x="2918" y="322"/>
                        <a:pt x="2898" y="290"/>
                      </a:cubicBezTo>
                      <a:cubicBezTo>
                        <a:pt x="2879" y="258"/>
                        <a:pt x="2872" y="239"/>
                        <a:pt x="2867" y="210"/>
                      </a:cubicBezTo>
                      <a:cubicBezTo>
                        <a:pt x="2862" y="181"/>
                        <a:pt x="2821" y="163"/>
                        <a:pt x="2813" y="146"/>
                      </a:cubicBezTo>
                      <a:cubicBezTo>
                        <a:pt x="2806" y="129"/>
                        <a:pt x="2781" y="86"/>
                        <a:pt x="2786" y="76"/>
                      </a:cubicBezTo>
                      <a:cubicBezTo>
                        <a:pt x="2791" y="66"/>
                        <a:pt x="2792" y="50"/>
                        <a:pt x="2782" y="41"/>
                      </a:cubicBezTo>
                      <a:cubicBezTo>
                        <a:pt x="2771" y="32"/>
                        <a:pt x="2755" y="33"/>
                        <a:pt x="2730" y="35"/>
                      </a:cubicBezTo>
                      <a:cubicBezTo>
                        <a:pt x="2706" y="37"/>
                        <a:pt x="2702" y="37"/>
                        <a:pt x="2691" y="18"/>
                      </a:cubicBezTo>
                      <a:cubicBezTo>
                        <a:pt x="2681" y="0"/>
                        <a:pt x="2669" y="4"/>
                        <a:pt x="2648" y="12"/>
                      </a:cubicBezTo>
                      <a:cubicBezTo>
                        <a:pt x="2628" y="20"/>
                        <a:pt x="2618" y="28"/>
                        <a:pt x="2619" y="50"/>
                      </a:cubicBezTo>
                      <a:cubicBezTo>
                        <a:pt x="2620" y="71"/>
                        <a:pt x="2625" y="106"/>
                        <a:pt x="2584" y="126"/>
                      </a:cubicBezTo>
                      <a:cubicBezTo>
                        <a:pt x="2543" y="146"/>
                        <a:pt x="2523" y="144"/>
                        <a:pt x="2496" y="143"/>
                      </a:cubicBezTo>
                      <a:cubicBezTo>
                        <a:pt x="2469" y="142"/>
                        <a:pt x="2450" y="166"/>
                        <a:pt x="2437" y="188"/>
                      </a:cubicBezTo>
                      <a:cubicBezTo>
                        <a:pt x="2425" y="209"/>
                        <a:pt x="2420" y="248"/>
                        <a:pt x="2420" y="277"/>
                      </a:cubicBezTo>
                      <a:cubicBezTo>
                        <a:pt x="2420" y="306"/>
                        <a:pt x="2417" y="343"/>
                        <a:pt x="2421" y="358"/>
                      </a:cubicBezTo>
                      <a:cubicBezTo>
                        <a:pt x="2425" y="374"/>
                        <a:pt x="2420" y="399"/>
                        <a:pt x="2411" y="408"/>
                      </a:cubicBezTo>
                      <a:cubicBezTo>
                        <a:pt x="2401" y="416"/>
                        <a:pt x="2375" y="427"/>
                        <a:pt x="2358" y="431"/>
                      </a:cubicBezTo>
                      <a:cubicBezTo>
                        <a:pt x="2341" y="434"/>
                        <a:pt x="2329" y="439"/>
                        <a:pt x="2316" y="446"/>
                      </a:cubicBezTo>
                      <a:cubicBezTo>
                        <a:pt x="2303" y="453"/>
                        <a:pt x="2282" y="444"/>
                        <a:pt x="2276" y="424"/>
                      </a:cubicBezTo>
                      <a:cubicBezTo>
                        <a:pt x="2270" y="404"/>
                        <a:pt x="2268" y="408"/>
                        <a:pt x="2236" y="409"/>
                      </a:cubicBezTo>
                      <a:cubicBezTo>
                        <a:pt x="2204" y="410"/>
                        <a:pt x="2163" y="401"/>
                        <a:pt x="2138" y="380"/>
                      </a:cubicBezTo>
                      <a:cubicBezTo>
                        <a:pt x="2114" y="358"/>
                        <a:pt x="2084" y="349"/>
                        <a:pt x="2068" y="336"/>
                      </a:cubicBezTo>
                      <a:cubicBezTo>
                        <a:pt x="2053" y="322"/>
                        <a:pt x="2032" y="326"/>
                        <a:pt x="2027" y="354"/>
                      </a:cubicBezTo>
                      <a:cubicBezTo>
                        <a:pt x="2022" y="383"/>
                        <a:pt x="2023" y="385"/>
                        <a:pt x="1991" y="423"/>
                      </a:cubicBezTo>
                      <a:cubicBezTo>
                        <a:pt x="1959" y="461"/>
                        <a:pt x="1941" y="498"/>
                        <a:pt x="1935" y="516"/>
                      </a:cubicBezTo>
                      <a:cubicBezTo>
                        <a:pt x="1928" y="534"/>
                        <a:pt x="1915" y="547"/>
                        <a:pt x="1916" y="576"/>
                      </a:cubicBezTo>
                      <a:cubicBezTo>
                        <a:pt x="1917" y="604"/>
                        <a:pt x="1912" y="602"/>
                        <a:pt x="1894" y="626"/>
                      </a:cubicBezTo>
                      <a:cubicBezTo>
                        <a:pt x="1875" y="650"/>
                        <a:pt x="1866" y="668"/>
                        <a:pt x="1892" y="684"/>
                      </a:cubicBezTo>
                      <a:cubicBezTo>
                        <a:pt x="1919" y="699"/>
                        <a:pt x="1916" y="703"/>
                        <a:pt x="1906" y="724"/>
                      </a:cubicBezTo>
                      <a:cubicBezTo>
                        <a:pt x="1896" y="746"/>
                        <a:pt x="1897" y="762"/>
                        <a:pt x="1870" y="748"/>
                      </a:cubicBezTo>
                      <a:cubicBezTo>
                        <a:pt x="1844" y="735"/>
                        <a:pt x="1813" y="740"/>
                        <a:pt x="1801" y="714"/>
                      </a:cubicBezTo>
                      <a:cubicBezTo>
                        <a:pt x="1790" y="689"/>
                        <a:pt x="1769" y="696"/>
                        <a:pt x="1745" y="704"/>
                      </a:cubicBezTo>
                      <a:cubicBezTo>
                        <a:pt x="1722" y="712"/>
                        <a:pt x="1693" y="714"/>
                        <a:pt x="1671" y="714"/>
                      </a:cubicBezTo>
                      <a:cubicBezTo>
                        <a:pt x="1649" y="713"/>
                        <a:pt x="1620" y="703"/>
                        <a:pt x="1588" y="706"/>
                      </a:cubicBezTo>
                      <a:cubicBezTo>
                        <a:pt x="1557" y="709"/>
                        <a:pt x="1542" y="718"/>
                        <a:pt x="1522" y="715"/>
                      </a:cubicBezTo>
                      <a:cubicBezTo>
                        <a:pt x="1502" y="712"/>
                        <a:pt x="1475" y="716"/>
                        <a:pt x="1483" y="737"/>
                      </a:cubicBezTo>
                      <a:cubicBezTo>
                        <a:pt x="1491" y="757"/>
                        <a:pt x="1483" y="762"/>
                        <a:pt x="1511" y="760"/>
                      </a:cubicBezTo>
                      <a:cubicBezTo>
                        <a:pt x="1539" y="758"/>
                        <a:pt x="1555" y="768"/>
                        <a:pt x="1551" y="780"/>
                      </a:cubicBezTo>
                      <a:cubicBezTo>
                        <a:pt x="1547" y="791"/>
                        <a:pt x="1538" y="813"/>
                        <a:pt x="1534" y="836"/>
                      </a:cubicBezTo>
                      <a:cubicBezTo>
                        <a:pt x="1529" y="859"/>
                        <a:pt x="1523" y="896"/>
                        <a:pt x="1525" y="925"/>
                      </a:cubicBezTo>
                      <a:cubicBezTo>
                        <a:pt x="1528" y="955"/>
                        <a:pt x="1539" y="991"/>
                        <a:pt x="1547" y="1010"/>
                      </a:cubicBezTo>
                      <a:cubicBezTo>
                        <a:pt x="1555" y="1029"/>
                        <a:pt x="1565" y="1089"/>
                        <a:pt x="1553" y="1099"/>
                      </a:cubicBezTo>
                      <a:cubicBezTo>
                        <a:pt x="1540" y="1109"/>
                        <a:pt x="1511" y="1112"/>
                        <a:pt x="1504" y="1128"/>
                      </a:cubicBezTo>
                      <a:cubicBezTo>
                        <a:pt x="1497" y="1145"/>
                        <a:pt x="1514" y="1156"/>
                        <a:pt x="1488" y="1163"/>
                      </a:cubicBezTo>
                      <a:cubicBezTo>
                        <a:pt x="1463" y="1171"/>
                        <a:pt x="1448" y="1183"/>
                        <a:pt x="1447" y="1208"/>
                      </a:cubicBezTo>
                      <a:cubicBezTo>
                        <a:pt x="1447" y="1233"/>
                        <a:pt x="1449" y="1268"/>
                        <a:pt x="1443" y="1288"/>
                      </a:cubicBezTo>
                      <a:cubicBezTo>
                        <a:pt x="1437" y="1308"/>
                        <a:pt x="1441" y="1317"/>
                        <a:pt x="1419" y="1317"/>
                      </a:cubicBezTo>
                      <a:cubicBezTo>
                        <a:pt x="1398" y="1317"/>
                        <a:pt x="1378" y="1304"/>
                        <a:pt x="1354" y="1330"/>
                      </a:cubicBezTo>
                      <a:cubicBezTo>
                        <a:pt x="1330" y="1357"/>
                        <a:pt x="1321" y="1363"/>
                        <a:pt x="1290" y="1355"/>
                      </a:cubicBezTo>
                      <a:cubicBezTo>
                        <a:pt x="1260" y="1347"/>
                        <a:pt x="1253" y="1343"/>
                        <a:pt x="1213" y="1360"/>
                      </a:cubicBezTo>
                      <a:cubicBezTo>
                        <a:pt x="1174" y="1377"/>
                        <a:pt x="1127" y="1399"/>
                        <a:pt x="1108" y="1404"/>
                      </a:cubicBezTo>
                      <a:cubicBezTo>
                        <a:pt x="1089" y="1410"/>
                        <a:pt x="1087" y="1414"/>
                        <a:pt x="1068" y="1438"/>
                      </a:cubicBezTo>
                      <a:cubicBezTo>
                        <a:pt x="1049" y="1463"/>
                        <a:pt x="1042" y="1469"/>
                        <a:pt x="1005" y="1468"/>
                      </a:cubicBezTo>
                      <a:cubicBezTo>
                        <a:pt x="969" y="1468"/>
                        <a:pt x="908" y="1460"/>
                        <a:pt x="874" y="1458"/>
                      </a:cubicBezTo>
                      <a:cubicBezTo>
                        <a:pt x="840" y="1457"/>
                        <a:pt x="775" y="1437"/>
                        <a:pt x="756" y="1459"/>
                      </a:cubicBezTo>
                      <a:cubicBezTo>
                        <a:pt x="737" y="1481"/>
                        <a:pt x="728" y="1479"/>
                        <a:pt x="725" y="1500"/>
                      </a:cubicBezTo>
                      <a:cubicBezTo>
                        <a:pt x="723" y="1520"/>
                        <a:pt x="731" y="1533"/>
                        <a:pt x="706" y="1548"/>
                      </a:cubicBezTo>
                      <a:cubicBezTo>
                        <a:pt x="680" y="1562"/>
                        <a:pt x="643" y="1565"/>
                        <a:pt x="617" y="1565"/>
                      </a:cubicBezTo>
                      <a:cubicBezTo>
                        <a:pt x="590" y="1564"/>
                        <a:pt x="551" y="1569"/>
                        <a:pt x="539" y="1547"/>
                      </a:cubicBezTo>
                      <a:cubicBezTo>
                        <a:pt x="527" y="1525"/>
                        <a:pt x="532" y="1488"/>
                        <a:pt x="510" y="1488"/>
                      </a:cubicBezTo>
                      <a:cubicBezTo>
                        <a:pt x="487" y="1487"/>
                        <a:pt x="482" y="1508"/>
                        <a:pt x="454" y="1516"/>
                      </a:cubicBezTo>
                      <a:cubicBezTo>
                        <a:pt x="426" y="1523"/>
                        <a:pt x="400" y="1526"/>
                        <a:pt x="387" y="1511"/>
                      </a:cubicBezTo>
                      <a:cubicBezTo>
                        <a:pt x="373" y="1496"/>
                        <a:pt x="365" y="1508"/>
                        <a:pt x="371" y="1522"/>
                      </a:cubicBezTo>
                      <a:cubicBezTo>
                        <a:pt x="377" y="1535"/>
                        <a:pt x="364" y="1543"/>
                        <a:pt x="350" y="1540"/>
                      </a:cubicBezTo>
                      <a:cubicBezTo>
                        <a:pt x="335" y="1537"/>
                        <a:pt x="297" y="1539"/>
                        <a:pt x="279" y="1555"/>
                      </a:cubicBezTo>
                      <a:cubicBezTo>
                        <a:pt x="262" y="1572"/>
                        <a:pt x="229" y="1572"/>
                        <a:pt x="211" y="1564"/>
                      </a:cubicBezTo>
                      <a:cubicBezTo>
                        <a:pt x="193" y="1556"/>
                        <a:pt x="169" y="1549"/>
                        <a:pt x="150" y="1573"/>
                      </a:cubicBezTo>
                      <a:cubicBezTo>
                        <a:pt x="131" y="1597"/>
                        <a:pt x="133" y="1610"/>
                        <a:pt x="114" y="1607"/>
                      </a:cubicBezTo>
                      <a:cubicBezTo>
                        <a:pt x="95" y="1604"/>
                        <a:pt x="87" y="1617"/>
                        <a:pt x="87" y="1634"/>
                      </a:cubicBezTo>
                      <a:cubicBezTo>
                        <a:pt x="87" y="1651"/>
                        <a:pt x="92" y="1670"/>
                        <a:pt x="69" y="1677"/>
                      </a:cubicBezTo>
                      <a:cubicBezTo>
                        <a:pt x="46" y="1684"/>
                        <a:pt x="22" y="1671"/>
                        <a:pt x="12" y="1678"/>
                      </a:cubicBezTo>
                      <a:cubicBezTo>
                        <a:pt x="1" y="1685"/>
                        <a:pt x="4" y="1688"/>
                        <a:pt x="4" y="1693"/>
                      </a:cubicBezTo>
                      <a:cubicBezTo>
                        <a:pt x="4" y="1693"/>
                        <a:pt x="4" y="1722"/>
                        <a:pt x="11" y="1737"/>
                      </a:cubicBezTo>
                      <a:cubicBezTo>
                        <a:pt x="18" y="1753"/>
                        <a:pt x="22" y="1782"/>
                        <a:pt x="11" y="1799"/>
                      </a:cubicBezTo>
                      <a:cubicBezTo>
                        <a:pt x="0" y="1815"/>
                        <a:pt x="15" y="1872"/>
                        <a:pt x="29" y="1882"/>
                      </a:cubicBezTo>
                      <a:cubicBezTo>
                        <a:pt x="42" y="1891"/>
                        <a:pt x="76" y="1884"/>
                        <a:pt x="76" y="1877"/>
                      </a:cubicBezTo>
                      <a:cubicBezTo>
                        <a:pt x="76" y="1869"/>
                        <a:pt x="116" y="1877"/>
                        <a:pt x="128" y="1886"/>
                      </a:cubicBezTo>
                      <a:cubicBezTo>
                        <a:pt x="140" y="1895"/>
                        <a:pt x="184" y="1913"/>
                        <a:pt x="177" y="1942"/>
                      </a:cubicBezTo>
                      <a:cubicBezTo>
                        <a:pt x="170" y="1971"/>
                        <a:pt x="166" y="1983"/>
                        <a:pt x="171" y="2018"/>
                      </a:cubicBezTo>
                      <a:cubicBezTo>
                        <a:pt x="176" y="2053"/>
                        <a:pt x="182" y="2078"/>
                        <a:pt x="171" y="2086"/>
                      </a:cubicBezTo>
                      <a:cubicBezTo>
                        <a:pt x="160" y="2093"/>
                        <a:pt x="145" y="2109"/>
                        <a:pt x="165" y="2133"/>
                      </a:cubicBezTo>
                      <a:cubicBezTo>
                        <a:pt x="184" y="2156"/>
                        <a:pt x="186" y="2181"/>
                        <a:pt x="159" y="2184"/>
                      </a:cubicBezTo>
                      <a:cubicBezTo>
                        <a:pt x="131" y="2187"/>
                        <a:pt x="70" y="2170"/>
                        <a:pt x="76" y="2200"/>
                      </a:cubicBezTo>
                      <a:cubicBezTo>
                        <a:pt x="82" y="2231"/>
                        <a:pt x="98" y="2243"/>
                        <a:pt x="130" y="2251"/>
                      </a:cubicBezTo>
                      <a:cubicBezTo>
                        <a:pt x="162" y="2258"/>
                        <a:pt x="198" y="2261"/>
                        <a:pt x="210" y="2293"/>
                      </a:cubicBezTo>
                      <a:cubicBezTo>
                        <a:pt x="222" y="2324"/>
                        <a:pt x="219" y="2318"/>
                        <a:pt x="236" y="2334"/>
                      </a:cubicBezTo>
                      <a:cubicBezTo>
                        <a:pt x="252" y="2349"/>
                        <a:pt x="254" y="2357"/>
                        <a:pt x="264" y="2379"/>
                      </a:cubicBezTo>
                      <a:cubicBezTo>
                        <a:pt x="275" y="2400"/>
                        <a:pt x="272" y="2425"/>
                        <a:pt x="279" y="2457"/>
                      </a:cubicBezTo>
                      <a:cubicBezTo>
                        <a:pt x="285" y="2488"/>
                        <a:pt x="266" y="2532"/>
                        <a:pt x="310" y="2551"/>
                      </a:cubicBezTo>
                      <a:cubicBezTo>
                        <a:pt x="354" y="2569"/>
                        <a:pt x="358" y="2573"/>
                        <a:pt x="382" y="2601"/>
                      </a:cubicBezTo>
                      <a:cubicBezTo>
                        <a:pt x="407" y="2629"/>
                        <a:pt x="463" y="2652"/>
                        <a:pt x="501" y="2666"/>
                      </a:cubicBezTo>
                      <a:cubicBezTo>
                        <a:pt x="529" y="2676"/>
                        <a:pt x="565" y="2664"/>
                        <a:pt x="576" y="2679"/>
                      </a:cubicBezTo>
                      <a:cubicBezTo>
                        <a:pt x="576" y="2679"/>
                        <a:pt x="592" y="2691"/>
                        <a:pt x="622" y="2671"/>
                      </a:cubicBezTo>
                      <a:cubicBezTo>
                        <a:pt x="653" y="2651"/>
                        <a:pt x="704" y="2630"/>
                        <a:pt x="731" y="2626"/>
                      </a:cubicBezTo>
                      <a:cubicBezTo>
                        <a:pt x="758" y="2622"/>
                        <a:pt x="838" y="2603"/>
                        <a:pt x="872" y="2641"/>
                      </a:cubicBezTo>
                      <a:cubicBezTo>
                        <a:pt x="906" y="2678"/>
                        <a:pt x="920" y="2678"/>
                        <a:pt x="945" y="2675"/>
                      </a:cubicBezTo>
                      <a:cubicBezTo>
                        <a:pt x="970" y="2673"/>
                        <a:pt x="980" y="2686"/>
                        <a:pt x="996" y="2707"/>
                      </a:cubicBezTo>
                      <a:cubicBezTo>
                        <a:pt x="1012" y="2727"/>
                        <a:pt x="1027" y="2765"/>
                        <a:pt x="1056" y="2779"/>
                      </a:cubicBezTo>
                      <a:cubicBezTo>
                        <a:pt x="1085" y="2794"/>
                        <a:pt x="1119" y="2821"/>
                        <a:pt x="1146" y="2814"/>
                      </a:cubicBezTo>
                      <a:cubicBezTo>
                        <a:pt x="1173" y="2807"/>
                        <a:pt x="1183" y="2814"/>
                        <a:pt x="1219" y="2835"/>
                      </a:cubicBezTo>
                      <a:cubicBezTo>
                        <a:pt x="1254" y="2855"/>
                        <a:pt x="1271" y="2871"/>
                        <a:pt x="1293" y="2859"/>
                      </a:cubicBezTo>
                      <a:cubicBezTo>
                        <a:pt x="1315" y="2848"/>
                        <a:pt x="1313" y="2822"/>
                        <a:pt x="1355" y="2811"/>
                      </a:cubicBezTo>
                      <a:cubicBezTo>
                        <a:pt x="1397" y="2799"/>
                        <a:pt x="1409" y="2785"/>
                        <a:pt x="1428" y="2805"/>
                      </a:cubicBezTo>
                      <a:cubicBezTo>
                        <a:pt x="1448" y="2824"/>
                        <a:pt x="1438" y="2809"/>
                        <a:pt x="1471" y="2807"/>
                      </a:cubicBezTo>
                      <a:cubicBezTo>
                        <a:pt x="1504" y="2805"/>
                        <a:pt x="1501" y="2807"/>
                        <a:pt x="1531" y="2820"/>
                      </a:cubicBezTo>
                      <a:cubicBezTo>
                        <a:pt x="1561" y="2833"/>
                        <a:pt x="1589" y="2831"/>
                        <a:pt x="1601" y="2852"/>
                      </a:cubicBezTo>
                      <a:cubicBezTo>
                        <a:pt x="1612" y="2874"/>
                        <a:pt x="1608" y="2892"/>
                        <a:pt x="1648" y="2889"/>
                      </a:cubicBezTo>
                      <a:cubicBezTo>
                        <a:pt x="1689" y="2886"/>
                        <a:pt x="1703" y="2902"/>
                        <a:pt x="1713" y="2912"/>
                      </a:cubicBezTo>
                      <a:cubicBezTo>
                        <a:pt x="1722" y="2922"/>
                        <a:pt x="1728" y="2920"/>
                        <a:pt x="1741" y="2909"/>
                      </a:cubicBezTo>
                      <a:cubicBezTo>
                        <a:pt x="1755" y="2898"/>
                        <a:pt x="1777" y="2901"/>
                        <a:pt x="1793" y="2897"/>
                      </a:cubicBezTo>
                      <a:cubicBezTo>
                        <a:pt x="1810" y="2893"/>
                        <a:pt x="1821" y="2885"/>
                        <a:pt x="1844" y="2881"/>
                      </a:cubicBezTo>
                      <a:cubicBezTo>
                        <a:pt x="1867" y="2878"/>
                        <a:pt x="1847" y="2871"/>
                        <a:pt x="1876" y="2866"/>
                      </a:cubicBezTo>
                      <a:cubicBezTo>
                        <a:pt x="1904" y="2862"/>
                        <a:pt x="1910" y="2863"/>
                        <a:pt x="1947" y="2872"/>
                      </a:cubicBezTo>
                      <a:cubicBezTo>
                        <a:pt x="1985" y="2881"/>
                        <a:pt x="1979" y="2876"/>
                        <a:pt x="1994" y="2862"/>
                      </a:cubicBezTo>
                      <a:cubicBezTo>
                        <a:pt x="2009" y="2848"/>
                        <a:pt x="2039" y="2826"/>
                        <a:pt x="2064" y="2817"/>
                      </a:cubicBezTo>
                      <a:cubicBezTo>
                        <a:pt x="2089" y="2808"/>
                        <a:pt x="2123" y="2800"/>
                        <a:pt x="2154" y="2799"/>
                      </a:cubicBezTo>
                      <a:cubicBezTo>
                        <a:pt x="2186" y="2799"/>
                        <a:pt x="2213" y="2809"/>
                        <a:pt x="2233" y="2805"/>
                      </a:cubicBezTo>
                      <a:cubicBezTo>
                        <a:pt x="2253" y="2801"/>
                        <a:pt x="2272" y="2802"/>
                        <a:pt x="2287" y="2785"/>
                      </a:cubicBezTo>
                      <a:cubicBezTo>
                        <a:pt x="2302" y="2769"/>
                        <a:pt x="2322" y="2775"/>
                        <a:pt x="2352" y="2777"/>
                      </a:cubicBezTo>
                      <a:cubicBezTo>
                        <a:pt x="2382" y="2779"/>
                        <a:pt x="2462" y="2780"/>
                        <a:pt x="2494" y="2799"/>
                      </a:cubicBezTo>
                      <a:cubicBezTo>
                        <a:pt x="2525" y="2819"/>
                        <a:pt x="2561" y="2836"/>
                        <a:pt x="2581" y="2851"/>
                      </a:cubicBezTo>
                      <a:cubicBezTo>
                        <a:pt x="2600" y="2865"/>
                        <a:pt x="2622" y="2873"/>
                        <a:pt x="2636" y="2871"/>
                      </a:cubicBezTo>
                      <a:cubicBezTo>
                        <a:pt x="2651" y="2868"/>
                        <a:pt x="2710" y="2878"/>
                        <a:pt x="2717" y="2869"/>
                      </a:cubicBezTo>
                      <a:cubicBezTo>
                        <a:pt x="2724" y="2860"/>
                        <a:pt x="2737" y="2853"/>
                        <a:pt x="2756" y="2874"/>
                      </a:cubicBezTo>
                      <a:cubicBezTo>
                        <a:pt x="2776" y="2895"/>
                        <a:pt x="2789" y="2899"/>
                        <a:pt x="2818" y="2897"/>
                      </a:cubicBezTo>
                      <a:cubicBezTo>
                        <a:pt x="2848" y="2894"/>
                        <a:pt x="2852" y="2887"/>
                        <a:pt x="2875" y="2879"/>
                      </a:cubicBezTo>
                      <a:cubicBezTo>
                        <a:pt x="2899" y="2872"/>
                        <a:pt x="2919" y="2875"/>
                        <a:pt x="2927" y="2869"/>
                      </a:cubicBezTo>
                      <a:cubicBezTo>
                        <a:pt x="2936" y="2863"/>
                        <a:pt x="2955" y="2851"/>
                        <a:pt x="2937" y="2845"/>
                      </a:cubicBezTo>
                      <a:cubicBezTo>
                        <a:pt x="2918" y="2840"/>
                        <a:pt x="2875" y="2841"/>
                        <a:pt x="2876" y="2819"/>
                      </a:cubicBezTo>
                      <a:cubicBezTo>
                        <a:pt x="2877" y="2798"/>
                        <a:pt x="2869" y="2781"/>
                        <a:pt x="2892" y="2763"/>
                      </a:cubicBezTo>
                      <a:cubicBezTo>
                        <a:pt x="2916" y="2745"/>
                        <a:pt x="2950" y="2747"/>
                        <a:pt x="2955" y="2723"/>
                      </a:cubicBezTo>
                      <a:cubicBezTo>
                        <a:pt x="2961" y="2699"/>
                        <a:pt x="2962" y="2678"/>
                        <a:pt x="2972" y="2668"/>
                      </a:cubicBezTo>
                      <a:cubicBezTo>
                        <a:pt x="2981" y="2657"/>
                        <a:pt x="2994" y="2646"/>
                        <a:pt x="2967" y="2637"/>
                      </a:cubicBezTo>
                      <a:cubicBezTo>
                        <a:pt x="2941" y="2628"/>
                        <a:pt x="2927" y="2623"/>
                        <a:pt x="2914" y="2608"/>
                      </a:cubicBezTo>
                      <a:cubicBezTo>
                        <a:pt x="2901" y="2592"/>
                        <a:pt x="2885" y="2575"/>
                        <a:pt x="2865" y="2559"/>
                      </a:cubicBezTo>
                      <a:cubicBezTo>
                        <a:pt x="2846" y="2543"/>
                        <a:pt x="2842" y="2541"/>
                        <a:pt x="2842" y="2518"/>
                      </a:cubicBezTo>
                      <a:cubicBezTo>
                        <a:pt x="2843" y="2494"/>
                        <a:pt x="2856" y="2474"/>
                        <a:pt x="2843" y="2451"/>
                      </a:cubicBezTo>
                      <a:cubicBezTo>
                        <a:pt x="2831" y="2428"/>
                        <a:pt x="2820" y="2407"/>
                        <a:pt x="2835" y="2395"/>
                      </a:cubicBezTo>
                      <a:cubicBezTo>
                        <a:pt x="2849" y="2383"/>
                        <a:pt x="2876" y="2393"/>
                        <a:pt x="2894" y="2381"/>
                      </a:cubicBezTo>
                      <a:cubicBezTo>
                        <a:pt x="2913" y="2370"/>
                        <a:pt x="2923" y="2359"/>
                        <a:pt x="2941" y="2354"/>
                      </a:cubicBezTo>
                      <a:cubicBezTo>
                        <a:pt x="2959" y="2348"/>
                        <a:pt x="2985" y="2350"/>
                        <a:pt x="3003" y="2358"/>
                      </a:cubicBezTo>
                      <a:cubicBezTo>
                        <a:pt x="3022" y="2366"/>
                        <a:pt x="3040" y="2366"/>
                        <a:pt x="3059" y="2360"/>
                      </a:cubicBezTo>
                      <a:cubicBezTo>
                        <a:pt x="3078" y="2354"/>
                        <a:pt x="3099" y="2350"/>
                        <a:pt x="3124" y="2347"/>
                      </a:cubicBezTo>
                      <a:cubicBezTo>
                        <a:pt x="3150" y="2345"/>
                        <a:pt x="3183" y="2337"/>
                        <a:pt x="3212" y="2328"/>
                      </a:cubicBezTo>
                      <a:cubicBezTo>
                        <a:pt x="3242" y="2319"/>
                        <a:pt x="3274" y="2304"/>
                        <a:pt x="3302" y="2302"/>
                      </a:cubicBezTo>
                      <a:cubicBezTo>
                        <a:pt x="3330" y="2300"/>
                        <a:pt x="3366" y="2293"/>
                        <a:pt x="3382" y="2299"/>
                      </a:cubicBezTo>
                      <a:cubicBezTo>
                        <a:pt x="3399" y="2304"/>
                        <a:pt x="3412" y="2305"/>
                        <a:pt x="3411" y="2291"/>
                      </a:cubicBezTo>
                      <a:cubicBezTo>
                        <a:pt x="3409" y="2276"/>
                        <a:pt x="3433" y="2268"/>
                        <a:pt x="3447" y="2274"/>
                      </a:cubicBezTo>
                      <a:cubicBezTo>
                        <a:pt x="3460" y="2280"/>
                        <a:pt x="3460" y="2294"/>
                        <a:pt x="3476" y="2289"/>
                      </a:cubicBezTo>
                      <a:cubicBezTo>
                        <a:pt x="3492" y="2283"/>
                        <a:pt x="3502" y="2286"/>
                        <a:pt x="3490" y="2272"/>
                      </a:cubicBezTo>
                      <a:cubicBezTo>
                        <a:pt x="3478" y="2257"/>
                        <a:pt x="3460" y="2255"/>
                        <a:pt x="3476" y="2237"/>
                      </a:cubicBezTo>
                      <a:cubicBezTo>
                        <a:pt x="3491" y="2219"/>
                        <a:pt x="3504" y="2192"/>
                        <a:pt x="3499" y="2164"/>
                      </a:cubicBezTo>
                      <a:cubicBezTo>
                        <a:pt x="3493" y="2136"/>
                        <a:pt x="3493" y="2113"/>
                        <a:pt x="3480" y="2090"/>
                      </a:cubicBezTo>
                      <a:cubicBezTo>
                        <a:pt x="3468" y="2067"/>
                        <a:pt x="3470" y="2035"/>
                        <a:pt x="3469" y="2023"/>
                      </a:cubicBezTo>
                      <a:cubicBezTo>
                        <a:pt x="3468" y="2010"/>
                        <a:pt x="3460" y="1955"/>
                        <a:pt x="3479" y="1941"/>
                      </a:cubicBezTo>
                      <a:cubicBezTo>
                        <a:pt x="3497" y="1927"/>
                        <a:pt x="3523" y="1918"/>
                        <a:pt x="3540" y="1915"/>
                      </a:cubicBezTo>
                      <a:cubicBezTo>
                        <a:pt x="3557" y="1912"/>
                        <a:pt x="3579" y="1913"/>
                        <a:pt x="3588" y="1891"/>
                      </a:cubicBezTo>
                      <a:cubicBezTo>
                        <a:pt x="3598" y="1868"/>
                        <a:pt x="3624" y="1845"/>
                        <a:pt x="3639" y="1830"/>
                      </a:cubicBezTo>
                      <a:cubicBezTo>
                        <a:pt x="3655" y="1815"/>
                        <a:pt x="3702" y="1791"/>
                        <a:pt x="3720" y="1781"/>
                      </a:cubicBezTo>
                      <a:cubicBezTo>
                        <a:pt x="3737" y="1772"/>
                        <a:pt x="3791" y="1750"/>
                        <a:pt x="3819" y="1741"/>
                      </a:cubicBezTo>
                      <a:cubicBezTo>
                        <a:pt x="3847" y="1733"/>
                        <a:pt x="3855" y="1728"/>
                        <a:pt x="3887" y="1731"/>
                      </a:cubicBezTo>
                      <a:cubicBezTo>
                        <a:pt x="3919" y="1733"/>
                        <a:pt x="3939" y="1716"/>
                        <a:pt x="3947" y="1700"/>
                      </a:cubicBezTo>
                      <a:cubicBezTo>
                        <a:pt x="3955" y="1683"/>
                        <a:pt x="3962" y="1660"/>
                        <a:pt x="3957" y="1640"/>
                      </a:cubicBezTo>
                      <a:cubicBezTo>
                        <a:pt x="3952" y="1620"/>
                        <a:pt x="3963" y="1601"/>
                        <a:pt x="3971" y="1587"/>
                      </a:cubicBezTo>
                      <a:cubicBezTo>
                        <a:pt x="3979" y="1572"/>
                        <a:pt x="3988" y="1569"/>
                        <a:pt x="3985" y="1564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34"/>
                <p:cNvSpPr/>
                <p:nvPr/>
              </p:nvSpPr>
              <p:spPr bwMode="auto">
                <a:xfrm>
                  <a:off x="6376566" y="5438477"/>
                  <a:ext cx="206375" cy="430212"/>
                </a:xfrm>
                <a:custGeom>
                  <a:avLst/>
                  <a:gdLst>
                    <a:gd name="T0" fmla="*/ 45 w 368"/>
                    <a:gd name="T1" fmla="*/ 355 h 770"/>
                    <a:gd name="T2" fmla="*/ 84 w 368"/>
                    <a:gd name="T3" fmla="*/ 247 h 770"/>
                    <a:gd name="T4" fmla="*/ 125 w 368"/>
                    <a:gd name="T5" fmla="*/ 173 h 770"/>
                    <a:gd name="T6" fmla="*/ 145 w 368"/>
                    <a:gd name="T7" fmla="*/ 128 h 770"/>
                    <a:gd name="T8" fmla="*/ 176 w 368"/>
                    <a:gd name="T9" fmla="*/ 76 h 770"/>
                    <a:gd name="T10" fmla="*/ 239 w 368"/>
                    <a:gd name="T11" fmla="*/ 26 h 770"/>
                    <a:gd name="T12" fmla="*/ 279 w 368"/>
                    <a:gd name="T13" fmla="*/ 18 h 770"/>
                    <a:gd name="T14" fmla="*/ 317 w 368"/>
                    <a:gd name="T15" fmla="*/ 30 h 770"/>
                    <a:gd name="T16" fmla="*/ 349 w 368"/>
                    <a:gd name="T17" fmla="*/ 60 h 770"/>
                    <a:gd name="T18" fmla="*/ 329 w 368"/>
                    <a:gd name="T19" fmla="*/ 105 h 770"/>
                    <a:gd name="T20" fmla="*/ 355 w 368"/>
                    <a:gd name="T21" fmla="*/ 171 h 770"/>
                    <a:gd name="T22" fmla="*/ 319 w 368"/>
                    <a:gd name="T23" fmla="*/ 254 h 770"/>
                    <a:gd name="T24" fmla="*/ 310 w 368"/>
                    <a:gd name="T25" fmla="*/ 305 h 770"/>
                    <a:gd name="T26" fmla="*/ 305 w 368"/>
                    <a:gd name="T27" fmla="*/ 405 h 770"/>
                    <a:gd name="T28" fmla="*/ 296 w 368"/>
                    <a:gd name="T29" fmla="*/ 463 h 770"/>
                    <a:gd name="T30" fmla="*/ 273 w 368"/>
                    <a:gd name="T31" fmla="*/ 533 h 770"/>
                    <a:gd name="T32" fmla="*/ 246 w 368"/>
                    <a:gd name="T33" fmla="*/ 592 h 770"/>
                    <a:gd name="T34" fmla="*/ 225 w 368"/>
                    <a:gd name="T35" fmla="*/ 660 h 770"/>
                    <a:gd name="T36" fmla="*/ 234 w 368"/>
                    <a:gd name="T37" fmla="*/ 738 h 770"/>
                    <a:gd name="T38" fmla="*/ 221 w 368"/>
                    <a:gd name="T39" fmla="*/ 769 h 770"/>
                    <a:gd name="T40" fmla="*/ 185 w 368"/>
                    <a:gd name="T41" fmla="*/ 725 h 770"/>
                    <a:gd name="T42" fmla="*/ 135 w 368"/>
                    <a:gd name="T43" fmla="*/ 667 h 770"/>
                    <a:gd name="T44" fmla="*/ 127 w 368"/>
                    <a:gd name="T45" fmla="*/ 628 h 770"/>
                    <a:gd name="T46" fmla="*/ 115 w 368"/>
                    <a:gd name="T47" fmla="*/ 628 h 770"/>
                    <a:gd name="T48" fmla="*/ 83 w 368"/>
                    <a:gd name="T49" fmla="*/ 627 h 770"/>
                    <a:gd name="T50" fmla="*/ 30 w 368"/>
                    <a:gd name="T51" fmla="*/ 546 h 770"/>
                    <a:gd name="T52" fmla="*/ 24 w 368"/>
                    <a:gd name="T53" fmla="*/ 500 h 770"/>
                    <a:gd name="T54" fmla="*/ 25 w 368"/>
                    <a:gd name="T55" fmla="*/ 435 h 770"/>
                    <a:gd name="T56" fmla="*/ 26 w 368"/>
                    <a:gd name="T57" fmla="*/ 387 h 770"/>
                    <a:gd name="T58" fmla="*/ 45 w 368"/>
                    <a:gd name="T59" fmla="*/ 355 h 7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368" h="770">
                      <a:moveTo>
                        <a:pt x="45" y="355"/>
                      </a:moveTo>
                      <a:cubicBezTo>
                        <a:pt x="45" y="355"/>
                        <a:pt x="73" y="273"/>
                        <a:pt x="84" y="247"/>
                      </a:cubicBezTo>
                      <a:cubicBezTo>
                        <a:pt x="95" y="221"/>
                        <a:pt x="113" y="185"/>
                        <a:pt x="125" y="173"/>
                      </a:cubicBezTo>
                      <a:cubicBezTo>
                        <a:pt x="138" y="162"/>
                        <a:pt x="145" y="155"/>
                        <a:pt x="145" y="128"/>
                      </a:cubicBezTo>
                      <a:cubicBezTo>
                        <a:pt x="145" y="102"/>
                        <a:pt x="158" y="88"/>
                        <a:pt x="176" y="76"/>
                      </a:cubicBezTo>
                      <a:cubicBezTo>
                        <a:pt x="195" y="64"/>
                        <a:pt x="229" y="51"/>
                        <a:pt x="239" y="26"/>
                      </a:cubicBezTo>
                      <a:cubicBezTo>
                        <a:pt x="249" y="0"/>
                        <a:pt x="275" y="2"/>
                        <a:pt x="279" y="18"/>
                      </a:cubicBezTo>
                      <a:cubicBezTo>
                        <a:pt x="283" y="33"/>
                        <a:pt x="294" y="27"/>
                        <a:pt x="317" y="30"/>
                      </a:cubicBezTo>
                      <a:cubicBezTo>
                        <a:pt x="339" y="33"/>
                        <a:pt x="368" y="41"/>
                        <a:pt x="349" y="60"/>
                      </a:cubicBezTo>
                      <a:cubicBezTo>
                        <a:pt x="329" y="78"/>
                        <a:pt x="322" y="78"/>
                        <a:pt x="329" y="105"/>
                      </a:cubicBezTo>
                      <a:cubicBezTo>
                        <a:pt x="336" y="131"/>
                        <a:pt x="366" y="154"/>
                        <a:pt x="355" y="171"/>
                      </a:cubicBezTo>
                      <a:cubicBezTo>
                        <a:pt x="344" y="189"/>
                        <a:pt x="334" y="237"/>
                        <a:pt x="319" y="254"/>
                      </a:cubicBezTo>
                      <a:cubicBezTo>
                        <a:pt x="304" y="272"/>
                        <a:pt x="312" y="277"/>
                        <a:pt x="310" y="305"/>
                      </a:cubicBezTo>
                      <a:cubicBezTo>
                        <a:pt x="308" y="334"/>
                        <a:pt x="299" y="383"/>
                        <a:pt x="305" y="405"/>
                      </a:cubicBezTo>
                      <a:cubicBezTo>
                        <a:pt x="310" y="426"/>
                        <a:pt x="298" y="439"/>
                        <a:pt x="296" y="463"/>
                      </a:cubicBezTo>
                      <a:cubicBezTo>
                        <a:pt x="294" y="488"/>
                        <a:pt x="283" y="515"/>
                        <a:pt x="273" y="533"/>
                      </a:cubicBezTo>
                      <a:cubicBezTo>
                        <a:pt x="263" y="551"/>
                        <a:pt x="269" y="571"/>
                        <a:pt x="246" y="592"/>
                      </a:cubicBezTo>
                      <a:cubicBezTo>
                        <a:pt x="224" y="614"/>
                        <a:pt x="219" y="641"/>
                        <a:pt x="225" y="660"/>
                      </a:cubicBezTo>
                      <a:cubicBezTo>
                        <a:pt x="230" y="680"/>
                        <a:pt x="237" y="714"/>
                        <a:pt x="234" y="738"/>
                      </a:cubicBezTo>
                      <a:cubicBezTo>
                        <a:pt x="231" y="761"/>
                        <a:pt x="245" y="770"/>
                        <a:pt x="221" y="769"/>
                      </a:cubicBezTo>
                      <a:cubicBezTo>
                        <a:pt x="196" y="768"/>
                        <a:pt x="187" y="754"/>
                        <a:pt x="185" y="725"/>
                      </a:cubicBezTo>
                      <a:cubicBezTo>
                        <a:pt x="183" y="695"/>
                        <a:pt x="155" y="676"/>
                        <a:pt x="135" y="667"/>
                      </a:cubicBezTo>
                      <a:cubicBezTo>
                        <a:pt x="116" y="658"/>
                        <a:pt x="123" y="651"/>
                        <a:pt x="127" y="628"/>
                      </a:cubicBezTo>
                      <a:cubicBezTo>
                        <a:pt x="131" y="606"/>
                        <a:pt x="119" y="612"/>
                        <a:pt x="115" y="628"/>
                      </a:cubicBezTo>
                      <a:cubicBezTo>
                        <a:pt x="111" y="645"/>
                        <a:pt x="101" y="654"/>
                        <a:pt x="83" y="627"/>
                      </a:cubicBezTo>
                      <a:cubicBezTo>
                        <a:pt x="66" y="601"/>
                        <a:pt x="60" y="552"/>
                        <a:pt x="30" y="546"/>
                      </a:cubicBezTo>
                      <a:cubicBezTo>
                        <a:pt x="0" y="540"/>
                        <a:pt x="14" y="516"/>
                        <a:pt x="24" y="500"/>
                      </a:cubicBezTo>
                      <a:cubicBezTo>
                        <a:pt x="34" y="485"/>
                        <a:pt x="31" y="447"/>
                        <a:pt x="25" y="435"/>
                      </a:cubicBezTo>
                      <a:cubicBezTo>
                        <a:pt x="19" y="422"/>
                        <a:pt x="20" y="397"/>
                        <a:pt x="26" y="387"/>
                      </a:cubicBezTo>
                      <a:cubicBezTo>
                        <a:pt x="32" y="378"/>
                        <a:pt x="45" y="355"/>
                        <a:pt x="45" y="355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35"/>
                <p:cNvSpPr/>
                <p:nvPr/>
              </p:nvSpPr>
              <p:spPr bwMode="auto">
                <a:xfrm>
                  <a:off x="5668541" y="3603327"/>
                  <a:ext cx="187325" cy="192087"/>
                </a:xfrm>
                <a:custGeom>
                  <a:avLst/>
                  <a:gdLst>
                    <a:gd name="T0" fmla="*/ 314 w 333"/>
                    <a:gd name="T1" fmla="*/ 55 h 343"/>
                    <a:gd name="T2" fmla="*/ 188 w 333"/>
                    <a:gd name="T3" fmla="*/ 26 h 343"/>
                    <a:gd name="T4" fmla="*/ 132 w 333"/>
                    <a:gd name="T5" fmla="*/ 41 h 343"/>
                    <a:gd name="T6" fmla="*/ 131 w 333"/>
                    <a:gd name="T7" fmla="*/ 69 h 343"/>
                    <a:gd name="T8" fmla="*/ 95 w 333"/>
                    <a:gd name="T9" fmla="*/ 99 h 343"/>
                    <a:gd name="T10" fmla="*/ 103 w 333"/>
                    <a:gd name="T11" fmla="*/ 150 h 343"/>
                    <a:gd name="T12" fmla="*/ 96 w 333"/>
                    <a:gd name="T13" fmla="*/ 163 h 343"/>
                    <a:gd name="T14" fmla="*/ 65 w 333"/>
                    <a:gd name="T15" fmla="*/ 157 h 343"/>
                    <a:gd name="T16" fmla="*/ 38 w 333"/>
                    <a:gd name="T17" fmla="*/ 203 h 343"/>
                    <a:gd name="T18" fmla="*/ 4 w 333"/>
                    <a:gd name="T19" fmla="*/ 261 h 343"/>
                    <a:gd name="T20" fmla="*/ 30 w 333"/>
                    <a:gd name="T21" fmla="*/ 332 h 343"/>
                    <a:gd name="T22" fmla="*/ 92 w 333"/>
                    <a:gd name="T23" fmla="*/ 332 h 343"/>
                    <a:gd name="T24" fmla="*/ 134 w 333"/>
                    <a:gd name="T25" fmla="*/ 302 h 343"/>
                    <a:gd name="T26" fmla="*/ 159 w 333"/>
                    <a:gd name="T27" fmla="*/ 326 h 343"/>
                    <a:gd name="T28" fmla="*/ 201 w 333"/>
                    <a:gd name="T29" fmla="*/ 302 h 343"/>
                    <a:gd name="T30" fmla="*/ 251 w 333"/>
                    <a:gd name="T31" fmla="*/ 284 h 343"/>
                    <a:gd name="T32" fmla="*/ 236 w 333"/>
                    <a:gd name="T33" fmla="*/ 241 h 343"/>
                    <a:gd name="T34" fmla="*/ 244 w 333"/>
                    <a:gd name="T35" fmla="*/ 206 h 343"/>
                    <a:gd name="T36" fmla="*/ 301 w 333"/>
                    <a:gd name="T37" fmla="*/ 168 h 343"/>
                    <a:gd name="T38" fmla="*/ 286 w 333"/>
                    <a:gd name="T39" fmla="*/ 104 h 343"/>
                    <a:gd name="T40" fmla="*/ 314 w 333"/>
                    <a:gd name="T41" fmla="*/ 55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33" h="343">
                      <a:moveTo>
                        <a:pt x="314" y="55"/>
                      </a:moveTo>
                      <a:cubicBezTo>
                        <a:pt x="314" y="55"/>
                        <a:pt x="208" y="51"/>
                        <a:pt x="188" y="26"/>
                      </a:cubicBezTo>
                      <a:cubicBezTo>
                        <a:pt x="169" y="0"/>
                        <a:pt x="125" y="20"/>
                        <a:pt x="132" y="41"/>
                      </a:cubicBezTo>
                      <a:cubicBezTo>
                        <a:pt x="139" y="62"/>
                        <a:pt x="149" y="72"/>
                        <a:pt x="131" y="69"/>
                      </a:cubicBezTo>
                      <a:cubicBezTo>
                        <a:pt x="113" y="66"/>
                        <a:pt x="96" y="79"/>
                        <a:pt x="95" y="99"/>
                      </a:cubicBezTo>
                      <a:cubicBezTo>
                        <a:pt x="94" y="118"/>
                        <a:pt x="83" y="125"/>
                        <a:pt x="103" y="150"/>
                      </a:cubicBezTo>
                      <a:cubicBezTo>
                        <a:pt x="124" y="174"/>
                        <a:pt x="123" y="183"/>
                        <a:pt x="96" y="163"/>
                      </a:cubicBezTo>
                      <a:cubicBezTo>
                        <a:pt x="69" y="144"/>
                        <a:pt x="63" y="136"/>
                        <a:pt x="65" y="157"/>
                      </a:cubicBezTo>
                      <a:cubicBezTo>
                        <a:pt x="67" y="178"/>
                        <a:pt x="47" y="195"/>
                        <a:pt x="38" y="203"/>
                      </a:cubicBezTo>
                      <a:cubicBezTo>
                        <a:pt x="28" y="211"/>
                        <a:pt x="0" y="223"/>
                        <a:pt x="4" y="261"/>
                      </a:cubicBezTo>
                      <a:cubicBezTo>
                        <a:pt x="8" y="300"/>
                        <a:pt x="3" y="331"/>
                        <a:pt x="30" y="332"/>
                      </a:cubicBezTo>
                      <a:cubicBezTo>
                        <a:pt x="58" y="333"/>
                        <a:pt x="83" y="343"/>
                        <a:pt x="92" y="332"/>
                      </a:cubicBezTo>
                      <a:cubicBezTo>
                        <a:pt x="101" y="321"/>
                        <a:pt x="127" y="285"/>
                        <a:pt x="134" y="302"/>
                      </a:cubicBezTo>
                      <a:cubicBezTo>
                        <a:pt x="141" y="320"/>
                        <a:pt x="134" y="338"/>
                        <a:pt x="159" y="326"/>
                      </a:cubicBezTo>
                      <a:cubicBezTo>
                        <a:pt x="184" y="315"/>
                        <a:pt x="183" y="299"/>
                        <a:pt x="201" y="302"/>
                      </a:cubicBezTo>
                      <a:cubicBezTo>
                        <a:pt x="218" y="306"/>
                        <a:pt x="251" y="301"/>
                        <a:pt x="251" y="284"/>
                      </a:cubicBezTo>
                      <a:cubicBezTo>
                        <a:pt x="251" y="267"/>
                        <a:pt x="251" y="250"/>
                        <a:pt x="236" y="241"/>
                      </a:cubicBezTo>
                      <a:cubicBezTo>
                        <a:pt x="222" y="232"/>
                        <a:pt x="217" y="215"/>
                        <a:pt x="244" y="206"/>
                      </a:cubicBezTo>
                      <a:cubicBezTo>
                        <a:pt x="270" y="197"/>
                        <a:pt x="299" y="187"/>
                        <a:pt x="301" y="168"/>
                      </a:cubicBezTo>
                      <a:cubicBezTo>
                        <a:pt x="303" y="150"/>
                        <a:pt x="273" y="120"/>
                        <a:pt x="286" y="104"/>
                      </a:cubicBezTo>
                      <a:cubicBezTo>
                        <a:pt x="298" y="87"/>
                        <a:pt x="333" y="70"/>
                        <a:pt x="314" y="55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rgbClr val="FCFCFC"/>
                  </a:solidFill>
                  <a:prstDash val="solid"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Oval 36"/>
                <p:cNvSpPr>
                  <a:spLocks noChangeArrowheads="1"/>
                </p:cNvSpPr>
                <p:nvPr/>
              </p:nvSpPr>
              <p:spPr bwMode="auto">
                <a:xfrm>
                  <a:off x="4566816" y="4263727"/>
                  <a:ext cx="28575" cy="269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Oval 37"/>
                <p:cNvSpPr>
                  <a:spLocks noChangeArrowheads="1"/>
                </p:cNvSpPr>
                <p:nvPr/>
              </p:nvSpPr>
              <p:spPr bwMode="auto">
                <a:xfrm>
                  <a:off x="3106316" y="3209627"/>
                  <a:ext cx="26988" cy="269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Oval 38"/>
                <p:cNvSpPr>
                  <a:spLocks noChangeArrowheads="1"/>
                </p:cNvSpPr>
                <p:nvPr/>
              </p:nvSpPr>
              <p:spPr bwMode="auto">
                <a:xfrm>
                  <a:off x="3198391" y="4970165"/>
                  <a:ext cx="26988" cy="269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Oval 39"/>
                <p:cNvSpPr>
                  <a:spLocks noChangeArrowheads="1"/>
                </p:cNvSpPr>
                <p:nvPr/>
              </p:nvSpPr>
              <p:spPr bwMode="auto">
                <a:xfrm>
                  <a:off x="4373141" y="4197052"/>
                  <a:ext cx="26988" cy="269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Oval 40"/>
                <p:cNvSpPr>
                  <a:spLocks noChangeArrowheads="1"/>
                </p:cNvSpPr>
                <p:nvPr/>
              </p:nvSpPr>
              <p:spPr bwMode="auto">
                <a:xfrm>
                  <a:off x="5293891" y="3665240"/>
                  <a:ext cx="26988" cy="269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Oval 41"/>
                <p:cNvSpPr>
                  <a:spLocks noChangeArrowheads="1"/>
                </p:cNvSpPr>
                <p:nvPr/>
              </p:nvSpPr>
              <p:spPr bwMode="auto">
                <a:xfrm>
                  <a:off x="5073229" y="4465340"/>
                  <a:ext cx="33338" cy="333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Oval 42"/>
                <p:cNvSpPr>
                  <a:spLocks noChangeArrowheads="1"/>
                </p:cNvSpPr>
                <p:nvPr/>
              </p:nvSpPr>
              <p:spPr bwMode="auto">
                <a:xfrm>
                  <a:off x="4582691" y="4922540"/>
                  <a:ext cx="39688" cy="38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Oval 43"/>
                <p:cNvSpPr>
                  <a:spLocks noChangeArrowheads="1"/>
                </p:cNvSpPr>
                <p:nvPr/>
              </p:nvSpPr>
              <p:spPr bwMode="auto">
                <a:xfrm>
                  <a:off x="4831929" y="5036840"/>
                  <a:ext cx="58738" cy="603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Oval 44"/>
                <p:cNvSpPr>
                  <a:spLocks noChangeArrowheads="1"/>
                </p:cNvSpPr>
                <p:nvPr/>
              </p:nvSpPr>
              <p:spPr bwMode="auto">
                <a:xfrm>
                  <a:off x="4433466" y="5600402"/>
                  <a:ext cx="38100" cy="38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Oval 45"/>
                <p:cNvSpPr>
                  <a:spLocks noChangeArrowheads="1"/>
                </p:cNvSpPr>
                <p:nvPr/>
              </p:nvSpPr>
              <p:spPr bwMode="auto">
                <a:xfrm>
                  <a:off x="4858916" y="5409902"/>
                  <a:ext cx="38100" cy="38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Oval 46"/>
                <p:cNvSpPr>
                  <a:spLocks noChangeArrowheads="1"/>
                </p:cNvSpPr>
                <p:nvPr/>
              </p:nvSpPr>
              <p:spPr bwMode="auto">
                <a:xfrm>
                  <a:off x="5063704" y="5868690"/>
                  <a:ext cx="28575" cy="285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Oval 47"/>
                <p:cNvSpPr>
                  <a:spLocks noChangeArrowheads="1"/>
                </p:cNvSpPr>
                <p:nvPr/>
              </p:nvSpPr>
              <p:spPr bwMode="auto">
                <a:xfrm>
                  <a:off x="5614566" y="5792490"/>
                  <a:ext cx="46038" cy="460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Oval 48"/>
                <p:cNvSpPr>
                  <a:spLocks noChangeArrowheads="1"/>
                </p:cNvSpPr>
                <p:nvPr/>
              </p:nvSpPr>
              <p:spPr bwMode="auto">
                <a:xfrm>
                  <a:off x="5541541" y="5194002"/>
                  <a:ext cx="25400" cy="269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Oval 49"/>
                <p:cNvSpPr>
                  <a:spLocks noChangeArrowheads="1"/>
                </p:cNvSpPr>
                <p:nvPr/>
              </p:nvSpPr>
              <p:spPr bwMode="auto">
                <a:xfrm>
                  <a:off x="5847929" y="5103515"/>
                  <a:ext cx="26988" cy="269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Oval 50"/>
                <p:cNvSpPr>
                  <a:spLocks noChangeArrowheads="1"/>
                </p:cNvSpPr>
                <p:nvPr/>
              </p:nvSpPr>
              <p:spPr bwMode="auto">
                <a:xfrm>
                  <a:off x="5649491" y="4868565"/>
                  <a:ext cx="41275" cy="412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Oval 51"/>
                <p:cNvSpPr>
                  <a:spLocks noChangeArrowheads="1"/>
                </p:cNvSpPr>
                <p:nvPr/>
              </p:nvSpPr>
              <p:spPr bwMode="auto">
                <a:xfrm>
                  <a:off x="6249566" y="5368627"/>
                  <a:ext cx="26988" cy="269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Oval 52"/>
                <p:cNvSpPr>
                  <a:spLocks noChangeArrowheads="1"/>
                </p:cNvSpPr>
                <p:nvPr/>
              </p:nvSpPr>
              <p:spPr bwMode="auto">
                <a:xfrm>
                  <a:off x="6500391" y="5459115"/>
                  <a:ext cx="36513" cy="365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Oval 53"/>
                <p:cNvSpPr>
                  <a:spLocks noChangeArrowheads="1"/>
                </p:cNvSpPr>
                <p:nvPr/>
              </p:nvSpPr>
              <p:spPr bwMode="auto">
                <a:xfrm>
                  <a:off x="6247979" y="4862215"/>
                  <a:ext cx="23813" cy="238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Oval 54"/>
                <p:cNvSpPr>
                  <a:spLocks noChangeArrowheads="1"/>
                </p:cNvSpPr>
                <p:nvPr/>
              </p:nvSpPr>
              <p:spPr bwMode="auto">
                <a:xfrm>
                  <a:off x="6367041" y="4711402"/>
                  <a:ext cx="57150" cy="571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Oval 55"/>
                <p:cNvSpPr>
                  <a:spLocks noChangeArrowheads="1"/>
                </p:cNvSpPr>
                <p:nvPr/>
              </p:nvSpPr>
              <p:spPr bwMode="auto">
                <a:xfrm>
                  <a:off x="5947941" y="4697115"/>
                  <a:ext cx="19050" cy="190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Oval 56"/>
                <p:cNvSpPr>
                  <a:spLocks noChangeArrowheads="1"/>
                </p:cNvSpPr>
                <p:nvPr/>
              </p:nvSpPr>
              <p:spPr bwMode="auto">
                <a:xfrm>
                  <a:off x="6097166" y="4651077"/>
                  <a:ext cx="26988" cy="254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Oval 57"/>
                <p:cNvSpPr>
                  <a:spLocks noChangeArrowheads="1"/>
                </p:cNvSpPr>
                <p:nvPr/>
              </p:nvSpPr>
              <p:spPr bwMode="auto">
                <a:xfrm>
                  <a:off x="5539954" y="4389140"/>
                  <a:ext cx="26988" cy="254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Oval 58"/>
                <p:cNvSpPr>
                  <a:spLocks noChangeArrowheads="1"/>
                </p:cNvSpPr>
                <p:nvPr/>
              </p:nvSpPr>
              <p:spPr bwMode="auto">
                <a:xfrm>
                  <a:off x="5849516" y="4114502"/>
                  <a:ext cx="26988" cy="269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Oval 59"/>
                <p:cNvSpPr>
                  <a:spLocks noChangeArrowheads="1"/>
                </p:cNvSpPr>
                <p:nvPr/>
              </p:nvSpPr>
              <p:spPr bwMode="auto">
                <a:xfrm>
                  <a:off x="5406604" y="4008140"/>
                  <a:ext cx="25400" cy="269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Oval 60"/>
                <p:cNvSpPr>
                  <a:spLocks noChangeArrowheads="1"/>
                </p:cNvSpPr>
                <p:nvPr/>
              </p:nvSpPr>
              <p:spPr bwMode="auto">
                <a:xfrm>
                  <a:off x="5585991" y="3982740"/>
                  <a:ext cx="26988" cy="254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Oval 61"/>
                <p:cNvSpPr>
                  <a:spLocks noChangeArrowheads="1"/>
                </p:cNvSpPr>
                <p:nvPr/>
              </p:nvSpPr>
              <p:spPr bwMode="auto">
                <a:xfrm>
                  <a:off x="5827291" y="3803352"/>
                  <a:ext cx="36513" cy="365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Oval 62"/>
                <p:cNvSpPr>
                  <a:spLocks noChangeArrowheads="1"/>
                </p:cNvSpPr>
                <p:nvPr/>
              </p:nvSpPr>
              <p:spPr bwMode="auto">
                <a:xfrm>
                  <a:off x="6363866" y="3393777"/>
                  <a:ext cx="33338" cy="333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Oval 63"/>
                <p:cNvSpPr>
                  <a:spLocks noChangeArrowheads="1"/>
                </p:cNvSpPr>
                <p:nvPr/>
              </p:nvSpPr>
              <p:spPr bwMode="auto">
                <a:xfrm>
                  <a:off x="6484516" y="3108027"/>
                  <a:ext cx="30163" cy="317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Oval 64"/>
                <p:cNvSpPr>
                  <a:spLocks noChangeArrowheads="1"/>
                </p:cNvSpPr>
                <p:nvPr/>
              </p:nvSpPr>
              <p:spPr bwMode="auto">
                <a:xfrm>
                  <a:off x="6554366" y="2863552"/>
                  <a:ext cx="31750" cy="317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65"/>
                <p:cNvSpPr>
                  <a:spLocks noChangeArrowheads="1"/>
                </p:cNvSpPr>
                <p:nvPr/>
              </p:nvSpPr>
              <p:spPr bwMode="auto">
                <a:xfrm>
                  <a:off x="4811291" y="3974802"/>
                  <a:ext cx="19050" cy="1746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Rectangle 66"/>
                <p:cNvSpPr>
                  <a:spLocks noChangeArrowheads="1"/>
                </p:cNvSpPr>
                <p:nvPr/>
              </p:nvSpPr>
              <p:spPr bwMode="auto">
                <a:xfrm>
                  <a:off x="5725691" y="3700165"/>
                  <a:ext cx="65088" cy="6508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79" name="图片 7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27320" y="3482975"/>
                <a:ext cx="394970" cy="395605"/>
              </a:xfrm>
              <a:prstGeom prst="rect">
                <a:avLst/>
              </a:prstGeom>
            </p:spPr>
          </p:pic>
          <p:pic>
            <p:nvPicPr>
              <p:cNvPr id="80" name="图片 7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05730" y="3123565"/>
                <a:ext cx="378460" cy="370205"/>
              </a:xfrm>
              <a:prstGeom prst="rect">
                <a:avLst/>
              </a:prstGeom>
            </p:spPr>
          </p:pic>
          <p:pic>
            <p:nvPicPr>
              <p:cNvPr id="81" name="图片 8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86070" y="4507230"/>
                <a:ext cx="383540" cy="290830"/>
              </a:xfrm>
              <a:prstGeom prst="rect">
                <a:avLst/>
              </a:prstGeom>
            </p:spPr>
          </p:pic>
          <p:pic>
            <p:nvPicPr>
              <p:cNvPr id="82" name="图片 8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75350" y="4538980"/>
                <a:ext cx="400050" cy="405765"/>
              </a:xfrm>
              <a:prstGeom prst="rect">
                <a:avLst/>
              </a:prstGeom>
            </p:spPr>
          </p:pic>
          <p:pic>
            <p:nvPicPr>
              <p:cNvPr id="83" name="图片 8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17770" y="5846445"/>
                <a:ext cx="410210" cy="376555"/>
              </a:xfrm>
              <a:prstGeom prst="rect">
                <a:avLst/>
              </a:prstGeom>
            </p:spPr>
          </p:pic>
          <p:pic>
            <p:nvPicPr>
              <p:cNvPr id="84" name="图片 8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6765" y="4611370"/>
                <a:ext cx="479425" cy="396240"/>
              </a:xfrm>
              <a:prstGeom prst="rect">
                <a:avLst/>
              </a:prstGeom>
            </p:spPr>
          </p:pic>
          <p:pic>
            <p:nvPicPr>
              <p:cNvPr id="85" name="图片 8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08980" y="4869815"/>
                <a:ext cx="293370" cy="289560"/>
              </a:xfrm>
              <a:prstGeom prst="rect">
                <a:avLst/>
              </a:prstGeom>
            </p:spPr>
          </p:pic>
          <p:pic>
            <p:nvPicPr>
              <p:cNvPr id="86" name="图片 8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72505" y="2580005"/>
                <a:ext cx="471805" cy="443865"/>
              </a:xfrm>
              <a:prstGeom prst="rect">
                <a:avLst/>
              </a:prstGeom>
            </p:spPr>
          </p:pic>
          <p:pic>
            <p:nvPicPr>
              <p:cNvPr id="87" name="图片 8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8705" y="3375025"/>
                <a:ext cx="372110" cy="302260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41670" y="2969895"/>
                <a:ext cx="592455" cy="321310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86020" y="3599180"/>
                <a:ext cx="328295" cy="332105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48045" y="2585085"/>
                <a:ext cx="263525" cy="222885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13070" y="3380105"/>
                <a:ext cx="332740" cy="232410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57966" y="3493770"/>
                <a:ext cx="555323" cy="555323"/>
              </a:xfrm>
              <a:prstGeom prst="rect">
                <a:avLst/>
              </a:prstGeom>
            </p:spPr>
          </p:pic>
        </p:grpSp>
        <p:grpSp>
          <p:nvGrpSpPr>
            <p:cNvPr id="114" name="组合 113"/>
            <p:cNvGrpSpPr/>
            <p:nvPr/>
          </p:nvGrpSpPr>
          <p:grpSpPr>
            <a:xfrm>
              <a:off x="3465195" y="2312670"/>
              <a:ext cx="2930525" cy="3903980"/>
              <a:chOff x="3465195" y="2312670"/>
              <a:chExt cx="2930525" cy="3903980"/>
            </a:xfrm>
          </p:grpSpPr>
          <p:sp>
            <p:nvSpPr>
              <p:cNvPr id="105" name="椭圆 104"/>
              <p:cNvSpPr/>
              <p:nvPr/>
            </p:nvSpPr>
            <p:spPr>
              <a:xfrm>
                <a:off x="6320155" y="2312670"/>
                <a:ext cx="75565" cy="7556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3465195" y="3881755"/>
                <a:ext cx="2700655" cy="2334895"/>
                <a:chOff x="3465195" y="3881755"/>
                <a:chExt cx="2700655" cy="2334895"/>
              </a:xfrm>
            </p:grpSpPr>
            <p:sp>
              <p:nvSpPr>
                <p:cNvPr id="12" name="流程图: 联系 11"/>
                <p:cNvSpPr/>
                <p:nvPr/>
              </p:nvSpPr>
              <p:spPr>
                <a:xfrm>
                  <a:off x="6090285" y="5774055"/>
                  <a:ext cx="75565" cy="75565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" name="流程图: 联系 13"/>
                <p:cNvSpPr/>
                <p:nvPr/>
              </p:nvSpPr>
              <p:spPr>
                <a:xfrm>
                  <a:off x="4121150" y="5078730"/>
                  <a:ext cx="75565" cy="75565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8" name="流程图: 联系 87"/>
                <p:cNvSpPr/>
                <p:nvPr/>
              </p:nvSpPr>
              <p:spPr>
                <a:xfrm>
                  <a:off x="3551555" y="4827905"/>
                  <a:ext cx="77470" cy="77470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椭圆 90"/>
                <p:cNvSpPr/>
                <p:nvPr/>
              </p:nvSpPr>
              <p:spPr>
                <a:xfrm>
                  <a:off x="5269865" y="5899785"/>
                  <a:ext cx="75565" cy="10604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2" name="流程图: 联系 91"/>
                <p:cNvSpPr/>
                <p:nvPr/>
              </p:nvSpPr>
              <p:spPr>
                <a:xfrm>
                  <a:off x="5086350" y="6141085"/>
                  <a:ext cx="75565" cy="75565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3" name="椭圆 92"/>
                <p:cNvSpPr/>
                <p:nvPr/>
              </p:nvSpPr>
              <p:spPr>
                <a:xfrm>
                  <a:off x="4845050" y="3920490"/>
                  <a:ext cx="86995" cy="7747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4" name="椭圆 93"/>
                <p:cNvSpPr/>
                <p:nvPr/>
              </p:nvSpPr>
              <p:spPr>
                <a:xfrm>
                  <a:off x="5154295" y="4316095"/>
                  <a:ext cx="75565" cy="7556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5" name="椭圆 94"/>
                <p:cNvSpPr/>
                <p:nvPr/>
              </p:nvSpPr>
              <p:spPr>
                <a:xfrm>
                  <a:off x="5723255" y="3881755"/>
                  <a:ext cx="75565" cy="7556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6" name="椭圆 95"/>
                <p:cNvSpPr/>
                <p:nvPr/>
              </p:nvSpPr>
              <p:spPr>
                <a:xfrm>
                  <a:off x="5848985" y="4606290"/>
                  <a:ext cx="86995" cy="7556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7" name="流程图: 联系 96"/>
                <p:cNvSpPr/>
                <p:nvPr/>
              </p:nvSpPr>
              <p:spPr>
                <a:xfrm>
                  <a:off x="5819775" y="4393565"/>
                  <a:ext cx="106680" cy="77470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" name="椭圆 97"/>
                <p:cNvSpPr/>
                <p:nvPr/>
              </p:nvSpPr>
              <p:spPr>
                <a:xfrm>
                  <a:off x="5800725" y="5532755"/>
                  <a:ext cx="75565" cy="7556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" name="流程图: 联系 98"/>
                <p:cNvSpPr/>
                <p:nvPr/>
              </p:nvSpPr>
              <p:spPr>
                <a:xfrm>
                  <a:off x="5279390" y="5281930"/>
                  <a:ext cx="86995" cy="75565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0" name="椭圆 99"/>
                <p:cNvSpPr/>
                <p:nvPr/>
              </p:nvSpPr>
              <p:spPr>
                <a:xfrm>
                  <a:off x="4748530" y="5204460"/>
                  <a:ext cx="96520" cy="7556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" name="流程图: 联系 101"/>
                <p:cNvSpPr/>
                <p:nvPr/>
              </p:nvSpPr>
              <p:spPr>
                <a:xfrm>
                  <a:off x="3465195" y="5770245"/>
                  <a:ext cx="84455" cy="75565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" name="流程图: 联系 102"/>
                <p:cNvSpPr/>
                <p:nvPr/>
              </p:nvSpPr>
              <p:spPr>
                <a:xfrm>
                  <a:off x="5866130" y="5314950"/>
                  <a:ext cx="75565" cy="76200"/>
                </a:xfrm>
                <a:prstGeom prst="flowChartConnector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" name="椭圆 103"/>
                <p:cNvSpPr/>
                <p:nvPr/>
              </p:nvSpPr>
              <p:spPr>
                <a:xfrm>
                  <a:off x="4467860" y="4169410"/>
                  <a:ext cx="75565" cy="7556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" name="流程图: 联系 88"/>
                <p:cNvSpPr/>
                <p:nvPr/>
              </p:nvSpPr>
              <p:spPr>
                <a:xfrm>
                  <a:off x="4229100" y="5449570"/>
                  <a:ext cx="75565" cy="75565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" name="流程图: 联系 100"/>
                <p:cNvSpPr/>
                <p:nvPr/>
              </p:nvSpPr>
              <p:spPr>
                <a:xfrm>
                  <a:off x="4319270" y="5852795"/>
                  <a:ext cx="75565" cy="75565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" name="椭圆 105"/>
                <p:cNvSpPr/>
                <p:nvPr/>
              </p:nvSpPr>
              <p:spPr>
                <a:xfrm>
                  <a:off x="5908040" y="4708525"/>
                  <a:ext cx="75565" cy="7556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107" name="组合 7"/>
          <p:cNvGrpSpPr/>
          <p:nvPr/>
        </p:nvGrpSpPr>
        <p:grpSpPr>
          <a:xfrm>
            <a:off x="-9525" y="100965"/>
            <a:ext cx="12182475" cy="620395"/>
            <a:chOff x="0" y="283464"/>
            <a:chExt cx="12182856" cy="621792"/>
          </a:xfrm>
          <a:blipFill rotWithShape="1">
            <a:blip r:embed="rId17"/>
            <a:stretch>
              <a:fillRect/>
            </a:stretch>
          </a:blipFill>
        </p:grpSpPr>
        <p:sp>
          <p:nvSpPr>
            <p:cNvPr id="108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09" name="直接连接符 108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>
              <a:solidFill>
                <a:srgbClr val="23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文本框 109"/>
          <p:cNvSpPr txBox="1"/>
          <p:nvPr/>
        </p:nvSpPr>
        <p:spPr>
          <a:xfrm>
            <a:off x="3387725" y="170815"/>
            <a:ext cx="561784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Our Clients</a:t>
            </a:r>
            <a:endParaRPr lang="en-US" altLang="zh-CN" sz="28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"/>
          <p:cNvSpPr txBox="1"/>
          <p:nvPr/>
        </p:nvSpPr>
        <p:spPr>
          <a:xfrm>
            <a:off x="3034764" y="122871"/>
            <a:ext cx="8129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   </a:t>
            </a:r>
            <a:r>
              <a:rPr lang="en-US" altLang="zh-CN" sz="2800" b="1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Cooperation with IHEP</a:t>
            </a:r>
            <a:endParaRPr lang="en-US" altLang="zh-CN" sz="28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图片 1" descr="E:\加速器相关\IMG_0750.JPGIMG_07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2149" y="2055040"/>
            <a:ext cx="3644105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99" y="822958"/>
            <a:ext cx="4114800" cy="5858573"/>
          </a:xfrm>
          <a:prstGeom prst="rect">
            <a:avLst/>
          </a:prstGeom>
        </p:spPr>
      </p:pic>
      <p:sp>
        <p:nvSpPr>
          <p:cNvPr id="11" name="矩形 10"/>
          <p:cNvSpPr>
            <a:spLocks noChangeAspect="1"/>
          </p:cNvSpPr>
          <p:nvPr/>
        </p:nvSpPr>
        <p:spPr>
          <a:xfrm>
            <a:off x="4326652" y="2871468"/>
            <a:ext cx="3636092" cy="2683876"/>
          </a:xfrm>
          <a:prstGeom prst="rect">
            <a:avLst/>
          </a:prstGeom>
          <a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975" y="1031511"/>
            <a:ext cx="8043725" cy="4272723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 bwMode="auto">
          <a:xfrm>
            <a:off x="466726" y="5321496"/>
            <a:ext cx="11010900" cy="1314450"/>
          </a:xfrm>
          <a:prstGeom prst="roundRect">
            <a:avLst/>
          </a:prstGeom>
          <a:noFill/>
          <a:ln>
            <a:solidFill>
              <a:srgbClr val="00206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44" indent="-285744" algn="just">
              <a:buFont typeface="Arial" panose="020B0604020202020204" pitchFamily="34" charset="0"/>
              <a:buChar char="•"/>
            </a:pPr>
            <a:endParaRPr lang="en-GB" altLang="zh-CN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n-GB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length of Machine </a:t>
            </a:r>
            <a:r>
              <a:rPr lang="en-GB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Interface (MDI) of CEPC double ring scheme </a:t>
            </a:r>
            <a:r>
              <a:rPr lang="en-GB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IP is </a:t>
            </a:r>
            <a:r>
              <a:rPr lang="en-GB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GB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</a:t>
            </a:r>
            <a:r>
              <a:rPr lang="en-GB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7m.</a:t>
            </a:r>
            <a:endParaRPr lang="en-GB" altLang="zh-C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n-GB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CEPC detector superconducting solenoid with 3T magnetic field and the length of 7.6m.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last pair of flanges to </a:t>
            </a:r>
            <a:r>
              <a:rPr lang="en-US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sealed are far deep inside the MDI area.</a:t>
            </a:r>
            <a:endParaRPr lang="zh-CN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seal them, that is a question.</a:t>
            </a:r>
          </a:p>
          <a:p>
            <a:pPr marL="342900" indent="-34290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zh-CN" altLang="en-US" dirty="0">
              <a:solidFill>
                <a:srgbClr val="00206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99267" y="1014249"/>
            <a:ext cx="334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With Detector solenoid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8" name="图片 7" descr="F:\My_Publication\[Yiwei Wang 2017.12] CEPC CDR\Edited_Round_1\DR_layout.pn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802" y="1198915"/>
            <a:ext cx="3906173" cy="36188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3263317" y="-36838"/>
            <a:ext cx="6797879" cy="747838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MDI layout </a:t>
            </a:r>
            <a:endParaRPr lang="zh-CN" alt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2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76"/>
          <p:cNvSpPr txBox="1"/>
          <p:nvPr/>
        </p:nvSpPr>
        <p:spPr>
          <a:xfrm>
            <a:off x="3820161" y="83820"/>
            <a:ext cx="7050328" cy="89255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r>
              <a:rPr lang="en-US" altLang="zh-CN" sz="2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High  pressure chamber for CSNS (IHEP)</a:t>
            </a:r>
            <a:endParaRPr lang="zh-CN" altLang="en-US" sz="2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l" eaLnBrk="1" hangingPunct="1"/>
            <a:endParaRPr lang="zh-CN" altLang="en-US" sz="2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729" name="组合 7"/>
          <p:cNvGrpSpPr/>
          <p:nvPr/>
        </p:nvGrpSpPr>
        <p:grpSpPr>
          <a:xfrm>
            <a:off x="34290" y="45720"/>
            <a:ext cx="12182475" cy="620395"/>
            <a:chOff x="0" y="283464"/>
            <a:chExt cx="12182856" cy="621792"/>
          </a:xfrm>
          <a:blipFill rotWithShape="1">
            <a:blip r:embed="rId2"/>
            <a:stretch>
              <a:fillRect/>
            </a:stretch>
          </a:blipFill>
        </p:grpSpPr>
        <p:sp>
          <p:nvSpPr>
            <p:cNvPr id="9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+mn-ea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 w="6350" cap="flat" cmpd="sng" algn="ctr">
              <a:solidFill>
                <a:srgbClr val="231F20"/>
              </a:solidFill>
              <a:prstDash val="solid"/>
              <a:miter lim="800000"/>
            </a:ln>
            <a:effectLst/>
          </p:spPr>
        </p:cxnSp>
      </p:grpSp>
      <p:grpSp>
        <p:nvGrpSpPr>
          <p:cNvPr id="55" name="组合 54"/>
          <p:cNvGrpSpPr/>
          <p:nvPr/>
        </p:nvGrpSpPr>
        <p:grpSpPr>
          <a:xfrm>
            <a:off x="7376160" y="1108074"/>
            <a:ext cx="4472940" cy="5427346"/>
            <a:chOff x="6322615" y="1382675"/>
            <a:chExt cx="4134491" cy="4823401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2615" y="3825132"/>
              <a:ext cx="4134491" cy="2380944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5992" y="1382675"/>
              <a:ext cx="1970985" cy="2303065"/>
            </a:xfrm>
            <a:prstGeom prst="rect">
              <a:avLst/>
            </a:prstGeom>
          </p:spPr>
        </p:pic>
        <p:cxnSp>
          <p:nvCxnSpPr>
            <p:cNvPr id="58" name="直接箭头连接符 57"/>
            <p:cNvCxnSpPr/>
            <p:nvPr/>
          </p:nvCxnSpPr>
          <p:spPr>
            <a:xfrm>
              <a:off x="9480377" y="3158136"/>
              <a:ext cx="200333" cy="214307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矩形 61"/>
          <p:cNvSpPr/>
          <p:nvPr/>
        </p:nvSpPr>
        <p:spPr>
          <a:xfrm>
            <a:off x="-306463" y="4962783"/>
            <a:ext cx="77479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b="1" dirty="0" smtClean="0">
                <a:solidFill>
                  <a:schemeClr val="accent6">
                    <a:lumMod val="1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Performance</a:t>
            </a:r>
            <a:r>
              <a:rPr lang="zh-CN" altLang="en-US" b="1" dirty="0" smtClean="0">
                <a:solidFill>
                  <a:schemeClr val="accent6">
                    <a:lumMod val="1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：</a:t>
            </a:r>
            <a:r>
              <a:rPr lang="en-US" altLang="zh-CN" b="1" dirty="0" smtClean="0">
                <a:solidFill>
                  <a:schemeClr val="accent6">
                    <a:lumMod val="1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after evacuation</a:t>
            </a:r>
            <a:r>
              <a:rPr lang="zh-CN" altLang="en-US" b="1" dirty="0" smtClean="0">
                <a:solidFill>
                  <a:schemeClr val="accent6">
                    <a:lumMod val="1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en-US" altLang="zh-CN" b="1" dirty="0" smtClean="0">
                <a:solidFill>
                  <a:schemeClr val="accent6">
                    <a:lumMod val="1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nitrogen of 99.999% purity was filled in up to 8.6 </a:t>
            </a:r>
            <a:r>
              <a:rPr lang="en-US" altLang="zh-CN" b="1" dirty="0" err="1" smtClean="0">
                <a:solidFill>
                  <a:schemeClr val="accent6">
                    <a:lumMod val="1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atm</a:t>
            </a:r>
            <a:r>
              <a:rPr lang="en-US" altLang="zh-CN" b="1" dirty="0" smtClean="0">
                <a:solidFill>
                  <a:schemeClr val="accent6">
                    <a:lumMod val="1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; the pressure in the chamber as well as the surrounding environment was monitored </a:t>
            </a:r>
            <a:r>
              <a:rPr lang="en-US" altLang="zh-CN" b="1" dirty="0">
                <a:solidFill>
                  <a:schemeClr val="accent6">
                    <a:lumMod val="1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for 900 </a:t>
            </a:r>
            <a:r>
              <a:rPr lang="en-US" altLang="zh-CN" b="1" dirty="0" smtClean="0">
                <a:solidFill>
                  <a:schemeClr val="accent6">
                    <a:lumMod val="1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hours successively. Estimated leakage for 10-yearleakage was 1.7 bar was estimated, which satisfies CSNS detector standards.</a:t>
            </a:r>
            <a:endParaRPr lang="en-US" altLang="zh-CN" b="1" dirty="0">
              <a:solidFill>
                <a:schemeClr val="accent6">
                  <a:lumMod val="1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245" y="1179830"/>
            <a:ext cx="3319145" cy="2458085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05" y="1072515"/>
            <a:ext cx="5444490" cy="368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2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9" name="组合 7"/>
          <p:cNvGrpSpPr/>
          <p:nvPr/>
        </p:nvGrpSpPr>
        <p:grpSpPr>
          <a:xfrm>
            <a:off x="34290" y="45720"/>
            <a:ext cx="12182475" cy="620395"/>
            <a:chOff x="0" y="283464"/>
            <a:chExt cx="12182856" cy="621792"/>
          </a:xfrm>
          <a:blipFill rotWithShape="1">
            <a:blip r:embed="rId2"/>
            <a:stretch>
              <a:fillRect/>
            </a:stretch>
          </a:blipFill>
        </p:grpSpPr>
        <p:sp>
          <p:nvSpPr>
            <p:cNvPr id="9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+mn-ea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 w="6350" cap="flat" cmpd="sng" algn="ctr">
              <a:solidFill>
                <a:srgbClr val="231F20"/>
              </a:solidFill>
              <a:prstDash val="solid"/>
              <a:miter lim="800000"/>
            </a:ln>
            <a:effectLst/>
          </p:spPr>
        </p:cxnSp>
      </p:grpSp>
      <p:grpSp>
        <p:nvGrpSpPr>
          <p:cNvPr id="2" name="组合 1"/>
          <p:cNvGrpSpPr/>
          <p:nvPr/>
        </p:nvGrpSpPr>
        <p:grpSpPr>
          <a:xfrm>
            <a:off x="1061356" y="1102563"/>
            <a:ext cx="10393765" cy="5437521"/>
            <a:chOff x="1524000" y="792165"/>
            <a:chExt cx="11590951" cy="6065836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835026"/>
              <a:ext cx="9144000" cy="602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14"/>
            <p:cNvSpPr>
              <a:spLocks noChangeArrowheads="1"/>
            </p:cNvSpPr>
            <p:nvPr/>
          </p:nvSpPr>
          <p:spPr bwMode="auto">
            <a:xfrm>
              <a:off x="7158053" y="1979735"/>
              <a:ext cx="1717675" cy="721016"/>
            </a:xfrm>
            <a:prstGeom prst="rect">
              <a:avLst/>
            </a:prstGeom>
            <a:solidFill>
              <a:srgbClr val="FFCC99"/>
            </a:solidFill>
            <a:ln w="9525" algn="ctr">
              <a:solidFill>
                <a:srgbClr val="0000CC"/>
              </a:solidFill>
              <a:miter lim="800000"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200" b="1" dirty="0" smtClean="0">
                  <a:solidFill>
                    <a:srgbClr val="0000CC"/>
                  </a:solidFill>
                </a:rPr>
                <a:t>From  HYVAC to Tianjin, under</a:t>
              </a:r>
              <a:endParaRPr lang="zh-CN" altLang="en-US" sz="1200" b="1" dirty="0">
                <a:solidFill>
                  <a:srgbClr val="0000CC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200" b="1" dirty="0" smtClean="0">
                  <a:solidFill>
                    <a:srgbClr val="0000CC"/>
                  </a:solidFill>
                </a:rPr>
                <a:t>1.2atm</a:t>
              </a:r>
              <a:endParaRPr lang="zh-CN" altLang="en-US" sz="1200" b="1" dirty="0">
                <a:solidFill>
                  <a:srgbClr val="0000CC"/>
                </a:solidFill>
              </a:endParaRPr>
            </a:p>
          </p:txBody>
        </p:sp>
        <p:sp>
          <p:nvSpPr>
            <p:cNvPr id="27" name="Line 6"/>
            <p:cNvSpPr>
              <a:spLocks noChangeShapeType="1"/>
            </p:cNvSpPr>
            <p:nvPr/>
          </p:nvSpPr>
          <p:spPr bwMode="auto">
            <a:xfrm>
              <a:off x="6456364" y="3284539"/>
              <a:ext cx="935037" cy="1081087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4546753" y="2636839"/>
              <a:ext cx="2280215" cy="1133025"/>
            </a:xfrm>
            <a:prstGeom prst="rect">
              <a:avLst/>
            </a:prstGeom>
            <a:solidFill>
              <a:srgbClr val="FFCC99"/>
            </a:solidFill>
            <a:ln w="9525" algn="ctr">
              <a:solidFill>
                <a:srgbClr val="0000CC"/>
              </a:solidFill>
              <a:miter lim="800000"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zh-CN" sz="1200" b="1" dirty="0" smtClean="0">
                  <a:solidFill>
                    <a:srgbClr val="0000CC"/>
                  </a:solidFill>
                </a:rPr>
                <a:t> Filled again and pressure is  maintained for 14days. Then transported from Tianjin to </a:t>
              </a:r>
              <a:r>
                <a:rPr lang="en-US" altLang="zh-CN" sz="1200" b="1" dirty="0" err="1" smtClean="0">
                  <a:solidFill>
                    <a:srgbClr val="0000CC"/>
                  </a:solidFill>
                </a:rPr>
                <a:t>Zhuhai</a:t>
              </a:r>
              <a:r>
                <a:rPr lang="en-US" altLang="zh-CN" sz="1200" b="1" dirty="0" smtClean="0">
                  <a:solidFill>
                    <a:srgbClr val="0000CC"/>
                  </a:solidFill>
                </a:rPr>
                <a:t>, under 1.2 </a:t>
              </a:r>
              <a:r>
                <a:rPr lang="en-US" altLang="zh-CN" sz="1200" b="1" dirty="0" err="1" smtClean="0">
                  <a:solidFill>
                    <a:srgbClr val="0000CC"/>
                  </a:solidFill>
                </a:rPr>
                <a:t>atm</a:t>
              </a:r>
              <a:endParaRPr lang="zh-CN" altLang="en-US" sz="1200" b="1" dirty="0">
                <a:solidFill>
                  <a:srgbClr val="0000CC"/>
                </a:solidFill>
              </a:endParaRPr>
            </a:p>
          </p:txBody>
        </p:sp>
        <p:sp>
          <p:nvSpPr>
            <p:cNvPr id="29" name="Line 8"/>
            <p:cNvSpPr>
              <a:spLocks noChangeShapeType="1"/>
            </p:cNvSpPr>
            <p:nvPr/>
          </p:nvSpPr>
          <p:spPr bwMode="auto">
            <a:xfrm>
              <a:off x="8040688" y="2636839"/>
              <a:ext cx="360362" cy="720725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Line 9"/>
            <p:cNvSpPr>
              <a:spLocks noChangeShapeType="1"/>
            </p:cNvSpPr>
            <p:nvPr/>
          </p:nvSpPr>
          <p:spPr bwMode="auto">
            <a:xfrm>
              <a:off x="6456363" y="5373688"/>
              <a:ext cx="646112" cy="107950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Rectangle 14"/>
            <p:cNvSpPr>
              <a:spLocks noChangeArrowheads="1"/>
            </p:cNvSpPr>
            <p:nvPr/>
          </p:nvSpPr>
          <p:spPr bwMode="auto">
            <a:xfrm>
              <a:off x="5016501" y="4724401"/>
              <a:ext cx="1439863" cy="721016"/>
            </a:xfrm>
            <a:prstGeom prst="rect">
              <a:avLst/>
            </a:prstGeom>
            <a:solidFill>
              <a:srgbClr val="FFCC99"/>
            </a:solidFill>
            <a:ln w="9525" algn="ctr">
              <a:solidFill>
                <a:srgbClr val="0000CC"/>
              </a:solidFill>
              <a:miter lim="800000"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200" b="1" dirty="0" smtClean="0">
                  <a:solidFill>
                    <a:srgbClr val="0000CC"/>
                  </a:solidFill>
                </a:rPr>
                <a:t>From </a:t>
              </a:r>
              <a:r>
                <a:rPr lang="en-US" altLang="zh-CN" sz="1200" b="1" dirty="0" err="1" smtClean="0">
                  <a:solidFill>
                    <a:srgbClr val="0000CC"/>
                  </a:solidFill>
                </a:rPr>
                <a:t>Zhuhai</a:t>
              </a:r>
              <a:r>
                <a:rPr lang="en-US" altLang="zh-CN" sz="1200" b="1" dirty="0" smtClean="0">
                  <a:solidFill>
                    <a:srgbClr val="0000CC"/>
                  </a:solidFill>
                </a:rPr>
                <a:t> to CSNS under 8.6atm.</a:t>
              </a:r>
              <a:endParaRPr lang="zh-CN" altLang="en-US" sz="1200" b="1" dirty="0">
                <a:solidFill>
                  <a:srgbClr val="0000CC"/>
                </a:solidFill>
              </a:endParaRPr>
            </a:p>
          </p:txBody>
        </p:sp>
        <p:pic>
          <p:nvPicPr>
            <p:cNvPr id="32" name="Picture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5913" y="792165"/>
              <a:ext cx="1604963" cy="1800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11"/>
            <p:cNvSpPr>
              <a:spLocks noChangeArrowheads="1"/>
            </p:cNvSpPr>
            <p:nvPr/>
          </p:nvSpPr>
          <p:spPr bwMode="auto">
            <a:xfrm>
              <a:off x="10835178" y="995387"/>
              <a:ext cx="2279773" cy="4398194"/>
            </a:xfrm>
            <a:prstGeom prst="rect">
              <a:avLst/>
            </a:prstGeom>
            <a:no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/>
              </a:pPr>
              <a:r>
                <a:rPr lang="en-US" altLang="zh-CN" dirty="0" smtClean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Long distance transportation at low pressure, vibration isolated.</a:t>
              </a:r>
              <a:br>
                <a:rPr lang="en-US" altLang="zh-CN" dirty="0" smtClean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</a:br>
              <a:endParaRPr lang="zh-CN" altLang="en-US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/>
              </a:pPr>
              <a:r>
                <a:rPr lang="en-US" altLang="zh-CN" dirty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 </a:t>
              </a:r>
              <a:r>
                <a:rPr lang="en-US" altLang="zh-CN" dirty="0" smtClean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Multi-wire detector chamber is well protected. </a:t>
              </a:r>
              <a:br>
                <a:rPr lang="en-US" altLang="zh-CN" dirty="0" smtClean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</a:br>
              <a:endParaRPr lang="en-US" altLang="zh-CN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/>
              </a:pPr>
              <a:r>
                <a:rPr lang="zh-CN" altLang="en-US" dirty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 </a:t>
              </a:r>
              <a:r>
                <a:rPr lang="en-US" altLang="zh-CN" dirty="0" smtClean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The detector window is well protected for high performance.</a:t>
              </a:r>
              <a:endParaRPr lang="zh-CN" altLang="en-US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35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856618"/>
              <a:ext cx="2665411" cy="2405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TextBox 76"/>
          <p:cNvSpPr txBox="1"/>
          <p:nvPr/>
        </p:nvSpPr>
        <p:spPr>
          <a:xfrm>
            <a:off x="3128785" y="5876"/>
            <a:ext cx="8556625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Long distance transportation of CSNS high pressure chamber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619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76"/>
          <p:cNvSpPr txBox="1"/>
          <p:nvPr/>
        </p:nvSpPr>
        <p:spPr>
          <a:xfrm>
            <a:off x="3258186" y="125730"/>
            <a:ext cx="6001964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l" eaLnBrk="1" hangingPunct="1"/>
            <a:r>
              <a:rPr lang="en-US" altLang="zh-CN" sz="2400" dirty="0" smtClean="0">
                <a:solidFill>
                  <a:schemeClr val="accent6">
                    <a:lumMod val="10000"/>
                  </a:schemeClr>
                </a:solidFill>
                <a:sym typeface="+mn-ea"/>
              </a:rPr>
              <a:t>Products </a:t>
            </a:r>
            <a:r>
              <a:rPr lang="zh-CN" altLang="en-US" sz="2400" dirty="0" smtClean="0">
                <a:solidFill>
                  <a:schemeClr val="accent6">
                    <a:lumMod val="10000"/>
                  </a:schemeClr>
                </a:solidFill>
                <a:sym typeface="+mn-ea"/>
              </a:rPr>
              <a:t>in </a:t>
            </a:r>
            <a:r>
              <a:rPr lang="zh-CN" altLang="en-US" sz="2400" dirty="0">
                <a:solidFill>
                  <a:schemeClr val="accent6">
                    <a:lumMod val="10000"/>
                  </a:schemeClr>
                </a:solidFill>
                <a:sym typeface="+mn-ea"/>
              </a:rPr>
              <a:t>Modern Physics Institute(CAS)</a:t>
            </a:r>
            <a:endParaRPr lang="zh-CN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557" name="Freeform 14"/>
          <p:cNvSpPr/>
          <p:nvPr/>
        </p:nvSpPr>
        <p:spPr>
          <a:xfrm>
            <a:off x="4488498" y="2182813"/>
            <a:ext cx="298450" cy="344487"/>
          </a:xfrm>
          <a:custGeom>
            <a:avLst/>
            <a:gdLst/>
            <a:ahLst/>
            <a:cxnLst>
              <a:cxn ang="0">
                <a:pos x="0" y="172244"/>
              </a:cxn>
              <a:cxn ang="0">
                <a:pos x="149225" y="86122"/>
              </a:cxn>
              <a:cxn ang="0">
                <a:pos x="298450" y="0"/>
              </a:cxn>
              <a:cxn ang="0">
                <a:pos x="298450" y="172244"/>
              </a:cxn>
              <a:cxn ang="0">
                <a:pos x="298450" y="344488"/>
              </a:cxn>
              <a:cxn ang="0">
                <a:pos x="149225" y="258366"/>
              </a:cxn>
              <a:cxn ang="0">
                <a:pos x="0" y="172244"/>
              </a:cxn>
            </a:cxnLst>
            <a:rect l="0" t="0" r="0" b="0"/>
            <a:pathLst>
              <a:path w="336" h="388">
                <a:moveTo>
                  <a:pt x="0" y="194"/>
                </a:moveTo>
                <a:lnTo>
                  <a:pt x="168" y="97"/>
                </a:lnTo>
                <a:lnTo>
                  <a:pt x="336" y="0"/>
                </a:lnTo>
                <a:lnTo>
                  <a:pt x="336" y="194"/>
                </a:lnTo>
                <a:lnTo>
                  <a:pt x="336" y="388"/>
                </a:lnTo>
                <a:lnTo>
                  <a:pt x="168" y="291"/>
                </a:lnTo>
                <a:lnTo>
                  <a:pt x="0" y="194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58" name="Freeform 15"/>
          <p:cNvSpPr/>
          <p:nvPr/>
        </p:nvSpPr>
        <p:spPr>
          <a:xfrm>
            <a:off x="4698048" y="2844800"/>
            <a:ext cx="344488" cy="298450"/>
          </a:xfrm>
          <a:custGeom>
            <a:avLst/>
            <a:gdLst/>
            <a:ahLst/>
            <a:cxnLst>
              <a:cxn ang="0">
                <a:pos x="0" y="298450"/>
              </a:cxn>
              <a:cxn ang="0">
                <a:pos x="86122" y="149225"/>
              </a:cxn>
              <a:cxn ang="0">
                <a:pos x="172244" y="0"/>
              </a:cxn>
              <a:cxn ang="0">
                <a:pos x="258366" y="149225"/>
              </a:cxn>
              <a:cxn ang="0">
                <a:pos x="344488" y="298450"/>
              </a:cxn>
              <a:cxn ang="0">
                <a:pos x="172244" y="298450"/>
              </a:cxn>
              <a:cxn ang="0">
                <a:pos x="0" y="298450"/>
              </a:cxn>
            </a:cxnLst>
            <a:rect l="0" t="0" r="0" b="0"/>
            <a:pathLst>
              <a:path w="388" h="336">
                <a:moveTo>
                  <a:pt x="0" y="336"/>
                </a:moveTo>
                <a:lnTo>
                  <a:pt x="97" y="168"/>
                </a:lnTo>
                <a:lnTo>
                  <a:pt x="194" y="0"/>
                </a:lnTo>
                <a:lnTo>
                  <a:pt x="291" y="168"/>
                </a:lnTo>
                <a:lnTo>
                  <a:pt x="388" y="336"/>
                </a:lnTo>
                <a:lnTo>
                  <a:pt x="194" y="336"/>
                </a:lnTo>
                <a:lnTo>
                  <a:pt x="0" y="336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59" name="Freeform 16"/>
          <p:cNvSpPr/>
          <p:nvPr/>
        </p:nvSpPr>
        <p:spPr>
          <a:xfrm>
            <a:off x="5183823" y="3325813"/>
            <a:ext cx="298450" cy="344487"/>
          </a:xfrm>
          <a:custGeom>
            <a:avLst/>
            <a:gdLst/>
            <a:ahLst/>
            <a:cxnLst>
              <a:cxn ang="0">
                <a:pos x="0" y="344488"/>
              </a:cxn>
              <a:cxn ang="0">
                <a:pos x="0" y="172244"/>
              </a:cxn>
              <a:cxn ang="0">
                <a:pos x="0" y="0"/>
              </a:cxn>
              <a:cxn ang="0">
                <a:pos x="149225" y="86122"/>
              </a:cxn>
              <a:cxn ang="0">
                <a:pos x="298450" y="172244"/>
              </a:cxn>
              <a:cxn ang="0">
                <a:pos x="149225" y="258366"/>
              </a:cxn>
              <a:cxn ang="0">
                <a:pos x="0" y="344488"/>
              </a:cxn>
            </a:cxnLst>
            <a:rect l="0" t="0" r="0" b="0"/>
            <a:pathLst>
              <a:path w="336" h="388">
                <a:moveTo>
                  <a:pt x="0" y="388"/>
                </a:moveTo>
                <a:lnTo>
                  <a:pt x="0" y="194"/>
                </a:lnTo>
                <a:lnTo>
                  <a:pt x="0" y="0"/>
                </a:lnTo>
                <a:lnTo>
                  <a:pt x="168" y="97"/>
                </a:lnTo>
                <a:lnTo>
                  <a:pt x="336" y="194"/>
                </a:lnTo>
                <a:lnTo>
                  <a:pt x="168" y="291"/>
                </a:lnTo>
                <a:lnTo>
                  <a:pt x="0" y="388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60" name="Freeform 17"/>
          <p:cNvSpPr/>
          <p:nvPr/>
        </p:nvSpPr>
        <p:spPr>
          <a:xfrm>
            <a:off x="5782311" y="3581400"/>
            <a:ext cx="344487" cy="298450"/>
          </a:xfrm>
          <a:custGeom>
            <a:avLst/>
            <a:gdLst/>
            <a:ahLst/>
            <a:cxnLst>
              <a:cxn ang="0">
                <a:pos x="172244" y="298450"/>
              </a:cxn>
              <a:cxn ang="0">
                <a:pos x="86122" y="149225"/>
              </a:cxn>
              <a:cxn ang="0">
                <a:pos x="0" y="0"/>
              </a:cxn>
              <a:cxn ang="0">
                <a:pos x="172244" y="0"/>
              </a:cxn>
              <a:cxn ang="0">
                <a:pos x="344488" y="0"/>
              </a:cxn>
              <a:cxn ang="0">
                <a:pos x="258366" y="149225"/>
              </a:cxn>
              <a:cxn ang="0">
                <a:pos x="172244" y="298450"/>
              </a:cxn>
            </a:cxnLst>
            <a:rect l="0" t="0" r="0" b="0"/>
            <a:pathLst>
              <a:path w="388" h="336">
                <a:moveTo>
                  <a:pt x="194" y="336"/>
                </a:moveTo>
                <a:lnTo>
                  <a:pt x="97" y="168"/>
                </a:lnTo>
                <a:lnTo>
                  <a:pt x="0" y="0"/>
                </a:lnTo>
                <a:lnTo>
                  <a:pt x="194" y="0"/>
                </a:lnTo>
                <a:lnTo>
                  <a:pt x="388" y="0"/>
                </a:lnTo>
                <a:lnTo>
                  <a:pt x="291" y="168"/>
                </a:lnTo>
                <a:lnTo>
                  <a:pt x="194" y="336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61" name="Freeform 18"/>
          <p:cNvSpPr/>
          <p:nvPr/>
        </p:nvSpPr>
        <p:spPr>
          <a:xfrm>
            <a:off x="6456998" y="3340100"/>
            <a:ext cx="298450" cy="344488"/>
          </a:xfrm>
          <a:custGeom>
            <a:avLst/>
            <a:gdLst/>
            <a:ahLst/>
            <a:cxnLst>
              <a:cxn ang="0">
                <a:pos x="298450" y="344488"/>
              </a:cxn>
              <a:cxn ang="0">
                <a:pos x="149225" y="258366"/>
              </a:cxn>
              <a:cxn ang="0">
                <a:pos x="0" y="172244"/>
              </a:cxn>
              <a:cxn ang="0">
                <a:pos x="149225" y="86122"/>
              </a:cxn>
              <a:cxn ang="0">
                <a:pos x="298450" y="0"/>
              </a:cxn>
              <a:cxn ang="0">
                <a:pos x="298450" y="172244"/>
              </a:cxn>
              <a:cxn ang="0">
                <a:pos x="298450" y="344488"/>
              </a:cxn>
            </a:cxnLst>
            <a:rect l="0" t="0" r="0" b="0"/>
            <a:pathLst>
              <a:path w="336" h="388">
                <a:moveTo>
                  <a:pt x="336" y="388"/>
                </a:moveTo>
                <a:lnTo>
                  <a:pt x="168" y="291"/>
                </a:lnTo>
                <a:lnTo>
                  <a:pt x="0" y="194"/>
                </a:lnTo>
                <a:lnTo>
                  <a:pt x="168" y="97"/>
                </a:lnTo>
                <a:lnTo>
                  <a:pt x="336" y="0"/>
                </a:lnTo>
                <a:lnTo>
                  <a:pt x="336" y="194"/>
                </a:lnTo>
                <a:lnTo>
                  <a:pt x="336" y="388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62" name="Freeform 19"/>
          <p:cNvSpPr/>
          <p:nvPr/>
        </p:nvSpPr>
        <p:spPr>
          <a:xfrm>
            <a:off x="6942773" y="2836863"/>
            <a:ext cx="344488" cy="298450"/>
          </a:xfrm>
          <a:custGeom>
            <a:avLst/>
            <a:gdLst/>
            <a:ahLst/>
            <a:cxnLst>
              <a:cxn ang="0">
                <a:pos x="344488" y="298450"/>
              </a:cxn>
              <a:cxn ang="0">
                <a:pos x="172244" y="298450"/>
              </a:cxn>
              <a:cxn ang="0">
                <a:pos x="0" y="298450"/>
              </a:cxn>
              <a:cxn ang="0">
                <a:pos x="86122" y="149225"/>
              </a:cxn>
              <a:cxn ang="0">
                <a:pos x="172244" y="0"/>
              </a:cxn>
              <a:cxn ang="0">
                <a:pos x="258366" y="149225"/>
              </a:cxn>
              <a:cxn ang="0">
                <a:pos x="344488" y="298450"/>
              </a:cxn>
            </a:cxnLst>
            <a:rect l="0" t="0" r="0" b="0"/>
            <a:pathLst>
              <a:path w="388" h="336">
                <a:moveTo>
                  <a:pt x="388" y="336"/>
                </a:moveTo>
                <a:lnTo>
                  <a:pt x="194" y="336"/>
                </a:lnTo>
                <a:lnTo>
                  <a:pt x="0" y="336"/>
                </a:lnTo>
                <a:lnTo>
                  <a:pt x="97" y="168"/>
                </a:lnTo>
                <a:lnTo>
                  <a:pt x="194" y="0"/>
                </a:lnTo>
                <a:lnTo>
                  <a:pt x="291" y="168"/>
                </a:lnTo>
                <a:lnTo>
                  <a:pt x="388" y="336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63" name="Freeform 20"/>
          <p:cNvSpPr/>
          <p:nvPr/>
        </p:nvSpPr>
        <p:spPr>
          <a:xfrm>
            <a:off x="7192011" y="2179638"/>
            <a:ext cx="298450" cy="344487"/>
          </a:xfrm>
          <a:custGeom>
            <a:avLst/>
            <a:gdLst/>
            <a:ahLst/>
            <a:cxnLst>
              <a:cxn ang="0">
                <a:pos x="298450" y="172244"/>
              </a:cxn>
              <a:cxn ang="0">
                <a:pos x="149225" y="258366"/>
              </a:cxn>
              <a:cxn ang="0">
                <a:pos x="0" y="344488"/>
              </a:cxn>
              <a:cxn ang="0">
                <a:pos x="0" y="172244"/>
              </a:cxn>
              <a:cxn ang="0">
                <a:pos x="0" y="0"/>
              </a:cxn>
              <a:cxn ang="0">
                <a:pos x="149225" y="86122"/>
              </a:cxn>
              <a:cxn ang="0">
                <a:pos x="298450" y="172244"/>
              </a:cxn>
            </a:cxnLst>
            <a:rect l="0" t="0" r="0" b="0"/>
            <a:pathLst>
              <a:path w="336" h="388">
                <a:moveTo>
                  <a:pt x="336" y="194"/>
                </a:moveTo>
                <a:lnTo>
                  <a:pt x="168" y="291"/>
                </a:lnTo>
                <a:lnTo>
                  <a:pt x="0" y="388"/>
                </a:lnTo>
                <a:lnTo>
                  <a:pt x="0" y="194"/>
                </a:lnTo>
                <a:lnTo>
                  <a:pt x="0" y="0"/>
                </a:lnTo>
                <a:lnTo>
                  <a:pt x="168" y="97"/>
                </a:lnTo>
                <a:lnTo>
                  <a:pt x="336" y="194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3564" name="组合 12" descr="G:\Pictures\近物所加速器1.jpg近物所加速器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5365" y="1550670"/>
            <a:ext cx="2332355" cy="1827530"/>
          </a:xfrm>
          <a:prstGeom prst="ellipse">
            <a:avLst/>
          </a:prstGeom>
          <a:noFill/>
          <a:ln w="9525">
            <a:noFill/>
            <a:miter/>
          </a:ln>
        </p:spPr>
      </p:pic>
      <p:grpSp>
        <p:nvGrpSpPr>
          <p:cNvPr id="23565" name="组合 15"/>
          <p:cNvGrpSpPr>
            <a:grpSpLocks noChangeAspect="1"/>
          </p:cNvGrpSpPr>
          <p:nvPr/>
        </p:nvGrpSpPr>
        <p:grpSpPr>
          <a:xfrm>
            <a:off x="7762694" y="1704589"/>
            <a:ext cx="919892" cy="826660"/>
            <a:chOff x="-108880" y="0"/>
            <a:chExt cx="1089955" cy="979488"/>
          </a:xfrm>
        </p:grpSpPr>
        <p:sp>
          <p:nvSpPr>
            <p:cNvPr id="23566" name="Freeform 7"/>
            <p:cNvSpPr/>
            <p:nvPr/>
          </p:nvSpPr>
          <p:spPr>
            <a:xfrm>
              <a:off x="0" y="0"/>
              <a:ext cx="981075" cy="979488"/>
            </a:xfrm>
            <a:custGeom>
              <a:avLst/>
              <a:gdLst/>
              <a:ahLst/>
              <a:cxnLst>
                <a:cxn ang="0">
                  <a:pos x="380544" y="60276"/>
                </a:cxn>
                <a:cxn ang="0">
                  <a:pos x="920756" y="380272"/>
                </a:cxn>
                <a:cxn ang="0">
                  <a:pos x="600531" y="919212"/>
                </a:cxn>
                <a:cxn ang="0">
                  <a:pos x="61206" y="600103"/>
                </a:cxn>
                <a:cxn ang="0">
                  <a:pos x="380544" y="60276"/>
                </a:cxn>
              </a:cxnLst>
              <a:rect l="0" t="0" r="0" b="0"/>
              <a:pathLst>
                <a:path w="1106" h="1105">
                  <a:moveTo>
                    <a:pt x="429" y="68"/>
                  </a:moveTo>
                  <a:cubicBezTo>
                    <a:pt x="697" y="0"/>
                    <a:pt x="969" y="161"/>
                    <a:pt x="1038" y="429"/>
                  </a:cubicBezTo>
                  <a:cubicBezTo>
                    <a:pt x="1106" y="696"/>
                    <a:pt x="945" y="968"/>
                    <a:pt x="677" y="1037"/>
                  </a:cubicBezTo>
                  <a:cubicBezTo>
                    <a:pt x="410" y="1105"/>
                    <a:pt x="137" y="944"/>
                    <a:pt x="69" y="677"/>
                  </a:cubicBezTo>
                  <a:cubicBezTo>
                    <a:pt x="0" y="409"/>
                    <a:pt x="162" y="137"/>
                    <a:pt x="429" y="68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67" name="TextBox 17"/>
            <p:cNvSpPr txBox="1"/>
            <p:nvPr/>
          </p:nvSpPr>
          <p:spPr>
            <a:xfrm rot="17280000">
              <a:off x="-54924" y="6352"/>
              <a:ext cx="773142" cy="88105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lvl="0" algn="ctr" eaLnBrk="1" hangingPunct="1"/>
              <a:r>
                <a:rPr lang="en-US" altLang="zh-CN" sz="4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</a:t>
              </a:r>
            </a:p>
          </p:txBody>
        </p:sp>
      </p:grpSp>
      <p:grpSp>
        <p:nvGrpSpPr>
          <p:cNvPr id="23568" name="组合 18"/>
          <p:cNvGrpSpPr>
            <a:grpSpLocks noChangeAspect="1"/>
          </p:cNvGrpSpPr>
          <p:nvPr/>
        </p:nvGrpSpPr>
        <p:grpSpPr>
          <a:xfrm>
            <a:off x="7505224" y="2525426"/>
            <a:ext cx="1150461" cy="987425"/>
            <a:chOff x="-107871" y="0"/>
            <a:chExt cx="1150461" cy="987425"/>
          </a:xfrm>
        </p:grpSpPr>
        <p:sp>
          <p:nvSpPr>
            <p:cNvPr id="23569" name="Freeform 8"/>
            <p:cNvSpPr/>
            <p:nvPr/>
          </p:nvSpPr>
          <p:spPr>
            <a:xfrm>
              <a:off x="0" y="0"/>
              <a:ext cx="987425" cy="987425"/>
            </a:xfrm>
            <a:custGeom>
              <a:avLst/>
              <a:gdLst/>
              <a:ahLst/>
              <a:cxnLst>
                <a:cxn ang="0">
                  <a:pos x="613589" y="66598"/>
                </a:cxn>
                <a:cxn ang="0">
                  <a:pos x="920827" y="613589"/>
                </a:cxn>
                <a:cxn ang="0">
                  <a:pos x="373836" y="921715"/>
                </a:cxn>
                <a:cxn ang="0">
                  <a:pos x="65710" y="373836"/>
                </a:cxn>
                <a:cxn ang="0">
                  <a:pos x="613589" y="66598"/>
                </a:cxn>
              </a:cxnLst>
              <a:rect l="0" t="0" r="0" b="0"/>
              <a:pathLst>
                <a:path w="1112" h="1112">
                  <a:moveTo>
                    <a:pt x="691" y="75"/>
                  </a:moveTo>
                  <a:cubicBezTo>
                    <a:pt x="956" y="149"/>
                    <a:pt x="1112" y="425"/>
                    <a:pt x="1037" y="691"/>
                  </a:cubicBezTo>
                  <a:cubicBezTo>
                    <a:pt x="963" y="957"/>
                    <a:pt x="687" y="1112"/>
                    <a:pt x="421" y="1038"/>
                  </a:cubicBezTo>
                  <a:cubicBezTo>
                    <a:pt x="155" y="963"/>
                    <a:pt x="0" y="687"/>
                    <a:pt x="74" y="421"/>
                  </a:cubicBezTo>
                  <a:cubicBezTo>
                    <a:pt x="149" y="156"/>
                    <a:pt x="425" y="0"/>
                    <a:pt x="691" y="75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70" name="TextBox 20"/>
            <p:cNvSpPr txBox="1"/>
            <p:nvPr/>
          </p:nvSpPr>
          <p:spPr>
            <a:xfrm>
              <a:off x="-107871" y="213727"/>
              <a:ext cx="1150461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lvl="0" algn="ctr" eaLnBrk="1" hangingPunct="1"/>
              <a:r>
                <a:rPr lang="en-US" altLang="zh-CN" sz="12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Beam</a:t>
              </a:r>
            </a:p>
            <a:p>
              <a:pPr lvl="0" algn="ctr" eaLnBrk="1" hangingPunct="1"/>
              <a:r>
                <a:rPr lang="en-US" altLang="zh-CN" sz="12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stoppers</a:t>
              </a:r>
              <a:endParaRPr lang="en-US" altLang="zh-CN" sz="12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571" name="组合 21"/>
          <p:cNvGrpSpPr>
            <a:grpSpLocks noChangeAspect="1"/>
          </p:cNvGrpSpPr>
          <p:nvPr/>
        </p:nvGrpSpPr>
        <p:grpSpPr>
          <a:xfrm>
            <a:off x="6863319" y="3362963"/>
            <a:ext cx="1281995" cy="1284079"/>
            <a:chOff x="0" y="0"/>
            <a:chExt cx="976313" cy="977900"/>
          </a:xfrm>
        </p:grpSpPr>
        <p:sp>
          <p:nvSpPr>
            <p:cNvPr id="23572" name="Freeform 9"/>
            <p:cNvSpPr/>
            <p:nvPr/>
          </p:nvSpPr>
          <p:spPr>
            <a:xfrm>
              <a:off x="0" y="0"/>
              <a:ext cx="976313" cy="977900"/>
            </a:xfrm>
            <a:custGeom>
              <a:avLst/>
              <a:gdLst/>
              <a:ahLst/>
              <a:cxnLst>
                <a:cxn ang="0">
                  <a:pos x="805170" y="178527"/>
                </a:cxn>
                <a:cxn ang="0">
                  <a:pos x="798076" y="806479"/>
                </a:cxn>
                <a:cxn ang="0">
                  <a:pos x="171143" y="799373"/>
                </a:cxn>
                <a:cxn ang="0">
                  <a:pos x="178237" y="171421"/>
                </a:cxn>
                <a:cxn ang="0">
                  <a:pos x="805170" y="178527"/>
                </a:cxn>
              </a:cxnLst>
              <a:rect l="0" t="0" r="0" b="0"/>
              <a:pathLst>
                <a:path w="1101" h="1101">
                  <a:moveTo>
                    <a:pt x="908" y="201"/>
                  </a:moveTo>
                  <a:cubicBezTo>
                    <a:pt x="1101" y="398"/>
                    <a:pt x="1097" y="715"/>
                    <a:pt x="900" y="908"/>
                  </a:cubicBezTo>
                  <a:cubicBezTo>
                    <a:pt x="703" y="1101"/>
                    <a:pt x="386" y="1098"/>
                    <a:pt x="193" y="900"/>
                  </a:cubicBezTo>
                  <a:cubicBezTo>
                    <a:pt x="0" y="703"/>
                    <a:pt x="3" y="386"/>
                    <a:pt x="201" y="193"/>
                  </a:cubicBezTo>
                  <a:cubicBezTo>
                    <a:pt x="398" y="0"/>
                    <a:pt x="715" y="4"/>
                    <a:pt x="908" y="201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73" name="TextBox 23"/>
            <p:cNvSpPr txBox="1"/>
            <p:nvPr/>
          </p:nvSpPr>
          <p:spPr>
            <a:xfrm>
              <a:off x="24448" y="292670"/>
              <a:ext cx="951865" cy="44534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16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Faraday </a:t>
              </a:r>
              <a:r>
                <a:rPr lang="en-US" altLang="zh-CN" sz="16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cup</a:t>
              </a:r>
              <a:endParaRPr lang="en-US" sz="16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3574" name="组合 24"/>
          <p:cNvGrpSpPr>
            <a:grpSpLocks noChangeAspect="1"/>
          </p:cNvGrpSpPr>
          <p:nvPr/>
        </p:nvGrpSpPr>
        <p:grpSpPr>
          <a:xfrm>
            <a:off x="5610261" y="3909227"/>
            <a:ext cx="1283453" cy="1168065"/>
            <a:chOff x="-154351" y="-1"/>
            <a:chExt cx="1135426" cy="1033347"/>
          </a:xfrm>
        </p:grpSpPr>
        <p:sp>
          <p:nvSpPr>
            <p:cNvPr id="23575" name="Freeform 10"/>
            <p:cNvSpPr/>
            <p:nvPr/>
          </p:nvSpPr>
          <p:spPr>
            <a:xfrm>
              <a:off x="-154351" y="-1"/>
              <a:ext cx="1135426" cy="1033347"/>
            </a:xfrm>
            <a:custGeom>
              <a:avLst/>
              <a:gdLst/>
              <a:ahLst/>
              <a:cxnLst>
                <a:cxn ang="0">
                  <a:pos x="920701" y="380544"/>
                </a:cxn>
                <a:cxn ang="0">
                  <a:pos x="600187" y="919869"/>
                </a:cxn>
                <a:cxn ang="0">
                  <a:pos x="60374" y="600531"/>
                </a:cxn>
                <a:cxn ang="0">
                  <a:pos x="380000" y="60319"/>
                </a:cxn>
                <a:cxn ang="0">
                  <a:pos x="920701" y="380544"/>
                </a:cxn>
              </a:cxnLst>
              <a:rect l="0" t="0" r="0" b="0"/>
              <a:pathLst>
                <a:path w="1105" h="1106">
                  <a:moveTo>
                    <a:pt x="1037" y="429"/>
                  </a:moveTo>
                  <a:cubicBezTo>
                    <a:pt x="1105" y="696"/>
                    <a:pt x="944" y="969"/>
                    <a:pt x="676" y="1037"/>
                  </a:cubicBezTo>
                  <a:cubicBezTo>
                    <a:pt x="409" y="1106"/>
                    <a:pt x="137" y="944"/>
                    <a:pt x="68" y="677"/>
                  </a:cubicBezTo>
                  <a:cubicBezTo>
                    <a:pt x="0" y="409"/>
                    <a:pt x="161" y="137"/>
                    <a:pt x="428" y="68"/>
                  </a:cubicBezTo>
                  <a:cubicBezTo>
                    <a:pt x="696" y="0"/>
                    <a:pt x="968" y="161"/>
                    <a:pt x="1037" y="429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76" name="TextBox 26"/>
            <p:cNvSpPr txBox="1"/>
            <p:nvPr/>
          </p:nvSpPr>
          <p:spPr>
            <a:xfrm>
              <a:off x="-88673" y="134961"/>
              <a:ext cx="994320" cy="81683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Various beam probes</a:t>
              </a:r>
              <a:endParaRPr lang="en-US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577" name="组合 27"/>
          <p:cNvGrpSpPr>
            <a:grpSpLocks noChangeAspect="1"/>
          </p:cNvGrpSpPr>
          <p:nvPr/>
        </p:nvGrpSpPr>
        <p:grpSpPr>
          <a:xfrm>
            <a:off x="4365943" y="3709546"/>
            <a:ext cx="1212215" cy="1092502"/>
            <a:chOff x="-44694" y="29684"/>
            <a:chExt cx="1093863" cy="985838"/>
          </a:xfrm>
        </p:grpSpPr>
        <p:sp>
          <p:nvSpPr>
            <p:cNvPr id="23578" name="Freeform 11"/>
            <p:cNvSpPr/>
            <p:nvPr/>
          </p:nvSpPr>
          <p:spPr>
            <a:xfrm>
              <a:off x="-10716" y="29684"/>
              <a:ext cx="987425" cy="985838"/>
            </a:xfrm>
            <a:custGeom>
              <a:avLst/>
              <a:gdLst/>
              <a:ahLst/>
              <a:cxnLst>
                <a:cxn ang="0">
                  <a:pos x="920827" y="612603"/>
                </a:cxn>
                <a:cxn ang="0">
                  <a:pos x="373836" y="920234"/>
                </a:cxn>
                <a:cxn ang="0">
                  <a:pos x="65710" y="374122"/>
                </a:cxn>
                <a:cxn ang="0">
                  <a:pos x="613589" y="66491"/>
                </a:cxn>
                <a:cxn ang="0">
                  <a:pos x="920827" y="612603"/>
                </a:cxn>
              </a:cxnLst>
              <a:rect l="0" t="0" r="0" b="0"/>
              <a:pathLst>
                <a:path w="1112" h="1112">
                  <a:moveTo>
                    <a:pt x="1037" y="691"/>
                  </a:moveTo>
                  <a:cubicBezTo>
                    <a:pt x="963" y="957"/>
                    <a:pt x="687" y="1112"/>
                    <a:pt x="421" y="1038"/>
                  </a:cubicBezTo>
                  <a:cubicBezTo>
                    <a:pt x="155" y="964"/>
                    <a:pt x="0" y="688"/>
                    <a:pt x="74" y="422"/>
                  </a:cubicBezTo>
                  <a:cubicBezTo>
                    <a:pt x="149" y="156"/>
                    <a:pt x="425" y="0"/>
                    <a:pt x="691" y="75"/>
                  </a:cubicBezTo>
                  <a:cubicBezTo>
                    <a:pt x="956" y="149"/>
                    <a:pt x="1112" y="425"/>
                    <a:pt x="1037" y="691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79" name="TextBox 29"/>
            <p:cNvSpPr txBox="1"/>
            <p:nvPr/>
          </p:nvSpPr>
          <p:spPr>
            <a:xfrm>
              <a:off x="-44694" y="265873"/>
              <a:ext cx="1093863" cy="471009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lvl="0" algn="ctr" eaLnBrk="1" hangingPunct="1"/>
              <a:r>
                <a:rPr lang="en-US" altLang="zh-CN" sz="14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Position detectors</a:t>
              </a:r>
            </a:p>
          </p:txBody>
        </p:sp>
      </p:grpSp>
      <p:grpSp>
        <p:nvGrpSpPr>
          <p:cNvPr id="23580" name="组合 30"/>
          <p:cNvGrpSpPr>
            <a:grpSpLocks noChangeAspect="1"/>
          </p:cNvGrpSpPr>
          <p:nvPr/>
        </p:nvGrpSpPr>
        <p:grpSpPr>
          <a:xfrm>
            <a:off x="3609341" y="2914650"/>
            <a:ext cx="1200150" cy="1064922"/>
            <a:chOff x="-56562" y="0"/>
            <a:chExt cx="1102078" cy="977900"/>
          </a:xfrm>
        </p:grpSpPr>
        <p:sp>
          <p:nvSpPr>
            <p:cNvPr id="23581" name="Freeform 12"/>
            <p:cNvSpPr/>
            <p:nvPr/>
          </p:nvSpPr>
          <p:spPr>
            <a:xfrm>
              <a:off x="0" y="0"/>
              <a:ext cx="977900" cy="977900"/>
            </a:xfrm>
            <a:custGeom>
              <a:avLst/>
              <a:gdLst/>
              <a:ahLst/>
              <a:cxnLst>
                <a:cxn ang="0">
                  <a:pos x="799373" y="805747"/>
                </a:cxn>
                <a:cxn ang="0">
                  <a:pos x="171421" y="799535"/>
                </a:cxn>
                <a:cxn ang="0">
                  <a:pos x="178527" y="171266"/>
                </a:cxn>
                <a:cxn ang="0">
                  <a:pos x="806479" y="178365"/>
                </a:cxn>
                <a:cxn ang="0">
                  <a:pos x="799373" y="805747"/>
                </a:cxn>
              </a:cxnLst>
              <a:rect l="0" t="0" r="0" b="0"/>
              <a:pathLst>
                <a:path w="1101" h="1102">
                  <a:moveTo>
                    <a:pt x="900" y="908"/>
                  </a:moveTo>
                  <a:cubicBezTo>
                    <a:pt x="702" y="1102"/>
                    <a:pt x="386" y="1098"/>
                    <a:pt x="193" y="901"/>
                  </a:cubicBezTo>
                  <a:cubicBezTo>
                    <a:pt x="0" y="703"/>
                    <a:pt x="3" y="387"/>
                    <a:pt x="201" y="193"/>
                  </a:cubicBezTo>
                  <a:cubicBezTo>
                    <a:pt x="398" y="0"/>
                    <a:pt x="715" y="4"/>
                    <a:pt x="908" y="201"/>
                  </a:cubicBezTo>
                  <a:cubicBezTo>
                    <a:pt x="1101" y="399"/>
                    <a:pt x="1097" y="715"/>
                    <a:pt x="900" y="908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82" name="TextBox 32"/>
            <p:cNvSpPr txBox="1"/>
            <p:nvPr/>
          </p:nvSpPr>
          <p:spPr>
            <a:xfrm>
              <a:off x="-56562" y="269397"/>
              <a:ext cx="1102078" cy="47931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lvl="0" algn="ctr" eaLnBrk="1" hangingPunct="1"/>
              <a:r>
                <a:rPr lang="en-US" altLang="zh-CN" sz="14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Air detectors </a:t>
              </a:r>
            </a:p>
          </p:txBody>
        </p:sp>
      </p:grpSp>
      <p:grpSp>
        <p:nvGrpSpPr>
          <p:cNvPr id="23583" name="组合 33"/>
          <p:cNvGrpSpPr>
            <a:grpSpLocks noChangeAspect="1"/>
          </p:cNvGrpSpPr>
          <p:nvPr/>
        </p:nvGrpSpPr>
        <p:grpSpPr>
          <a:xfrm>
            <a:off x="3111419" y="1605915"/>
            <a:ext cx="1276338" cy="1256665"/>
            <a:chOff x="-13492" y="0"/>
            <a:chExt cx="996155" cy="981075"/>
          </a:xfrm>
        </p:grpSpPr>
        <p:sp>
          <p:nvSpPr>
            <p:cNvPr id="23584" name="Freeform 13"/>
            <p:cNvSpPr/>
            <p:nvPr/>
          </p:nvSpPr>
          <p:spPr>
            <a:xfrm>
              <a:off x="0" y="0"/>
              <a:ext cx="982663" cy="981075"/>
            </a:xfrm>
            <a:custGeom>
              <a:avLst/>
              <a:gdLst/>
              <a:ahLst/>
              <a:cxnLst>
                <a:cxn ang="0">
                  <a:pos x="601503" y="919869"/>
                </a:cxn>
                <a:cxn ang="0">
                  <a:pos x="61305" y="600531"/>
                </a:cxn>
                <a:cxn ang="0">
                  <a:pos x="381160" y="61206"/>
                </a:cxn>
                <a:cxn ang="0">
                  <a:pos x="921358" y="380544"/>
                </a:cxn>
                <a:cxn ang="0">
                  <a:pos x="601503" y="919869"/>
                </a:cxn>
              </a:cxnLst>
              <a:rect l="0" t="0" r="0" b="0"/>
              <a:pathLst>
                <a:path w="1106" h="1106">
                  <a:moveTo>
                    <a:pt x="677" y="1037"/>
                  </a:moveTo>
                  <a:cubicBezTo>
                    <a:pt x="410" y="1106"/>
                    <a:pt x="137" y="945"/>
                    <a:pt x="69" y="677"/>
                  </a:cubicBezTo>
                  <a:cubicBezTo>
                    <a:pt x="0" y="410"/>
                    <a:pt x="162" y="137"/>
                    <a:pt x="429" y="69"/>
                  </a:cubicBezTo>
                  <a:cubicBezTo>
                    <a:pt x="697" y="0"/>
                    <a:pt x="969" y="162"/>
                    <a:pt x="1037" y="429"/>
                  </a:cubicBezTo>
                  <a:cubicBezTo>
                    <a:pt x="1106" y="696"/>
                    <a:pt x="945" y="969"/>
                    <a:pt x="677" y="1037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85" name="TextBox 35"/>
            <p:cNvSpPr txBox="1"/>
            <p:nvPr/>
          </p:nvSpPr>
          <p:spPr>
            <a:xfrm>
              <a:off x="-13492" y="348031"/>
              <a:ext cx="982663" cy="42879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lvl="0" algn="ctr" eaLnBrk="1" hangingPunct="1"/>
              <a:r>
                <a:rPr lang="en-US" sz="16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Various </a:t>
              </a:r>
              <a:endParaRPr lang="en-US" sz="1600" b="1" dirty="0" smtClean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 eaLnBrk="1" hangingPunct="1"/>
              <a:r>
                <a:rPr lang="en-US" altLang="zh-CN" sz="16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slit</a:t>
              </a:r>
              <a:endParaRPr lang="en-US" sz="16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729" name="组合 7"/>
          <p:cNvGrpSpPr/>
          <p:nvPr/>
        </p:nvGrpSpPr>
        <p:grpSpPr>
          <a:xfrm>
            <a:off x="5080" y="45720"/>
            <a:ext cx="12182475" cy="620395"/>
            <a:chOff x="0" y="283464"/>
            <a:chExt cx="12182856" cy="621792"/>
          </a:xfrm>
          <a:blipFill rotWithShape="1">
            <a:blip r:embed="rId3"/>
            <a:stretch>
              <a:fillRect/>
            </a:stretch>
          </a:blipFill>
        </p:grpSpPr>
        <p:sp>
          <p:nvSpPr>
            <p:cNvPr id="9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+mn-ea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 w="6350" cap="flat" cmpd="sng" algn="ctr">
              <a:solidFill>
                <a:srgbClr val="231F20"/>
              </a:solidFill>
              <a:prstDash val="solid"/>
              <a:miter lim="800000"/>
            </a:ln>
            <a:effectLst/>
          </p:spPr>
        </p:cxnSp>
      </p:grpSp>
      <p:sp>
        <p:nvSpPr>
          <p:cNvPr id="2" name="文本框 1"/>
          <p:cNvSpPr txBox="1"/>
          <p:nvPr/>
        </p:nvSpPr>
        <p:spPr>
          <a:xfrm>
            <a:off x="40005" y="684530"/>
            <a:ext cx="119024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10000"/>
                  </a:schemeClr>
                </a:solidFill>
              </a:rPr>
              <a:t>Various beam probes, Faraday Cup, single-wire detectors, twin-wire detectors, air detectors, position detectors, phase probes, radial probes, stripping targets, various slit, beam stopper etc.</a:t>
            </a:r>
          </a:p>
          <a:p>
            <a:endParaRPr lang="en-US" altLang="zh-CN" dirty="0">
              <a:solidFill>
                <a:schemeClr val="accent6">
                  <a:lumMod val="10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0005" y="1111885"/>
            <a:ext cx="11501120" cy="5236845"/>
            <a:chOff x="40005" y="1111885"/>
            <a:chExt cx="11501120" cy="5236845"/>
          </a:xfrm>
        </p:grpSpPr>
        <p:grpSp>
          <p:nvGrpSpPr>
            <p:cNvPr id="14" name="组合 13"/>
            <p:cNvGrpSpPr/>
            <p:nvPr/>
          </p:nvGrpSpPr>
          <p:grpSpPr>
            <a:xfrm>
              <a:off x="40005" y="2076450"/>
              <a:ext cx="11463655" cy="4272280"/>
              <a:chOff x="198" y="3330"/>
              <a:chExt cx="18053" cy="6728"/>
            </a:xfrm>
          </p:grpSpPr>
          <p:pic>
            <p:nvPicPr>
              <p:cNvPr id="52227" name="Picture 4" descr="H:\打印照片文件夹\图片34.png图片3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280" y="3827"/>
                <a:ext cx="3840" cy="1641"/>
              </a:xfrm>
              <a:prstGeom prst="roundRect">
                <a:avLst/>
              </a:prstGeom>
              <a:noFill/>
              <a:ln w="9525">
                <a:noFill/>
                <a:miter/>
              </a:ln>
            </p:spPr>
          </p:pic>
          <p:pic>
            <p:nvPicPr>
              <p:cNvPr id="55299" name="Picture 4" descr="D:\Desktop\准备打印\法拉第批量1.png法拉第批量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091" y="6170"/>
                <a:ext cx="4160" cy="2755"/>
              </a:xfrm>
              <a:prstGeom prst="roundRect">
                <a:avLst/>
              </a:prstGeom>
              <a:noFill/>
              <a:ln w="9525">
                <a:noFill/>
                <a:miter/>
              </a:ln>
            </p:spPr>
          </p:pic>
          <p:pic>
            <p:nvPicPr>
              <p:cNvPr id="58370" name="Picture 3" descr="H:\打印照片文件夹\图片1.png图片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98" y="3330"/>
                <a:ext cx="4844" cy="3145"/>
              </a:xfrm>
              <a:prstGeom prst="roundRect">
                <a:avLst/>
              </a:prstGeom>
              <a:noFill/>
              <a:ln w="9525">
                <a:noFill/>
                <a:miter/>
              </a:ln>
            </p:spPr>
          </p:pic>
          <p:pic>
            <p:nvPicPr>
              <p:cNvPr id="63490" name="Picture 4" descr="DSC07642"/>
              <p:cNvPicPr>
                <a:picLocks noChangeAspect="1"/>
              </p:cNvPicPr>
              <p:nvPr/>
            </p:nvPicPr>
            <p:blipFill>
              <a:blip r:embed="rId7" cstate="print">
                <a:lum bright="36000" contrast="3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9" y="7216"/>
                <a:ext cx="3178" cy="2390"/>
              </a:xfrm>
              <a:prstGeom prst="roundRect">
                <a:avLst/>
              </a:prstGeom>
              <a:noFill/>
              <a:ln w="9525">
                <a:noFill/>
                <a:miter/>
              </a:ln>
            </p:spPr>
          </p:pic>
          <p:pic>
            <p:nvPicPr>
              <p:cNvPr id="71682" name="Picture 4" descr="D:\Desktop\图片3.png图片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655" y="8387"/>
                <a:ext cx="1777" cy="1197"/>
              </a:xfrm>
              <a:prstGeom prst="plus">
                <a:avLst/>
              </a:prstGeom>
              <a:noFill/>
              <a:ln w="9525">
                <a:noFill/>
                <a:miter/>
              </a:ln>
            </p:spPr>
          </p:pic>
          <p:pic>
            <p:nvPicPr>
              <p:cNvPr id="65538" name="Picture 4" descr="兰州近物所剥离膜"/>
              <p:cNvPicPr/>
              <p:nvPr/>
            </p:nvPicPr>
            <p:blipFill>
              <a:blip r:embed="rId9" cstate="print">
                <a:lum bright="18000" contrast="3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204" y="8145"/>
                <a:ext cx="6189" cy="1913"/>
              </a:xfrm>
              <a:prstGeom prst="roundRect">
                <a:avLst/>
              </a:prstGeom>
              <a:noFill/>
              <a:ln w="9525">
                <a:noFill/>
                <a:miter/>
              </a:ln>
            </p:spPr>
          </p:pic>
        </p:grpSp>
        <p:sp>
          <p:nvSpPr>
            <p:cNvPr id="5" name="圆角矩形 4"/>
            <p:cNvSpPr/>
            <p:nvPr/>
          </p:nvSpPr>
          <p:spPr>
            <a:xfrm>
              <a:off x="8862060" y="1111885"/>
              <a:ext cx="2679065" cy="758190"/>
            </a:xfrm>
            <a:prstGeom prst="roundRect">
              <a:avLst/>
            </a:prstGeom>
            <a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1378E-6 -1.85185E-6 L 0.10732 -1.85185E-6 " pathEditMode="relative" rAng="0" ptsTypes="AA">
                                      <p:cBhvr>
                                        <p:cTn id="12" dur="300" spd="-999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20853E-6 1.11111E-6 L 0.08833 -0.09329 " pathEditMode="relative" rAng="0" ptsTypes="AA">
                                      <p:cBhvr>
                                        <p:cTn id="16" dur="300" spd="-999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0" y="-4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99805E-6 1.48148E-6 L 0.05034 -0.16667 " pathEditMode="relative" rAng="0" ptsTypes="AA">
                                      <p:cBhvr>
                                        <p:cTn id="20" dur="300" spd="-999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82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9.88682E-8 3.7037E-6 L -9.88682E-8 -0.2007 " pathEditMode="relative" rAng="0" ptsTypes="AA">
                                      <p:cBhvr>
                                        <p:cTn id="24" dur="300" spd="-999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00898E-6 -1.85185E-6 L -0.05347 -0.16875 " pathEditMode="relative" rAng="0" ptsTypes="AA">
                                      <p:cBhvr>
                                        <p:cTn id="28" dur="300" spd="-999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" y="-83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28516E-6 -1.48148E-6 L -0.09562 -0.09213 " pathEditMode="relative" rAng="0" ptsTypes="AA">
                                      <p:cBhvr>
                                        <p:cTn id="32" dur="300" spd="-999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-45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4492E-6 1.11111E-6 L -0.1137 1.11111E-6 " pathEditMode="relative" rAng="0" ptsTypes="AA">
                                      <p:cBhvr>
                                        <p:cTn id="36" dur="300" spd="-999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76"/>
          <p:cNvSpPr txBox="1"/>
          <p:nvPr/>
        </p:nvSpPr>
        <p:spPr>
          <a:xfrm>
            <a:off x="3477315" y="100966"/>
            <a:ext cx="6106795" cy="4876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26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For HIMM-Heavy ion medical machine</a:t>
            </a:r>
          </a:p>
        </p:txBody>
      </p:sp>
      <p:sp>
        <p:nvSpPr>
          <p:cNvPr id="34825" name="Oval 10"/>
          <p:cNvSpPr/>
          <p:nvPr/>
        </p:nvSpPr>
        <p:spPr>
          <a:xfrm>
            <a:off x="595630" y="2272665"/>
            <a:ext cx="2706370" cy="2693670"/>
          </a:xfrm>
          <a:prstGeom prst="ellipse">
            <a:avLst/>
          </a:prstGeo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" name="组合 3"/>
          <p:cNvGrpSpPr/>
          <p:nvPr/>
        </p:nvGrpSpPr>
        <p:grpSpPr>
          <a:xfrm rot="16200000">
            <a:off x="159702" y="1944687"/>
            <a:ext cx="3350260" cy="3225800"/>
            <a:chOff x="0" y="-135269"/>
            <a:chExt cx="3087687" cy="3226132"/>
          </a:xfrm>
        </p:grpSpPr>
        <p:sp>
          <p:nvSpPr>
            <p:cNvPr id="34821" name="Freeform 6"/>
            <p:cNvSpPr/>
            <p:nvPr/>
          </p:nvSpPr>
          <p:spPr>
            <a:xfrm>
              <a:off x="138112" y="2073275"/>
              <a:ext cx="788987" cy="831850"/>
            </a:xfrm>
            <a:custGeom>
              <a:avLst/>
              <a:gdLst/>
              <a:ahLst/>
              <a:cxnLst>
                <a:cxn ang="0">
                  <a:pos x="690994" y="831850"/>
                </a:cxn>
                <a:cxn ang="0">
                  <a:pos x="0" y="79087"/>
                </a:cxn>
                <a:cxn ang="0">
                  <a:pos x="216881" y="0"/>
                </a:cxn>
                <a:cxn ang="0">
                  <a:pos x="788987" y="622629"/>
                </a:cxn>
                <a:cxn ang="0">
                  <a:pos x="690994" y="831850"/>
                </a:cxn>
              </a:cxnLst>
              <a:rect l="0" t="0" r="0" b="0"/>
              <a:pathLst>
                <a:path w="1095" h="1157">
                  <a:moveTo>
                    <a:pt x="959" y="1157"/>
                  </a:moveTo>
                  <a:cubicBezTo>
                    <a:pt x="505" y="930"/>
                    <a:pt x="174" y="550"/>
                    <a:pt x="0" y="110"/>
                  </a:cubicBezTo>
                  <a:lnTo>
                    <a:pt x="301" y="0"/>
                  </a:lnTo>
                  <a:cubicBezTo>
                    <a:pt x="447" y="364"/>
                    <a:pt x="720" y="677"/>
                    <a:pt x="1095" y="866"/>
                  </a:cubicBezTo>
                  <a:lnTo>
                    <a:pt x="959" y="1157"/>
                  </a:ln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22" name="Freeform 7"/>
            <p:cNvSpPr/>
            <p:nvPr/>
          </p:nvSpPr>
          <p:spPr>
            <a:xfrm>
              <a:off x="898525" y="2728913"/>
              <a:ext cx="1022350" cy="361950"/>
            </a:xfrm>
            <a:custGeom>
              <a:avLst/>
              <a:gdLst/>
              <a:ahLst/>
              <a:cxnLst>
                <a:cxn ang="0">
                  <a:pos x="1022350" y="253798"/>
                </a:cxn>
                <a:cxn ang="0">
                  <a:pos x="0" y="209095"/>
                </a:cxn>
                <a:cxn ang="0">
                  <a:pos x="97264" y="0"/>
                </a:cxn>
                <a:cxn ang="0">
                  <a:pos x="943098" y="36772"/>
                </a:cxn>
                <a:cxn ang="0">
                  <a:pos x="1022350" y="253798"/>
                </a:cxn>
              </a:cxnLst>
              <a:rect l="0" t="0" r="0" b="0"/>
              <a:pathLst>
                <a:path w="1419" h="502">
                  <a:moveTo>
                    <a:pt x="1419" y="352"/>
                  </a:moveTo>
                  <a:cubicBezTo>
                    <a:pt x="969" y="502"/>
                    <a:pt x="466" y="492"/>
                    <a:pt x="0" y="290"/>
                  </a:cubicBezTo>
                  <a:lnTo>
                    <a:pt x="135" y="0"/>
                  </a:lnTo>
                  <a:cubicBezTo>
                    <a:pt x="521" y="165"/>
                    <a:pt x="937" y="173"/>
                    <a:pt x="1309" y="51"/>
                  </a:cubicBezTo>
                  <a:lnTo>
                    <a:pt x="1419" y="352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23" name="Freeform 8"/>
            <p:cNvSpPr/>
            <p:nvPr/>
          </p:nvSpPr>
          <p:spPr>
            <a:xfrm>
              <a:off x="1914525" y="2168525"/>
              <a:ext cx="833437" cy="787400"/>
            </a:xfrm>
            <a:custGeom>
              <a:avLst/>
              <a:gdLst/>
              <a:ahLst/>
              <a:cxnLst>
                <a:cxn ang="0">
                  <a:pos x="833437" y="97165"/>
                </a:cxn>
                <a:cxn ang="0">
                  <a:pos x="79238" y="787400"/>
                </a:cxn>
                <a:cxn ang="0">
                  <a:pos x="0" y="570757"/>
                </a:cxn>
                <a:cxn ang="0">
                  <a:pos x="624537" y="0"/>
                </a:cxn>
                <a:cxn ang="0">
                  <a:pos x="833437" y="97165"/>
                </a:cxn>
              </a:cxnLst>
              <a:rect l="0" t="0" r="0" b="0"/>
              <a:pathLst>
                <a:path w="1157" h="1094">
                  <a:moveTo>
                    <a:pt x="1157" y="135"/>
                  </a:moveTo>
                  <a:cubicBezTo>
                    <a:pt x="930" y="589"/>
                    <a:pt x="551" y="920"/>
                    <a:pt x="110" y="1094"/>
                  </a:cubicBezTo>
                  <a:lnTo>
                    <a:pt x="0" y="793"/>
                  </a:lnTo>
                  <a:cubicBezTo>
                    <a:pt x="364" y="647"/>
                    <a:pt x="677" y="374"/>
                    <a:pt x="867" y="0"/>
                  </a:cubicBezTo>
                  <a:lnTo>
                    <a:pt x="1157" y="135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24" name="Freeform 9"/>
            <p:cNvSpPr/>
            <p:nvPr/>
          </p:nvSpPr>
          <p:spPr>
            <a:xfrm>
              <a:off x="0" y="-135269"/>
              <a:ext cx="3087687" cy="2332595"/>
            </a:xfrm>
            <a:custGeom>
              <a:avLst/>
              <a:gdLst/>
              <a:ahLst/>
              <a:cxnLst>
                <a:cxn ang="0">
                  <a:pos x="2072626" y="333308"/>
                </a:cxn>
                <a:cxn ang="0">
                  <a:pos x="2780071" y="2197100"/>
                </a:cxn>
                <a:cxn ang="0">
                  <a:pos x="2571151" y="2099915"/>
                </a:cxn>
                <a:cxn ang="0">
                  <a:pos x="1975370" y="542076"/>
                </a:cxn>
                <a:cxn ang="0">
                  <a:pos x="381098" y="1122306"/>
                </a:cxn>
                <a:cxn ang="0">
                  <a:pos x="329228" y="2002010"/>
                </a:cxn>
                <a:cxn ang="0">
                  <a:pos x="112384" y="2080478"/>
                </a:cxn>
                <a:cxn ang="0">
                  <a:pos x="172179" y="1024401"/>
                </a:cxn>
                <a:cxn ang="0">
                  <a:pos x="2072626" y="333308"/>
                </a:cxn>
              </a:cxnLst>
              <a:rect l="0" t="0" r="0" b="0"/>
              <a:pathLst>
                <a:path w="4286" h="3052">
                  <a:moveTo>
                    <a:pt x="2877" y="463"/>
                  </a:moveTo>
                  <a:cubicBezTo>
                    <a:pt x="3854" y="919"/>
                    <a:pt x="4286" y="2069"/>
                    <a:pt x="3859" y="3052"/>
                  </a:cubicBezTo>
                  <a:lnTo>
                    <a:pt x="3569" y="2917"/>
                  </a:lnTo>
                  <a:cubicBezTo>
                    <a:pt x="3921" y="2094"/>
                    <a:pt x="3559" y="1134"/>
                    <a:pt x="2742" y="753"/>
                  </a:cubicBezTo>
                  <a:cubicBezTo>
                    <a:pt x="1909" y="365"/>
                    <a:pt x="918" y="725"/>
                    <a:pt x="529" y="1559"/>
                  </a:cubicBezTo>
                  <a:cubicBezTo>
                    <a:pt x="343" y="1958"/>
                    <a:pt x="329" y="2393"/>
                    <a:pt x="457" y="2781"/>
                  </a:cubicBezTo>
                  <a:lnTo>
                    <a:pt x="156" y="2890"/>
                  </a:lnTo>
                  <a:cubicBezTo>
                    <a:pt x="0" y="2425"/>
                    <a:pt x="16" y="1903"/>
                    <a:pt x="239" y="1423"/>
                  </a:cubicBezTo>
                  <a:cubicBezTo>
                    <a:pt x="703" y="430"/>
                    <a:pt x="1884" y="0"/>
                    <a:pt x="2877" y="463"/>
                  </a:cubicBez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4826" name="Freeform 17"/>
          <p:cNvSpPr>
            <a:spLocks noEditPoints="1"/>
          </p:cNvSpPr>
          <p:nvPr/>
        </p:nvSpPr>
        <p:spPr>
          <a:xfrm>
            <a:off x="5573359" y="4593590"/>
            <a:ext cx="2077437" cy="1284288"/>
          </a:xfrm>
          <a:custGeom>
            <a:avLst/>
            <a:gdLst/>
            <a:ahLst/>
            <a:cxnLst>
              <a:cxn ang="0">
                <a:pos x="641113" y="0"/>
              </a:cxn>
              <a:cxn ang="0">
                <a:pos x="1282700" y="641906"/>
              </a:cxn>
              <a:cxn ang="0">
                <a:pos x="641113" y="1284288"/>
              </a:cxn>
              <a:cxn ang="0">
                <a:pos x="0" y="641906"/>
              </a:cxn>
              <a:cxn ang="0">
                <a:pos x="641113" y="0"/>
              </a:cxn>
              <a:cxn ang="0">
                <a:pos x="641113" y="181501"/>
              </a:cxn>
              <a:cxn ang="0">
                <a:pos x="1101423" y="641906"/>
              </a:cxn>
              <a:cxn ang="0">
                <a:pos x="641113" y="1102787"/>
              </a:cxn>
              <a:cxn ang="0">
                <a:pos x="181277" y="641906"/>
              </a:cxn>
              <a:cxn ang="0">
                <a:pos x="641113" y="181501"/>
              </a:cxn>
            </a:cxnLst>
            <a:rect l="0" t="0" r="0" b="0"/>
            <a:pathLst>
              <a:path w="2703" h="2703">
                <a:moveTo>
                  <a:pt x="1351" y="0"/>
                </a:moveTo>
                <a:cubicBezTo>
                  <a:pt x="2098" y="0"/>
                  <a:pt x="2703" y="605"/>
                  <a:pt x="2703" y="1351"/>
                </a:cubicBezTo>
                <a:cubicBezTo>
                  <a:pt x="2703" y="2098"/>
                  <a:pt x="2098" y="2703"/>
                  <a:pt x="1351" y="2703"/>
                </a:cubicBezTo>
                <a:cubicBezTo>
                  <a:pt x="605" y="2703"/>
                  <a:pt x="0" y="2098"/>
                  <a:pt x="0" y="1351"/>
                </a:cubicBezTo>
                <a:cubicBezTo>
                  <a:pt x="0" y="605"/>
                  <a:pt x="605" y="0"/>
                  <a:pt x="1351" y="0"/>
                </a:cubicBezTo>
                <a:close/>
                <a:moveTo>
                  <a:pt x="1351" y="382"/>
                </a:moveTo>
                <a:cubicBezTo>
                  <a:pt x="1887" y="382"/>
                  <a:pt x="2321" y="816"/>
                  <a:pt x="2321" y="1351"/>
                </a:cubicBezTo>
                <a:cubicBezTo>
                  <a:pt x="2321" y="1887"/>
                  <a:pt x="1887" y="2321"/>
                  <a:pt x="1351" y="2321"/>
                </a:cubicBezTo>
                <a:cubicBezTo>
                  <a:pt x="816" y="2321"/>
                  <a:pt x="382" y="1887"/>
                  <a:pt x="382" y="1351"/>
                </a:cubicBezTo>
                <a:cubicBezTo>
                  <a:pt x="382" y="816"/>
                  <a:pt x="816" y="382"/>
                  <a:pt x="1351" y="382"/>
                </a:cubicBezTo>
                <a:close/>
              </a:path>
            </a:pathLst>
          </a:custGeom>
          <a:solidFill>
            <a:schemeClr val="tx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827" name="Freeform 17"/>
          <p:cNvSpPr>
            <a:spLocks noEditPoints="1"/>
          </p:cNvSpPr>
          <p:nvPr/>
        </p:nvSpPr>
        <p:spPr>
          <a:xfrm>
            <a:off x="5517261" y="2786380"/>
            <a:ext cx="2133536" cy="1284288"/>
          </a:xfrm>
          <a:custGeom>
            <a:avLst/>
            <a:gdLst/>
            <a:ahLst/>
            <a:cxnLst>
              <a:cxn ang="0">
                <a:pos x="641113" y="0"/>
              </a:cxn>
              <a:cxn ang="0">
                <a:pos x="1282700" y="641906"/>
              </a:cxn>
              <a:cxn ang="0">
                <a:pos x="641113" y="1284288"/>
              </a:cxn>
              <a:cxn ang="0">
                <a:pos x="0" y="641906"/>
              </a:cxn>
              <a:cxn ang="0">
                <a:pos x="641113" y="0"/>
              </a:cxn>
              <a:cxn ang="0">
                <a:pos x="641113" y="181501"/>
              </a:cxn>
              <a:cxn ang="0">
                <a:pos x="1101423" y="641906"/>
              </a:cxn>
              <a:cxn ang="0">
                <a:pos x="641113" y="1102787"/>
              </a:cxn>
              <a:cxn ang="0">
                <a:pos x="181277" y="641906"/>
              </a:cxn>
              <a:cxn ang="0">
                <a:pos x="641113" y="181501"/>
              </a:cxn>
            </a:cxnLst>
            <a:rect l="0" t="0" r="0" b="0"/>
            <a:pathLst>
              <a:path w="2703" h="2703">
                <a:moveTo>
                  <a:pt x="1351" y="0"/>
                </a:moveTo>
                <a:cubicBezTo>
                  <a:pt x="2098" y="0"/>
                  <a:pt x="2703" y="605"/>
                  <a:pt x="2703" y="1351"/>
                </a:cubicBezTo>
                <a:cubicBezTo>
                  <a:pt x="2703" y="2098"/>
                  <a:pt x="2098" y="2703"/>
                  <a:pt x="1351" y="2703"/>
                </a:cubicBezTo>
                <a:cubicBezTo>
                  <a:pt x="605" y="2703"/>
                  <a:pt x="0" y="2098"/>
                  <a:pt x="0" y="1351"/>
                </a:cubicBezTo>
                <a:cubicBezTo>
                  <a:pt x="0" y="605"/>
                  <a:pt x="605" y="0"/>
                  <a:pt x="1351" y="0"/>
                </a:cubicBezTo>
                <a:close/>
                <a:moveTo>
                  <a:pt x="1351" y="382"/>
                </a:moveTo>
                <a:cubicBezTo>
                  <a:pt x="1887" y="382"/>
                  <a:pt x="2321" y="816"/>
                  <a:pt x="2321" y="1351"/>
                </a:cubicBezTo>
                <a:cubicBezTo>
                  <a:pt x="2321" y="1887"/>
                  <a:pt x="1887" y="2321"/>
                  <a:pt x="1351" y="2321"/>
                </a:cubicBezTo>
                <a:cubicBezTo>
                  <a:pt x="816" y="2321"/>
                  <a:pt x="382" y="1887"/>
                  <a:pt x="382" y="1351"/>
                </a:cubicBezTo>
                <a:cubicBezTo>
                  <a:pt x="382" y="816"/>
                  <a:pt x="816" y="382"/>
                  <a:pt x="1351" y="382"/>
                </a:cubicBezTo>
                <a:close/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828" name="Freeform 17"/>
          <p:cNvSpPr>
            <a:spLocks noEditPoints="1"/>
          </p:cNvSpPr>
          <p:nvPr/>
        </p:nvSpPr>
        <p:spPr>
          <a:xfrm>
            <a:off x="5314039" y="1200785"/>
            <a:ext cx="2336758" cy="1284288"/>
          </a:xfrm>
          <a:custGeom>
            <a:avLst/>
            <a:gdLst/>
            <a:ahLst/>
            <a:cxnLst>
              <a:cxn ang="0">
                <a:pos x="641113" y="0"/>
              </a:cxn>
              <a:cxn ang="0">
                <a:pos x="1282700" y="641906"/>
              </a:cxn>
              <a:cxn ang="0">
                <a:pos x="641113" y="1284288"/>
              </a:cxn>
              <a:cxn ang="0">
                <a:pos x="0" y="641906"/>
              </a:cxn>
              <a:cxn ang="0">
                <a:pos x="641113" y="0"/>
              </a:cxn>
              <a:cxn ang="0">
                <a:pos x="641113" y="181501"/>
              </a:cxn>
              <a:cxn ang="0">
                <a:pos x="1101423" y="641906"/>
              </a:cxn>
              <a:cxn ang="0">
                <a:pos x="641113" y="1102787"/>
              </a:cxn>
              <a:cxn ang="0">
                <a:pos x="181277" y="641906"/>
              </a:cxn>
              <a:cxn ang="0">
                <a:pos x="641113" y="181501"/>
              </a:cxn>
            </a:cxnLst>
            <a:rect l="0" t="0" r="0" b="0"/>
            <a:pathLst>
              <a:path w="2703" h="2703">
                <a:moveTo>
                  <a:pt x="1351" y="0"/>
                </a:moveTo>
                <a:cubicBezTo>
                  <a:pt x="2098" y="0"/>
                  <a:pt x="2703" y="605"/>
                  <a:pt x="2703" y="1351"/>
                </a:cubicBezTo>
                <a:cubicBezTo>
                  <a:pt x="2703" y="2098"/>
                  <a:pt x="2098" y="2703"/>
                  <a:pt x="1351" y="2703"/>
                </a:cubicBezTo>
                <a:cubicBezTo>
                  <a:pt x="605" y="2703"/>
                  <a:pt x="0" y="2098"/>
                  <a:pt x="0" y="1351"/>
                </a:cubicBezTo>
                <a:cubicBezTo>
                  <a:pt x="0" y="605"/>
                  <a:pt x="605" y="0"/>
                  <a:pt x="1351" y="0"/>
                </a:cubicBezTo>
                <a:close/>
                <a:moveTo>
                  <a:pt x="1351" y="382"/>
                </a:moveTo>
                <a:cubicBezTo>
                  <a:pt x="1887" y="382"/>
                  <a:pt x="2321" y="816"/>
                  <a:pt x="2321" y="1351"/>
                </a:cubicBezTo>
                <a:cubicBezTo>
                  <a:pt x="2321" y="1887"/>
                  <a:pt x="1887" y="2321"/>
                  <a:pt x="1351" y="2321"/>
                </a:cubicBezTo>
                <a:cubicBezTo>
                  <a:pt x="816" y="2321"/>
                  <a:pt x="382" y="1887"/>
                  <a:pt x="382" y="1351"/>
                </a:cubicBezTo>
                <a:cubicBezTo>
                  <a:pt x="382" y="816"/>
                  <a:pt x="816" y="382"/>
                  <a:pt x="1351" y="382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34829" name="直接连接符 13"/>
          <p:cNvCxnSpPr/>
          <p:nvPr/>
        </p:nvCxnSpPr>
        <p:spPr>
          <a:xfrm flipV="1">
            <a:off x="3287395" y="1913890"/>
            <a:ext cx="1633855" cy="51054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</p:cxnSp>
      <p:cxnSp>
        <p:nvCxnSpPr>
          <p:cNvPr id="34830" name="直接连接符 14"/>
          <p:cNvCxnSpPr/>
          <p:nvPr/>
        </p:nvCxnSpPr>
        <p:spPr>
          <a:xfrm flipH="1" flipV="1">
            <a:off x="3409315" y="4568190"/>
            <a:ext cx="1440180" cy="67437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</p:cxnSp>
      <p:cxnSp>
        <p:nvCxnSpPr>
          <p:cNvPr id="34831" name="直接连接符 15"/>
          <p:cNvCxnSpPr/>
          <p:nvPr/>
        </p:nvCxnSpPr>
        <p:spPr>
          <a:xfrm flipH="1">
            <a:off x="3634105" y="3557905"/>
            <a:ext cx="1297305" cy="1016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</p:cxnSp>
      <p:sp>
        <p:nvSpPr>
          <p:cNvPr id="34832" name="TextBox 16"/>
          <p:cNvSpPr txBox="1"/>
          <p:nvPr/>
        </p:nvSpPr>
        <p:spPr>
          <a:xfrm>
            <a:off x="5864047" y="5064125"/>
            <a:ext cx="1496060" cy="33718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en-US" altLang="zh-CN" sz="16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Ion source</a:t>
            </a:r>
          </a:p>
        </p:txBody>
      </p:sp>
      <p:sp>
        <p:nvSpPr>
          <p:cNvPr id="34834" name="TextBox 18"/>
          <p:cNvSpPr txBox="1"/>
          <p:nvPr/>
        </p:nvSpPr>
        <p:spPr>
          <a:xfrm>
            <a:off x="5832223" y="3135028"/>
            <a:ext cx="1303640" cy="57912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 eaLnBrk="1" hangingPunct="1"/>
            <a:r>
              <a:rPr lang="en-US" altLang="zh-CN" sz="1600" b="1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Debunch</a:t>
            </a:r>
            <a:r>
              <a:rPr lang="en-US" altLang="zh-CN" sz="1600" b="1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Chamber</a:t>
            </a:r>
          </a:p>
        </p:txBody>
      </p:sp>
      <p:sp>
        <p:nvSpPr>
          <p:cNvPr id="34835" name="TextBox 19"/>
          <p:cNvSpPr txBox="1"/>
          <p:nvPr/>
        </p:nvSpPr>
        <p:spPr>
          <a:xfrm>
            <a:off x="5776525" y="1401287"/>
            <a:ext cx="1303640" cy="82296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ctr" eaLnBrk="1" hangingPunct="1"/>
            <a:r>
              <a:rPr lang="zh-CN" altLang="en-US" sz="16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Treatment </a:t>
            </a:r>
            <a:r>
              <a:rPr lang="en-US" altLang="zh-CN" sz="16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T</a:t>
            </a:r>
            <a:r>
              <a:rPr lang="zh-CN" altLang="en-US" sz="16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erminal </a:t>
            </a:r>
            <a:r>
              <a:rPr lang="en-US" altLang="zh-CN" sz="16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</a:t>
            </a:r>
            <a:r>
              <a:rPr lang="zh-CN" altLang="en-US" sz="16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quipmen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</a:p>
        </p:txBody>
      </p:sp>
      <p:sp>
        <p:nvSpPr>
          <p:cNvPr id="10248" name="Rectangle 10"/>
          <p:cNvSpPr/>
          <p:nvPr/>
        </p:nvSpPr>
        <p:spPr>
          <a:xfrm>
            <a:off x="8561070" y="4897120"/>
            <a:ext cx="2092325" cy="1317625"/>
          </a:xfrm>
          <a:prstGeom prst="rect">
            <a:avLst/>
          </a:prstGeom>
          <a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noFill/>
            <a:miter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0729" name="组合 7"/>
          <p:cNvGrpSpPr/>
          <p:nvPr/>
        </p:nvGrpSpPr>
        <p:grpSpPr>
          <a:xfrm>
            <a:off x="5080" y="45720"/>
            <a:ext cx="12182475" cy="620395"/>
            <a:chOff x="0" y="283464"/>
            <a:chExt cx="12182856" cy="621792"/>
          </a:xfrm>
          <a:blipFill rotWithShape="1">
            <a:blip r:embed="rId4"/>
            <a:stretch>
              <a:fillRect/>
            </a:stretch>
          </a:blipFill>
        </p:grpSpPr>
        <p:sp>
          <p:nvSpPr>
            <p:cNvPr id="9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+mn-ea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 w="6350" cap="flat" cmpd="sng" algn="ctr">
              <a:solidFill>
                <a:srgbClr val="231F20"/>
              </a:solidFill>
              <a:prstDash val="solid"/>
              <a:miter lim="800000"/>
            </a:ln>
            <a:effectLst/>
          </p:spPr>
        </p:cxnSp>
      </p:grpSp>
      <p:sp>
        <p:nvSpPr>
          <p:cNvPr id="20485" name="Freeform 5"/>
          <p:cNvSpPr/>
          <p:nvPr/>
        </p:nvSpPr>
        <p:spPr>
          <a:xfrm>
            <a:off x="8725535" y="2633980"/>
            <a:ext cx="1755775" cy="1959610"/>
          </a:xfrm>
          <a:custGeom>
            <a:avLst/>
            <a:gdLst/>
            <a:ahLst/>
            <a:cxnLst>
              <a:cxn ang="0">
                <a:pos x="80954" y="0"/>
              </a:cxn>
              <a:cxn ang="0">
                <a:pos x="1925076" y="0"/>
              </a:cxn>
              <a:cxn ang="0">
                <a:pos x="2006030" y="94166"/>
              </a:cxn>
              <a:cxn ang="0">
                <a:pos x="2006030" y="871034"/>
              </a:cxn>
              <a:cxn ang="0">
                <a:pos x="1925076" y="965200"/>
              </a:cxn>
              <a:cxn ang="0">
                <a:pos x="80954" y="965200"/>
              </a:cxn>
              <a:cxn ang="0">
                <a:pos x="0" y="871034"/>
              </a:cxn>
              <a:cxn ang="0">
                <a:pos x="0" y="94166"/>
              </a:cxn>
              <a:cxn ang="0">
                <a:pos x="80954" y="0"/>
              </a:cxn>
            </a:cxnLst>
            <a:rect l="0" t="0" r="0" b="0"/>
            <a:pathLst>
              <a:path w="2478" h="1025">
                <a:moveTo>
                  <a:pt x="100" y="0"/>
                </a:moveTo>
                <a:lnTo>
                  <a:pt x="2378" y="0"/>
                </a:lnTo>
                <a:cubicBezTo>
                  <a:pt x="2433" y="0"/>
                  <a:pt x="2478" y="45"/>
                  <a:pt x="2478" y="100"/>
                </a:cubicBezTo>
                <a:lnTo>
                  <a:pt x="2478" y="925"/>
                </a:lnTo>
                <a:cubicBezTo>
                  <a:pt x="2478" y="980"/>
                  <a:pt x="2433" y="1025"/>
                  <a:pt x="2378" y="1025"/>
                </a:cubicBezTo>
                <a:lnTo>
                  <a:pt x="100" y="1025"/>
                </a:lnTo>
                <a:cubicBezTo>
                  <a:pt x="45" y="1025"/>
                  <a:pt x="0" y="980"/>
                  <a:pt x="0" y="925"/>
                </a:cubicBezTo>
                <a:lnTo>
                  <a:pt x="0" y="100"/>
                </a:lnTo>
                <a:cubicBezTo>
                  <a:pt x="0" y="45"/>
                  <a:pt x="45" y="0"/>
                  <a:pt x="100" y="0"/>
                </a:cubicBezTo>
                <a:close/>
              </a:path>
            </a:pathLst>
          </a:cu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" cap="flat" cmpd="sng">
            <a:solidFill>
              <a:srgbClr val="BDBDBD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493" name="Freeform 13"/>
          <p:cNvSpPr/>
          <p:nvPr/>
        </p:nvSpPr>
        <p:spPr>
          <a:xfrm>
            <a:off x="8522970" y="998855"/>
            <a:ext cx="2005965" cy="1327150"/>
          </a:xfrm>
          <a:custGeom>
            <a:avLst/>
            <a:gdLst/>
            <a:ahLst/>
            <a:cxnLst>
              <a:cxn ang="0">
                <a:pos x="56191" y="0"/>
              </a:cxn>
              <a:cxn ang="0">
                <a:pos x="2256459" y="0"/>
              </a:cxn>
              <a:cxn ang="0">
                <a:pos x="2312650" y="83909"/>
              </a:cxn>
              <a:cxn ang="0">
                <a:pos x="2312650" y="779691"/>
              </a:cxn>
              <a:cxn ang="0">
                <a:pos x="2256459" y="863600"/>
              </a:cxn>
              <a:cxn ang="0">
                <a:pos x="56191" y="863600"/>
              </a:cxn>
              <a:cxn ang="0">
                <a:pos x="0" y="779691"/>
              </a:cxn>
              <a:cxn ang="0">
                <a:pos x="0" y="83909"/>
              </a:cxn>
              <a:cxn ang="0">
                <a:pos x="56191" y="0"/>
              </a:cxn>
            </a:cxnLst>
            <a:rect l="0" t="0" r="0" b="0"/>
            <a:pathLst>
              <a:path w="3663" h="916">
                <a:moveTo>
                  <a:pt x="89" y="0"/>
                </a:moveTo>
                <a:lnTo>
                  <a:pt x="3574" y="0"/>
                </a:lnTo>
                <a:cubicBezTo>
                  <a:pt x="3623" y="0"/>
                  <a:pt x="3663" y="40"/>
                  <a:pt x="3663" y="89"/>
                </a:cubicBezTo>
                <a:lnTo>
                  <a:pt x="3663" y="827"/>
                </a:lnTo>
                <a:cubicBezTo>
                  <a:pt x="3663" y="876"/>
                  <a:pt x="3623" y="916"/>
                  <a:pt x="3574" y="916"/>
                </a:cubicBezTo>
                <a:lnTo>
                  <a:pt x="89" y="916"/>
                </a:lnTo>
                <a:cubicBezTo>
                  <a:pt x="40" y="916"/>
                  <a:pt x="0" y="876"/>
                  <a:pt x="0" y="827"/>
                </a:cubicBezTo>
                <a:lnTo>
                  <a:pt x="0" y="89"/>
                </a:lnTo>
                <a:cubicBezTo>
                  <a:pt x="0" y="40"/>
                  <a:pt x="40" y="0"/>
                  <a:pt x="89" y="0"/>
                </a:cubicBezTo>
                <a:close/>
              </a:path>
            </a:pathLst>
          </a:custGeom>
          <a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" cap="flat" cmpd="sng">
            <a:solidFill>
              <a:srgbClr val="BDBDBD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231140" y="1369060"/>
            <a:ext cx="319532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</a:rPr>
              <a:t>China's first HIMM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20040" y="5441950"/>
            <a:ext cx="51974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accent6">
                    <a:lumMod val="10000"/>
                  </a:schemeClr>
                </a:solidFill>
              </a:rPr>
              <a:t>Ridge filter,Beam collimators ,Range shifter,</a:t>
            </a:r>
          </a:p>
          <a:p>
            <a:r>
              <a:rPr lang="en-US" altLang="zh-CN" sz="1600">
                <a:solidFill>
                  <a:schemeClr val="accent6">
                    <a:lumMod val="10000"/>
                  </a:schemeClr>
                </a:solidFill>
              </a:rPr>
              <a:t>Scatterer ,Ion source</a:t>
            </a:r>
            <a:endParaRPr lang="zh-CN" altLang="en-US" sz="160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zh-CN" altLang="en-US" sz="1600">
                <a:solidFill>
                  <a:schemeClr val="accent6">
                    <a:lumMod val="10000"/>
                  </a:schemeClr>
                </a:solidFill>
              </a:rPr>
              <a:t>PET.CT high frequency chamber, Debuncher high frequency chamber;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599940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1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6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5" grpId="0" bldLvl="0" animBg="1"/>
      <p:bldP spid="34832" grpId="0"/>
      <p:bldP spid="34834" grpId="0"/>
      <p:bldP spid="34835" grpId="0"/>
      <p:bldP spid="10248" grpId="0" bldLvl="0" animBg="1"/>
      <p:bldP spid="2049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76"/>
          <p:cNvSpPr txBox="1"/>
          <p:nvPr/>
        </p:nvSpPr>
        <p:spPr>
          <a:xfrm>
            <a:off x="3465195" y="178435"/>
            <a:ext cx="7296785" cy="4603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sz="2400" b="1" dirty="0">
                <a:solidFill>
                  <a:schemeClr val="accent6">
                    <a:lumMod val="10000"/>
                  </a:schemeClr>
                </a:solidFill>
                <a:sym typeface="+mn-ea"/>
              </a:rPr>
              <a:t>For National Synchrotron Radiation </a:t>
            </a:r>
            <a:r>
              <a:rPr lang="en-US" altLang="zh-CN" sz="2400" b="1" dirty="0" smtClean="0">
                <a:solidFill>
                  <a:schemeClr val="accent6">
                    <a:lumMod val="10000"/>
                  </a:schemeClr>
                </a:solidFill>
                <a:sym typeface="+mn-ea"/>
              </a:rPr>
              <a:t>Laboratory</a:t>
            </a:r>
            <a:endParaRPr lang="en-US" altLang="zh-CN" sz="2400" b="1" dirty="0">
              <a:solidFill>
                <a:schemeClr val="accent6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436" name="Freeform 21"/>
          <p:cNvSpPr>
            <a:spLocks noChangeAspect="1"/>
          </p:cNvSpPr>
          <p:nvPr/>
        </p:nvSpPr>
        <p:spPr>
          <a:xfrm>
            <a:off x="7269480" y="771525"/>
            <a:ext cx="3825240" cy="2315427"/>
          </a:xfrm>
          <a:custGeom>
            <a:avLst/>
            <a:gdLst/>
            <a:ahLst/>
            <a:cxnLst>
              <a:cxn ang="0">
                <a:pos x="88073" y="0"/>
              </a:cxn>
              <a:cxn ang="0">
                <a:pos x="2961662" y="0"/>
              </a:cxn>
              <a:cxn ang="0">
                <a:pos x="3049735" y="114898"/>
              </a:cxn>
              <a:cxn ang="0">
                <a:pos x="3049735" y="1626590"/>
              </a:cxn>
              <a:cxn ang="0">
                <a:pos x="2961662" y="1741488"/>
              </a:cxn>
              <a:cxn ang="0">
                <a:pos x="88073" y="1741488"/>
              </a:cxn>
              <a:cxn ang="0">
                <a:pos x="0" y="1626590"/>
              </a:cxn>
              <a:cxn ang="0">
                <a:pos x="0" y="114898"/>
              </a:cxn>
              <a:cxn ang="0">
                <a:pos x="88073" y="0"/>
              </a:cxn>
            </a:cxnLst>
            <a:rect l="0" t="0" r="0" b="0"/>
            <a:pathLst>
              <a:path w="5298" h="2319">
                <a:moveTo>
                  <a:pt x="153" y="0"/>
                </a:moveTo>
                <a:lnTo>
                  <a:pt x="5145" y="0"/>
                </a:lnTo>
                <a:cubicBezTo>
                  <a:pt x="5229" y="0"/>
                  <a:pt x="5298" y="69"/>
                  <a:pt x="5298" y="153"/>
                </a:cubicBezTo>
                <a:lnTo>
                  <a:pt x="5298" y="2166"/>
                </a:lnTo>
                <a:cubicBezTo>
                  <a:pt x="5298" y="2250"/>
                  <a:pt x="5229" y="2319"/>
                  <a:pt x="5145" y="2319"/>
                </a:cubicBezTo>
                <a:lnTo>
                  <a:pt x="153" y="2319"/>
                </a:lnTo>
                <a:cubicBezTo>
                  <a:pt x="69" y="2319"/>
                  <a:pt x="0" y="2250"/>
                  <a:pt x="0" y="2166"/>
                </a:cubicBezTo>
                <a:lnTo>
                  <a:pt x="0" y="153"/>
                </a:lnTo>
                <a:cubicBezTo>
                  <a:pt x="0" y="69"/>
                  <a:pt x="69" y="0"/>
                  <a:pt x="153" y="0"/>
                </a:cubicBezTo>
                <a:close/>
              </a:path>
            </a:pathLst>
          </a:custGeo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37" name="Freeform 22"/>
          <p:cNvSpPr>
            <a:spLocks noChangeAspect="1"/>
          </p:cNvSpPr>
          <p:nvPr/>
        </p:nvSpPr>
        <p:spPr>
          <a:xfrm>
            <a:off x="7269480" y="3697839"/>
            <a:ext cx="3863450" cy="2341880"/>
          </a:xfrm>
          <a:custGeom>
            <a:avLst/>
            <a:gdLst/>
            <a:ahLst/>
            <a:cxnLst>
              <a:cxn ang="0">
                <a:pos x="88073" y="0"/>
              </a:cxn>
              <a:cxn ang="0">
                <a:pos x="2961662" y="0"/>
              </a:cxn>
              <a:cxn ang="0">
                <a:pos x="3049735" y="115649"/>
              </a:cxn>
              <a:cxn ang="0">
                <a:pos x="3049735" y="1626590"/>
              </a:cxn>
              <a:cxn ang="0">
                <a:pos x="2961662" y="1741488"/>
              </a:cxn>
              <a:cxn ang="0">
                <a:pos x="88073" y="1741488"/>
              </a:cxn>
              <a:cxn ang="0">
                <a:pos x="0" y="1626590"/>
              </a:cxn>
              <a:cxn ang="0">
                <a:pos x="0" y="115649"/>
              </a:cxn>
              <a:cxn ang="0">
                <a:pos x="88073" y="0"/>
              </a:cxn>
            </a:cxnLst>
            <a:rect l="0" t="0" r="0" b="0"/>
            <a:pathLst>
              <a:path w="5298" h="2319">
                <a:moveTo>
                  <a:pt x="153" y="0"/>
                </a:moveTo>
                <a:lnTo>
                  <a:pt x="5145" y="0"/>
                </a:lnTo>
                <a:cubicBezTo>
                  <a:pt x="5229" y="0"/>
                  <a:pt x="5298" y="69"/>
                  <a:pt x="5298" y="154"/>
                </a:cubicBezTo>
                <a:lnTo>
                  <a:pt x="5298" y="2166"/>
                </a:lnTo>
                <a:cubicBezTo>
                  <a:pt x="5298" y="2250"/>
                  <a:pt x="5229" y="2319"/>
                  <a:pt x="5145" y="2319"/>
                </a:cubicBezTo>
                <a:lnTo>
                  <a:pt x="153" y="2319"/>
                </a:lnTo>
                <a:cubicBezTo>
                  <a:pt x="69" y="2319"/>
                  <a:pt x="0" y="2250"/>
                  <a:pt x="0" y="2166"/>
                </a:cubicBezTo>
                <a:lnTo>
                  <a:pt x="0" y="154"/>
                </a:lnTo>
                <a:cubicBezTo>
                  <a:pt x="0" y="69"/>
                  <a:pt x="69" y="0"/>
                  <a:pt x="153" y="0"/>
                </a:cubicBezTo>
                <a:close/>
              </a:path>
            </a:pathLst>
          </a:custGeom>
          <a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0729" name="组合 7"/>
          <p:cNvGrpSpPr/>
          <p:nvPr/>
        </p:nvGrpSpPr>
        <p:grpSpPr>
          <a:xfrm>
            <a:off x="34290" y="45720"/>
            <a:ext cx="12182475" cy="620395"/>
            <a:chOff x="0" y="283464"/>
            <a:chExt cx="12182856" cy="621792"/>
          </a:xfrm>
          <a:blipFill rotWithShape="1">
            <a:blip r:embed="rId4"/>
            <a:stretch>
              <a:fillRect/>
            </a:stretch>
          </a:blipFill>
        </p:grpSpPr>
        <p:sp>
          <p:nvSpPr>
            <p:cNvPr id="9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+mn-ea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 w="6350" cap="flat" cmpd="sng" algn="ctr">
              <a:solidFill>
                <a:srgbClr val="231F20"/>
              </a:solidFill>
              <a:prstDash val="solid"/>
              <a:miter lim="800000"/>
            </a:ln>
            <a:effectLst/>
          </p:spPr>
        </p:cxnSp>
      </p:grpSp>
      <p:sp>
        <p:nvSpPr>
          <p:cNvPr id="5" name="文本框 4"/>
          <p:cNvSpPr txBox="1"/>
          <p:nvPr/>
        </p:nvSpPr>
        <p:spPr>
          <a:xfrm rot="16200000">
            <a:off x="8859520" y="2289509"/>
            <a:ext cx="459740" cy="20681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/>
              <a:t>Beam line system</a:t>
            </a:r>
          </a:p>
        </p:txBody>
      </p:sp>
      <p:sp>
        <p:nvSpPr>
          <p:cNvPr id="6" name="文本框 5"/>
          <p:cNvSpPr txBox="1"/>
          <p:nvPr/>
        </p:nvSpPr>
        <p:spPr>
          <a:xfrm rot="16200000">
            <a:off x="9674163" y="4361553"/>
            <a:ext cx="461665" cy="41300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/>
              <a:t>Ion beam lithography apparatus</a:t>
            </a:r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375229" y="1114425"/>
            <a:ext cx="4526915" cy="3718873"/>
            <a:chOff x="1375229" y="1114425"/>
            <a:chExt cx="4526915" cy="371887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35161" y="1114425"/>
              <a:ext cx="2666983" cy="3718832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75229" y="1200785"/>
              <a:ext cx="1747066" cy="3632513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</p:pic>
      </p:grpSp>
      <p:sp>
        <p:nvSpPr>
          <p:cNvPr id="8" name="文本框 7"/>
          <p:cNvSpPr txBox="1"/>
          <p:nvPr/>
        </p:nvSpPr>
        <p:spPr>
          <a:xfrm>
            <a:off x="2277745" y="4832985"/>
            <a:ext cx="3172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ym typeface="+mn-ea"/>
              </a:rPr>
              <a:t>Optical Resonant Cavity</a:t>
            </a:r>
            <a:r>
              <a:rPr lang="en-US" altLang="zh-CN" b="1" dirty="0">
                <a:sym typeface="+mn-ea"/>
              </a:rPr>
              <a:t> </a:t>
            </a:r>
            <a:endParaRPr lang="zh-CN" alt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45730" y="2656205"/>
            <a:ext cx="3914140" cy="3457575"/>
          </a:xfrm>
          <a:prstGeom prst="rect">
            <a:avLst/>
          </a:prstGeom>
        </p:spPr>
      </p:pic>
      <p:grpSp>
        <p:nvGrpSpPr>
          <p:cNvPr id="4" name="组合 10"/>
          <p:cNvGrpSpPr/>
          <p:nvPr/>
        </p:nvGrpSpPr>
        <p:grpSpPr>
          <a:xfrm>
            <a:off x="225425" y="1019175"/>
            <a:ext cx="3470910" cy="2910840"/>
            <a:chOff x="136286" y="607200"/>
            <a:chExt cx="2791363" cy="2069790"/>
          </a:xfrm>
        </p:grpSpPr>
        <p:pic>
          <p:nvPicPr>
            <p:cNvPr id="7" name="图片 6" descr="ITER3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6286" y="607200"/>
              <a:ext cx="2791363" cy="2069790"/>
            </a:xfrm>
            <a:prstGeom prst="rect">
              <a:avLst/>
            </a:prstGeom>
          </p:spPr>
        </p:pic>
        <p:pic>
          <p:nvPicPr>
            <p:cNvPr id="8" name="图片 7" descr="ITER-cor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2813" y="637313"/>
              <a:ext cx="741354" cy="734730"/>
            </a:xfrm>
            <a:prstGeom prst="rect">
              <a:avLst/>
            </a:prstGeom>
          </p:spPr>
        </p:pic>
      </p:grpSp>
      <p:sp>
        <p:nvSpPr>
          <p:cNvPr id="38914" name="TextBox 76"/>
          <p:cNvSpPr txBox="1"/>
          <p:nvPr/>
        </p:nvSpPr>
        <p:spPr>
          <a:xfrm>
            <a:off x="3465831" y="130175"/>
            <a:ext cx="7432675" cy="5219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algn="l" eaLnBrk="1" hangingPunct="1"/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Engineer</a:t>
            </a:r>
            <a:r>
              <a:rPr sz="2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and produce ITER-GDC electrode</a:t>
            </a:r>
          </a:p>
        </p:txBody>
      </p:sp>
      <p:sp>
        <p:nvSpPr>
          <p:cNvPr id="38916" name="圆角矩形 3"/>
          <p:cNvSpPr/>
          <p:nvPr/>
        </p:nvSpPr>
        <p:spPr>
          <a:xfrm>
            <a:off x="7173595" y="1015365"/>
            <a:ext cx="3175635" cy="1696085"/>
          </a:xfrm>
          <a:prstGeom prst="roundRect">
            <a:avLst>
              <a:gd name="adj" fmla="val 0"/>
            </a:avLst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 cap="flat" cmpd="sng">
            <a:solidFill>
              <a:srgbClr val="A6A6A6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17" name="圆角矩形 5"/>
          <p:cNvSpPr/>
          <p:nvPr/>
        </p:nvSpPr>
        <p:spPr>
          <a:xfrm>
            <a:off x="5615940" y="2922905"/>
            <a:ext cx="3394710" cy="1628140"/>
          </a:xfrm>
          <a:prstGeom prst="roundRect">
            <a:avLst>
              <a:gd name="adj" fmla="val 4486"/>
            </a:avLst>
          </a:prstGeom>
          <a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 cap="flat" cmpd="sng">
            <a:solidFill>
              <a:srgbClr val="A6A6A6"/>
            </a:solidFill>
            <a:prstDash val="dash"/>
            <a:headEnd type="none" w="med" len="med"/>
            <a:tailEnd type="none" w="med" len="med"/>
          </a:ln>
          <a:extLst/>
        </p:spPr>
        <p:txBody>
          <a:bodyPr/>
          <a:lstStyle/>
          <a:p>
            <a:pPr lvl="0" eaLnBrk="1" hangingPunct="1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19" name="Freeform 6"/>
          <p:cNvSpPr>
            <a:spLocks noEditPoints="1"/>
          </p:cNvSpPr>
          <p:nvPr/>
        </p:nvSpPr>
        <p:spPr>
          <a:xfrm>
            <a:off x="5412105" y="1077595"/>
            <a:ext cx="1620000" cy="1800000"/>
          </a:xfrm>
          <a:custGeom>
            <a:avLst/>
            <a:gdLst/>
            <a:ahLst/>
            <a:cxnLst>
              <a:cxn ang="0">
                <a:pos x="234484" y="1704974"/>
              </a:cxn>
              <a:cxn ang="0">
                <a:pos x="234484" y="852487"/>
              </a:cxn>
              <a:cxn ang="0">
                <a:pos x="0" y="852487"/>
              </a:cxn>
              <a:cxn ang="0">
                <a:pos x="851694" y="0"/>
              </a:cxn>
              <a:cxn ang="0">
                <a:pos x="1703388" y="852487"/>
              </a:cxn>
              <a:cxn ang="0">
                <a:pos x="1468904" y="852487"/>
              </a:cxn>
              <a:cxn ang="0">
                <a:pos x="1468904" y="1704974"/>
              </a:cxn>
              <a:cxn ang="0">
                <a:pos x="234484" y="1704974"/>
              </a:cxn>
              <a:cxn ang="0">
                <a:pos x="851694" y="1704974"/>
              </a:cxn>
            </a:cxnLst>
            <a:rect l="0" t="0" r="0" b="0"/>
            <a:pathLst>
              <a:path w="3022" h="3022">
                <a:moveTo>
                  <a:pt x="416" y="3022"/>
                </a:moveTo>
                <a:lnTo>
                  <a:pt x="416" y="1511"/>
                </a:lnTo>
                <a:lnTo>
                  <a:pt x="0" y="1511"/>
                </a:lnTo>
                <a:lnTo>
                  <a:pt x="1511" y="0"/>
                </a:lnTo>
                <a:lnTo>
                  <a:pt x="3022" y="1511"/>
                </a:lnTo>
                <a:lnTo>
                  <a:pt x="2606" y="1511"/>
                </a:lnTo>
                <a:lnTo>
                  <a:pt x="2606" y="3022"/>
                </a:lnTo>
                <a:lnTo>
                  <a:pt x="416" y="3022"/>
                </a:lnTo>
                <a:close/>
                <a:moveTo>
                  <a:pt x="1511" y="3022"/>
                </a:moveTo>
              </a:path>
            </a:pathLst>
          </a:custGeom>
          <a:solidFill>
            <a:schemeClr val="tx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920" name="Freeform 6"/>
          <p:cNvSpPr>
            <a:spLocks noEditPoints="1"/>
          </p:cNvSpPr>
          <p:nvPr/>
        </p:nvSpPr>
        <p:spPr>
          <a:xfrm>
            <a:off x="3908425" y="2817495"/>
            <a:ext cx="1620000" cy="1800000"/>
          </a:xfrm>
          <a:custGeom>
            <a:avLst/>
            <a:gdLst/>
            <a:ahLst/>
            <a:cxnLst>
              <a:cxn ang="0">
                <a:pos x="234484" y="1704974"/>
              </a:cxn>
              <a:cxn ang="0">
                <a:pos x="234484" y="852487"/>
              </a:cxn>
              <a:cxn ang="0">
                <a:pos x="0" y="852487"/>
              </a:cxn>
              <a:cxn ang="0">
                <a:pos x="851694" y="0"/>
              </a:cxn>
              <a:cxn ang="0">
                <a:pos x="1703388" y="852487"/>
              </a:cxn>
              <a:cxn ang="0">
                <a:pos x="1468904" y="852487"/>
              </a:cxn>
              <a:cxn ang="0">
                <a:pos x="1468904" y="1704974"/>
              </a:cxn>
              <a:cxn ang="0">
                <a:pos x="234484" y="1704974"/>
              </a:cxn>
              <a:cxn ang="0">
                <a:pos x="851694" y="1704974"/>
              </a:cxn>
            </a:cxnLst>
            <a:rect l="0" t="0" r="0" b="0"/>
            <a:pathLst>
              <a:path w="3022" h="3022">
                <a:moveTo>
                  <a:pt x="416" y="3022"/>
                </a:moveTo>
                <a:lnTo>
                  <a:pt x="416" y="1511"/>
                </a:lnTo>
                <a:lnTo>
                  <a:pt x="0" y="1511"/>
                </a:lnTo>
                <a:lnTo>
                  <a:pt x="1511" y="0"/>
                </a:lnTo>
                <a:lnTo>
                  <a:pt x="3022" y="1511"/>
                </a:lnTo>
                <a:lnTo>
                  <a:pt x="2606" y="1511"/>
                </a:lnTo>
                <a:lnTo>
                  <a:pt x="2606" y="3022"/>
                </a:lnTo>
                <a:lnTo>
                  <a:pt x="416" y="3022"/>
                </a:lnTo>
                <a:close/>
                <a:moveTo>
                  <a:pt x="1511" y="3022"/>
                </a:moveTo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921" name="Freeform 6"/>
          <p:cNvSpPr>
            <a:spLocks noEditPoints="1"/>
          </p:cNvSpPr>
          <p:nvPr/>
        </p:nvSpPr>
        <p:spPr>
          <a:xfrm>
            <a:off x="2218690" y="4380173"/>
            <a:ext cx="1620000" cy="2063807"/>
          </a:xfrm>
          <a:custGeom>
            <a:avLst/>
            <a:gdLst/>
            <a:ahLst/>
            <a:cxnLst>
              <a:cxn ang="0">
                <a:pos x="234484" y="1704974"/>
              </a:cxn>
              <a:cxn ang="0">
                <a:pos x="234484" y="852487"/>
              </a:cxn>
              <a:cxn ang="0">
                <a:pos x="0" y="852487"/>
              </a:cxn>
              <a:cxn ang="0">
                <a:pos x="851694" y="0"/>
              </a:cxn>
              <a:cxn ang="0">
                <a:pos x="1703388" y="852487"/>
              </a:cxn>
              <a:cxn ang="0">
                <a:pos x="1468904" y="852487"/>
              </a:cxn>
              <a:cxn ang="0">
                <a:pos x="1468904" y="1704974"/>
              </a:cxn>
              <a:cxn ang="0">
                <a:pos x="234484" y="1704974"/>
              </a:cxn>
              <a:cxn ang="0">
                <a:pos x="851694" y="1704974"/>
              </a:cxn>
            </a:cxnLst>
            <a:rect l="0" t="0" r="0" b="0"/>
            <a:pathLst>
              <a:path w="3022" h="3022">
                <a:moveTo>
                  <a:pt x="416" y="3022"/>
                </a:moveTo>
                <a:lnTo>
                  <a:pt x="416" y="1511"/>
                </a:lnTo>
                <a:lnTo>
                  <a:pt x="0" y="1511"/>
                </a:lnTo>
                <a:lnTo>
                  <a:pt x="1511" y="0"/>
                </a:lnTo>
                <a:lnTo>
                  <a:pt x="3022" y="1511"/>
                </a:lnTo>
                <a:lnTo>
                  <a:pt x="2606" y="1511"/>
                </a:lnTo>
                <a:lnTo>
                  <a:pt x="2606" y="3022"/>
                </a:lnTo>
                <a:lnTo>
                  <a:pt x="416" y="3022"/>
                </a:lnTo>
                <a:close/>
                <a:moveTo>
                  <a:pt x="1511" y="3022"/>
                </a:move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922" name="TextBox 10"/>
          <p:cNvSpPr txBox="1"/>
          <p:nvPr/>
        </p:nvSpPr>
        <p:spPr>
          <a:xfrm>
            <a:off x="5558068" y="1613334"/>
            <a:ext cx="1348105" cy="100584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sz="1200" b="1" dirty="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GDC electrodes  for Glow Discharge              </a:t>
            </a:r>
          </a:p>
          <a:p>
            <a:pPr lvl="0" algn="ctr" eaLnBrk="1" hangingPunct="1"/>
            <a:r>
              <a:rPr sz="1200" b="1" dirty="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Cleaning System</a:t>
            </a:r>
          </a:p>
        </p:txBody>
      </p:sp>
      <p:sp>
        <p:nvSpPr>
          <p:cNvPr id="38923" name="TextBox 11"/>
          <p:cNvSpPr txBox="1"/>
          <p:nvPr/>
        </p:nvSpPr>
        <p:spPr>
          <a:xfrm>
            <a:off x="3971290" y="3408045"/>
            <a:ext cx="1512570" cy="6400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b="1" dirty="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Experiment platform </a:t>
            </a:r>
          </a:p>
        </p:txBody>
      </p:sp>
      <p:sp>
        <p:nvSpPr>
          <p:cNvPr id="38924" name="TextBox 12"/>
          <p:cNvSpPr txBox="1"/>
          <p:nvPr/>
        </p:nvSpPr>
        <p:spPr>
          <a:xfrm>
            <a:off x="2288915" y="4824730"/>
            <a:ext cx="1479550" cy="15995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en-US" altLang="zh-CN" sz="1600" b="1" dirty="0">
                <a:solidFill>
                  <a:schemeClr val="bg2"/>
                </a:solidFill>
                <a:latin typeface="+mj-lt"/>
                <a:ea typeface="微软雅黑" panose="020B0503020204020204" pitchFamily="34" charset="-122"/>
              </a:rPr>
              <a:t>High Temperature irradiation creep research device </a:t>
            </a:r>
            <a:r>
              <a:rPr lang="en-US" altLang="zh-CN" b="1" dirty="0">
                <a:solidFill>
                  <a:schemeClr val="bg2"/>
                </a:solidFill>
                <a:latin typeface="+mj-lt"/>
                <a:ea typeface="微软雅黑" panose="020B0503020204020204" pitchFamily="34" charset="-122"/>
              </a:rPr>
              <a:t> </a:t>
            </a:r>
          </a:p>
        </p:txBody>
      </p:sp>
      <p:grpSp>
        <p:nvGrpSpPr>
          <p:cNvPr id="11" name="组合 7"/>
          <p:cNvGrpSpPr/>
          <p:nvPr/>
        </p:nvGrpSpPr>
        <p:grpSpPr>
          <a:xfrm>
            <a:off x="34290" y="45720"/>
            <a:ext cx="12182475" cy="620395"/>
            <a:chOff x="0" y="283464"/>
            <a:chExt cx="12182856" cy="621792"/>
          </a:xfrm>
          <a:blipFill rotWithShape="1">
            <a:blip r:embed="rId7"/>
            <a:stretch>
              <a:fillRect/>
            </a:stretch>
          </a:blipFill>
        </p:grpSpPr>
        <p:sp>
          <p:nvSpPr>
            <p:cNvPr id="9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+mn-ea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 w="6350" cap="flat" cmpd="sng" algn="ctr">
              <a:solidFill>
                <a:srgbClr val="231F20"/>
              </a:solidFill>
              <a:prstDash val="solid"/>
              <a:miter lim="800000"/>
            </a:ln>
            <a:effectLst/>
          </p:spPr>
        </p:cxnSp>
      </p:grpSp>
      <p:grpSp>
        <p:nvGrpSpPr>
          <p:cNvPr id="12" name="组合 12"/>
          <p:cNvGrpSpPr/>
          <p:nvPr/>
        </p:nvGrpSpPr>
        <p:grpSpPr>
          <a:xfrm>
            <a:off x="3879215" y="4777105"/>
            <a:ext cx="3479800" cy="1666240"/>
            <a:chOff x="6109" y="7523"/>
            <a:chExt cx="5480" cy="2624"/>
          </a:xfrm>
        </p:grpSpPr>
        <p:sp>
          <p:nvSpPr>
            <p:cNvPr id="38918" name="圆角矩形 6"/>
            <p:cNvSpPr/>
            <p:nvPr/>
          </p:nvSpPr>
          <p:spPr>
            <a:xfrm>
              <a:off x="6109" y="7523"/>
              <a:ext cx="5481" cy="2625"/>
            </a:xfrm>
            <a:prstGeom prst="roundRect">
              <a:avLst>
                <a:gd name="adj" fmla="val 4486"/>
              </a:avLst>
            </a:prstGeom>
            <a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9525" cap="flat" cmpd="sng">
              <a:solidFill>
                <a:srgbClr val="A6A6A6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pPr lvl="0" eaLnBrk="1" hangingPunct="1"/>
              <a:endParaRPr lang="zh-CN" altLang="en-US" dirty="0">
                <a:solidFill>
                  <a:schemeClr val="accent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83972" name="Picture 5" descr="图片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1" y="7626"/>
              <a:ext cx="2014" cy="2518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prstShdw prst="shdw17" dist="17961" dir="13499999">
                <a:schemeClr val="bg1"/>
              </a:prstShdw>
            </a:effectLst>
          </p:spPr>
        </p:pic>
      </p:grpSp>
      <p:sp>
        <p:nvSpPr>
          <p:cNvPr id="5" name="Freeform 6"/>
          <p:cNvSpPr>
            <a:spLocks noEditPoints="1"/>
          </p:cNvSpPr>
          <p:nvPr/>
        </p:nvSpPr>
        <p:spPr>
          <a:xfrm>
            <a:off x="10425430" y="4591050"/>
            <a:ext cx="1620000" cy="1800000"/>
          </a:xfrm>
          <a:custGeom>
            <a:avLst/>
            <a:gdLst/>
            <a:ahLst/>
            <a:cxnLst>
              <a:cxn ang="0">
                <a:pos x="234484" y="1704974"/>
              </a:cxn>
              <a:cxn ang="0">
                <a:pos x="234484" y="852487"/>
              </a:cxn>
              <a:cxn ang="0">
                <a:pos x="0" y="852487"/>
              </a:cxn>
              <a:cxn ang="0">
                <a:pos x="851694" y="0"/>
              </a:cxn>
              <a:cxn ang="0">
                <a:pos x="1703388" y="852487"/>
              </a:cxn>
              <a:cxn ang="0">
                <a:pos x="1468904" y="852487"/>
              </a:cxn>
              <a:cxn ang="0">
                <a:pos x="1468904" y="1704974"/>
              </a:cxn>
              <a:cxn ang="0">
                <a:pos x="234484" y="1704974"/>
              </a:cxn>
              <a:cxn ang="0">
                <a:pos x="851694" y="1704974"/>
              </a:cxn>
            </a:cxnLst>
            <a:rect l="0" t="0" r="0" b="0"/>
            <a:pathLst>
              <a:path w="3022" h="3022">
                <a:moveTo>
                  <a:pt x="416" y="3022"/>
                </a:moveTo>
                <a:lnTo>
                  <a:pt x="416" y="1511"/>
                </a:lnTo>
                <a:lnTo>
                  <a:pt x="0" y="1511"/>
                </a:lnTo>
                <a:lnTo>
                  <a:pt x="1511" y="0"/>
                </a:lnTo>
                <a:lnTo>
                  <a:pt x="3022" y="1511"/>
                </a:lnTo>
                <a:lnTo>
                  <a:pt x="2606" y="1511"/>
                </a:lnTo>
                <a:lnTo>
                  <a:pt x="2606" y="3022"/>
                </a:lnTo>
                <a:lnTo>
                  <a:pt x="416" y="3022"/>
                </a:lnTo>
                <a:close/>
                <a:moveTo>
                  <a:pt x="1511" y="3022"/>
                </a:moveTo>
              </a:path>
            </a:pathLst>
          </a:custGeom>
          <a:solidFill>
            <a:srgbClr val="7030A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TextBox 10"/>
          <p:cNvSpPr txBox="1"/>
          <p:nvPr/>
        </p:nvSpPr>
        <p:spPr>
          <a:xfrm>
            <a:off x="10532110" y="5160010"/>
            <a:ext cx="1435100" cy="8229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zh-CN" altLang="en-US" sz="1600" b="1" dirty="0">
                <a:solidFill>
                  <a:schemeClr val="bg2"/>
                </a:solidFill>
                <a:latin typeface="+mj-lt"/>
                <a:ea typeface="微软雅黑" panose="020B0503020204020204" pitchFamily="34" charset="-122"/>
              </a:rPr>
              <a:t>GDC-Permanent electrode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7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bldLvl="0" animBg="1"/>
      <p:bldP spid="38917" grpId="0" bldLvl="0" animBg="1"/>
      <p:bldP spid="38922" grpId="0"/>
      <p:bldP spid="38923" grpId="0"/>
      <p:bldP spid="3892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9" name="组合 7"/>
          <p:cNvGrpSpPr/>
          <p:nvPr/>
        </p:nvGrpSpPr>
        <p:grpSpPr>
          <a:xfrm>
            <a:off x="34290" y="45720"/>
            <a:ext cx="12182475" cy="620395"/>
            <a:chOff x="0" y="283464"/>
            <a:chExt cx="12182856" cy="621792"/>
          </a:xfrm>
          <a:blipFill rotWithShape="1">
            <a:blip r:embed="rId2"/>
            <a:stretch>
              <a:fillRect/>
            </a:stretch>
          </a:blipFill>
        </p:grpSpPr>
        <p:sp>
          <p:nvSpPr>
            <p:cNvPr id="9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+mn-ea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 w="6350" cap="flat" cmpd="sng" algn="ctr">
              <a:solidFill>
                <a:srgbClr val="231F20"/>
              </a:solidFill>
              <a:prstDash val="solid"/>
              <a:miter lim="800000"/>
            </a:ln>
            <a:effectLst/>
          </p:spPr>
        </p:cxnSp>
      </p:grpSp>
      <p:sp>
        <p:nvSpPr>
          <p:cNvPr id="4" name="椭圆 3"/>
          <p:cNvSpPr/>
          <p:nvPr/>
        </p:nvSpPr>
        <p:spPr>
          <a:xfrm>
            <a:off x="645607" y="1056040"/>
            <a:ext cx="4410710" cy="4111625"/>
          </a:xfrm>
          <a:prstGeom prst="ellipse">
            <a:avLst/>
          </a:prstGeom>
          <a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29" y="5301307"/>
            <a:ext cx="4415790" cy="10883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283200" y="5368449"/>
            <a:ext cx="6680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This </a:t>
            </a:r>
            <a:r>
              <a:rPr lang="zh-CN" altLang="en-US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series </a:t>
            </a:r>
            <a:r>
              <a:rPr lang="en-US" altLang="zh-CN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of </a:t>
            </a:r>
            <a:r>
              <a:rPr lang="zh-CN" altLang="en-US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small molecular purificaiton system are </a:t>
            </a:r>
            <a:r>
              <a:rPr lang="zh-CN" altLang="en-US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based </a:t>
            </a:r>
            <a:r>
              <a:rPr lang="zh-CN" altLang="en-US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on ultrahigh vacuum technics</a:t>
            </a:r>
            <a:r>
              <a:rPr lang="zh-CN" altLang="en-US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, precision </a:t>
            </a:r>
            <a:r>
              <a:rPr lang="zh-CN" altLang="en-US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machining technicsm and automatic </a:t>
            </a:r>
            <a:r>
              <a:rPr lang="zh-CN" altLang="en-US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control </a:t>
            </a:r>
            <a:r>
              <a:rPr lang="en-US" altLang="zh-CN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system are under</a:t>
            </a:r>
            <a:r>
              <a:rPr lang="zh-CN" altLang="en-US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our </a:t>
            </a:r>
            <a:r>
              <a:rPr lang="zh-CN" altLang="en-US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own intellectual property</a:t>
            </a:r>
            <a:r>
              <a:rPr lang="en-US" altLang="zh-CN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285785" y="135771"/>
            <a:ext cx="750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</a:rPr>
              <a:t>S</a:t>
            </a:r>
            <a:r>
              <a:rPr lang="en-US" altLang="zh-CN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ublimation </a:t>
            </a: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</a:rPr>
              <a:t>purifying facility </a:t>
            </a:r>
            <a:r>
              <a:rPr lang="en-US" altLang="zh-CN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 for next generation OLED </a:t>
            </a: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</a:rPr>
              <a:t>OPV PTFT</a:t>
            </a:r>
          </a:p>
        </p:txBody>
      </p:sp>
      <p:grpSp>
        <p:nvGrpSpPr>
          <p:cNvPr id="16" name="组合 15"/>
          <p:cNvGrpSpPr>
            <a:grpSpLocks noChangeAspect="1"/>
          </p:cNvGrpSpPr>
          <p:nvPr/>
        </p:nvGrpSpPr>
        <p:grpSpPr>
          <a:xfrm>
            <a:off x="5598731" y="1567169"/>
            <a:ext cx="6115179" cy="2859819"/>
            <a:chOff x="2514541" y="1091980"/>
            <a:chExt cx="8400759" cy="3928692"/>
          </a:xfrm>
        </p:grpSpPr>
        <p:pic>
          <p:nvPicPr>
            <p:cNvPr id="20" name="图片 19" descr="专利证书扫描件_2.jpg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9456">
              <a:off x="8090788" y="2196159"/>
              <a:ext cx="2340000" cy="3309025"/>
            </a:xfrm>
            <a:prstGeom prst="rect">
              <a:avLst/>
            </a:prstGeom>
          </p:spPr>
        </p:pic>
        <p:pic>
          <p:nvPicPr>
            <p:cNvPr id="21" name="图片 20" descr="专利证书扫描件_12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951299">
              <a:off x="3105230" y="2260174"/>
              <a:ext cx="2127648" cy="3309025"/>
            </a:xfrm>
            <a:prstGeom prst="rect">
              <a:avLst/>
            </a:prstGeom>
          </p:spPr>
        </p:pic>
        <p:pic>
          <p:nvPicPr>
            <p:cNvPr id="22" name="图片 21" descr="专利证书扫描件_5.jp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740418">
              <a:off x="3928741" y="1431554"/>
              <a:ext cx="2236360" cy="3309025"/>
            </a:xfrm>
            <a:prstGeom prst="rect">
              <a:avLst/>
            </a:prstGeom>
          </p:spPr>
        </p:pic>
        <p:pic>
          <p:nvPicPr>
            <p:cNvPr id="23" name="图片 22" descr="专利证书扫描件_15.jpg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30685">
              <a:off x="6833310" y="1381209"/>
              <a:ext cx="2340000" cy="3309025"/>
            </a:xfrm>
            <a:prstGeom prst="rect">
              <a:avLst/>
            </a:prstGeom>
          </p:spPr>
        </p:pic>
        <p:pic>
          <p:nvPicPr>
            <p:cNvPr id="24" name="图片 23" descr="专利证书扫描件_1.jpg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2456" y="1091980"/>
              <a:ext cx="2340000" cy="330902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9" name="组合 7"/>
          <p:cNvGrpSpPr/>
          <p:nvPr/>
        </p:nvGrpSpPr>
        <p:grpSpPr>
          <a:xfrm>
            <a:off x="34290" y="45720"/>
            <a:ext cx="12182475" cy="620395"/>
            <a:chOff x="0" y="283464"/>
            <a:chExt cx="12182856" cy="621792"/>
          </a:xfrm>
          <a:blipFill rotWithShape="1">
            <a:blip r:embed="rId2"/>
            <a:stretch>
              <a:fillRect/>
            </a:stretch>
          </a:blipFill>
        </p:grpSpPr>
        <p:sp>
          <p:nvSpPr>
            <p:cNvPr id="9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+mn-ea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 w="6350" cap="flat" cmpd="sng" algn="ctr">
              <a:solidFill>
                <a:srgbClr val="231F20"/>
              </a:solidFill>
              <a:prstDash val="solid"/>
              <a:miter lim="800000"/>
            </a:ln>
            <a:effectLst/>
          </p:spPr>
        </p:cxnSp>
      </p:grpSp>
      <p:sp>
        <p:nvSpPr>
          <p:cNvPr id="4" name="椭圆 3"/>
          <p:cNvSpPr/>
          <p:nvPr/>
        </p:nvSpPr>
        <p:spPr>
          <a:xfrm>
            <a:off x="741045" y="1900555"/>
            <a:ext cx="4130675" cy="3928745"/>
          </a:xfrm>
          <a:prstGeom prst="ellipse">
            <a:avLst/>
          </a:prstGeom>
          <a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C:\Users\Administrator\Desktop\QQ截图20160603101130.jpgQQ截图201606031011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9472" y="1497847"/>
            <a:ext cx="1714818" cy="2367080"/>
          </a:xfrm>
          <a:prstGeom prst="rect">
            <a:avLst/>
          </a:prstGeom>
        </p:spPr>
      </p:pic>
      <p:pic>
        <p:nvPicPr>
          <p:cNvPr id="18" name="图片 17" descr="F:\产品资料总结\Diagram magnetron sputtering system.jpgDiagram magnetron sputtering syste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1574" y="4064992"/>
            <a:ext cx="1792716" cy="23825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758748" y="1558476"/>
            <a:ext cx="3948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This </a:t>
            </a:r>
            <a:r>
              <a:rPr lang="en-US" altLang="zh-CN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magnetron sputtering deposition</a:t>
            </a:r>
            <a:r>
              <a:rPr lang="zh-CN" altLang="en-US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system </a:t>
            </a:r>
            <a:r>
              <a:rPr lang="en-US" altLang="zh-CN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was</a:t>
            </a:r>
            <a:r>
              <a:rPr lang="zh-CN" altLang="en-US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d</a:t>
            </a:r>
            <a:r>
              <a:rPr lang="zh-CN" altLang="en-US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esigned for deposition of metal films</a:t>
            </a:r>
            <a:r>
              <a:rPr lang="zh-CN" altLang="en-US" sz="20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, dielectrical </a:t>
            </a:r>
            <a:r>
              <a:rPr lang="zh-CN" altLang="en-US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films, and other laboratory research on new </a:t>
            </a:r>
            <a:r>
              <a:rPr lang="zh-CN" altLang="en-US" sz="20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materials</a:t>
            </a:r>
            <a:r>
              <a:rPr lang="en-US" altLang="zh-CN" sz="16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r>
              <a:rPr lang="zh-CN" altLang="en-US" sz="16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339828" y="15493"/>
            <a:ext cx="7273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</a:rPr>
              <a:t>Magnetron </a:t>
            </a:r>
            <a:r>
              <a:rPr lang="en-US" altLang="zh-CN" sz="2800" b="1" dirty="0">
                <a:solidFill>
                  <a:schemeClr val="accent1"/>
                </a:solidFill>
              </a:rPr>
              <a:t>sputtering deposition system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654290" y="4019674"/>
            <a:ext cx="3783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 smtClean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Options</a:t>
            </a:r>
            <a:r>
              <a:rPr lang="zh-CN" altLang="en-US" sz="2000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: Film thickness monitoring; Reaction sputtering ; Ion beam assistant sputtering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58210" y="5219166"/>
            <a:ext cx="4908437" cy="1270341"/>
            <a:chOff x="5953125" y="-27646"/>
            <a:chExt cx="4908437" cy="1270341"/>
          </a:xfrm>
        </p:grpSpPr>
        <p:pic>
          <p:nvPicPr>
            <p:cNvPr id="7" name="图片 6" descr="C:\Users\Administrator\Desktop\QQ截图20160603094426.jpgQQ截图201606030944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953125" y="-26137"/>
              <a:ext cx="1241596" cy="1265022"/>
            </a:xfrm>
            <a:prstGeom prst="rect">
              <a:avLst/>
            </a:prstGeom>
          </p:spPr>
        </p:pic>
        <p:pic>
          <p:nvPicPr>
            <p:cNvPr id="14" name="图片 13" descr="C:\Users\Administrator\Desktop\QQ截图20160603094650.jpgQQ截图2016060309465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195820" y="-15875"/>
              <a:ext cx="1258570" cy="1258570"/>
            </a:xfrm>
            <a:prstGeom prst="rect">
              <a:avLst/>
            </a:prstGeom>
          </p:spPr>
        </p:pic>
        <p:pic>
          <p:nvPicPr>
            <p:cNvPr id="15" name="图片 14" descr="C:\Users\Administrator\Desktop\QQ截图20160603094944.jpgQQ截图201606030949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444814" y="-27646"/>
              <a:ext cx="1253807" cy="1253807"/>
            </a:xfrm>
            <a:prstGeom prst="rect">
              <a:avLst/>
            </a:prstGeom>
          </p:spPr>
        </p:pic>
        <p:pic>
          <p:nvPicPr>
            <p:cNvPr id="16" name="图片 15" descr="C:\Users\Administrator\Desktop\QQ截图20160603094745.jpgQQ截图2016060309474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700847" y="-15874"/>
              <a:ext cx="1160715" cy="125618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9"/>
          <p:cNvSpPr/>
          <p:nvPr/>
        </p:nvSpPr>
        <p:spPr>
          <a:xfrm>
            <a:off x="1560830" y="1793875"/>
            <a:ext cx="8632825" cy="2851150"/>
          </a:xfrm>
          <a:custGeom>
            <a:avLst/>
            <a:gdLst/>
            <a:ahLst/>
            <a:cxnLst>
              <a:cxn ang="0">
                <a:pos x="9144000" y="0"/>
              </a:cxn>
              <a:cxn ang="0">
                <a:pos x="9144000" y="0"/>
              </a:cxn>
              <a:cxn ang="0">
                <a:pos x="9144000" y="3336954"/>
              </a:cxn>
              <a:cxn ang="0">
                <a:pos x="7517511" y="3336954"/>
              </a:cxn>
              <a:cxn ang="0">
                <a:pos x="7357491" y="3554781"/>
              </a:cxn>
              <a:cxn ang="0">
                <a:pos x="0" y="3554781"/>
              </a:cxn>
              <a:cxn ang="0">
                <a:pos x="0" y="226448"/>
              </a:cxn>
              <a:cxn ang="0">
                <a:pos x="3084957" y="226448"/>
              </a:cxn>
              <a:cxn ang="0">
                <a:pos x="3244406" y="8621"/>
              </a:cxn>
              <a:cxn ang="0">
                <a:pos x="9144000" y="8621"/>
              </a:cxn>
              <a:cxn ang="0">
                <a:pos x="9144000" y="0"/>
              </a:cxn>
            </a:cxnLst>
            <a:rect l="0" t="0" r="0" b="0"/>
            <a:pathLst>
              <a:path w="16000" h="6185">
                <a:moveTo>
                  <a:pt x="16000" y="0"/>
                </a:moveTo>
                <a:lnTo>
                  <a:pt x="16000" y="0"/>
                </a:lnTo>
                <a:lnTo>
                  <a:pt x="16000" y="5806"/>
                </a:lnTo>
                <a:lnTo>
                  <a:pt x="13154" y="5806"/>
                </a:lnTo>
                <a:lnTo>
                  <a:pt x="12874" y="6185"/>
                </a:lnTo>
                <a:lnTo>
                  <a:pt x="0" y="6185"/>
                </a:lnTo>
                <a:lnTo>
                  <a:pt x="0" y="394"/>
                </a:lnTo>
                <a:lnTo>
                  <a:pt x="5398" y="394"/>
                </a:lnTo>
                <a:lnTo>
                  <a:pt x="5677" y="15"/>
                </a:lnTo>
                <a:lnTo>
                  <a:pt x="16000" y="15"/>
                </a:lnTo>
                <a:lnTo>
                  <a:pt x="16000" y="0"/>
                </a:lnTo>
                <a:close/>
              </a:path>
            </a:pathLst>
          </a:custGeo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5" name="Freeform 10"/>
          <p:cNvSpPr/>
          <p:nvPr/>
        </p:nvSpPr>
        <p:spPr>
          <a:xfrm>
            <a:off x="8578850" y="4512310"/>
            <a:ext cx="1468120" cy="76200"/>
          </a:xfrm>
          <a:custGeom>
            <a:avLst/>
            <a:gdLst/>
            <a:ahLst/>
            <a:cxnLst>
              <a:cxn ang="0">
                <a:pos x="1680214" y="0"/>
              </a:cxn>
              <a:cxn ang="0">
                <a:pos x="1680214" y="139496"/>
              </a:cxn>
              <a:cxn ang="0">
                <a:pos x="0" y="139496"/>
              </a:cxn>
              <a:cxn ang="0">
                <a:pos x="99407" y="0"/>
              </a:cxn>
              <a:cxn ang="0">
                <a:pos x="1680214" y="0"/>
              </a:cxn>
            </a:cxnLst>
            <a:rect l="0" t="0" r="0" b="0"/>
            <a:pathLst>
              <a:path w="2941" h="244">
                <a:moveTo>
                  <a:pt x="2941" y="0"/>
                </a:moveTo>
                <a:lnTo>
                  <a:pt x="2941" y="244"/>
                </a:lnTo>
                <a:lnTo>
                  <a:pt x="0" y="244"/>
                </a:lnTo>
                <a:lnTo>
                  <a:pt x="174" y="0"/>
                </a:lnTo>
                <a:lnTo>
                  <a:pt x="2941" y="0"/>
                </a:lnTo>
                <a:close/>
              </a:path>
            </a:pathLst>
          </a:custGeom>
          <a:solidFill>
            <a:schemeClr val="tx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6" name="Freeform 11"/>
          <p:cNvSpPr/>
          <p:nvPr/>
        </p:nvSpPr>
        <p:spPr>
          <a:xfrm>
            <a:off x="1726565" y="1878965"/>
            <a:ext cx="2744470" cy="76200"/>
          </a:xfrm>
          <a:custGeom>
            <a:avLst/>
            <a:gdLst/>
            <a:ahLst/>
            <a:cxnLst>
              <a:cxn ang="0">
                <a:pos x="0" y="100311"/>
              </a:cxn>
              <a:cxn ang="0">
                <a:pos x="0" y="0"/>
              </a:cxn>
              <a:cxn ang="0">
                <a:pos x="3139430" y="0"/>
              </a:cxn>
              <a:cxn ang="0">
                <a:pos x="3065144" y="100311"/>
              </a:cxn>
              <a:cxn ang="0">
                <a:pos x="0" y="100311"/>
              </a:cxn>
            </a:cxnLst>
            <a:rect l="0" t="0" r="0" b="0"/>
            <a:pathLst>
              <a:path w="5494" h="176">
                <a:moveTo>
                  <a:pt x="0" y="176"/>
                </a:moveTo>
                <a:lnTo>
                  <a:pt x="0" y="0"/>
                </a:lnTo>
                <a:lnTo>
                  <a:pt x="5494" y="0"/>
                </a:lnTo>
                <a:lnTo>
                  <a:pt x="5364" y="176"/>
                </a:lnTo>
                <a:lnTo>
                  <a:pt x="0" y="176"/>
                </a:lnTo>
                <a:close/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8" name="Freeform 10"/>
          <p:cNvSpPr>
            <a:spLocks noEditPoints="1"/>
          </p:cNvSpPr>
          <p:nvPr/>
        </p:nvSpPr>
        <p:spPr>
          <a:xfrm>
            <a:off x="5774056" y="5974080"/>
            <a:ext cx="373062" cy="374650"/>
          </a:xfrm>
          <a:custGeom>
            <a:avLst/>
            <a:gdLst/>
            <a:ahLst/>
            <a:cxnLst>
              <a:cxn ang="0">
                <a:pos x="186558" y="0"/>
              </a:cxn>
              <a:cxn ang="0">
                <a:pos x="373115" y="187342"/>
              </a:cxn>
              <a:cxn ang="0">
                <a:pos x="186558" y="374683"/>
              </a:cxn>
              <a:cxn ang="0">
                <a:pos x="0" y="187342"/>
              </a:cxn>
              <a:cxn ang="0">
                <a:pos x="186558" y="0"/>
              </a:cxn>
              <a:cxn ang="0">
                <a:pos x="331996" y="191165"/>
              </a:cxn>
              <a:cxn ang="0">
                <a:pos x="325143" y="195753"/>
              </a:cxn>
              <a:cxn ang="0">
                <a:pos x="300015" y="195753"/>
              </a:cxn>
              <a:cxn ang="0">
                <a:pos x="293923" y="193459"/>
              </a:cxn>
              <a:cxn ang="0">
                <a:pos x="186558" y="80289"/>
              </a:cxn>
              <a:cxn ang="0">
                <a:pos x="79192" y="193459"/>
              </a:cxn>
              <a:cxn ang="0">
                <a:pos x="73100" y="195753"/>
              </a:cxn>
              <a:cxn ang="0">
                <a:pos x="47972" y="195753"/>
              </a:cxn>
              <a:cxn ang="0">
                <a:pos x="41119" y="191165"/>
              </a:cxn>
              <a:cxn ang="0">
                <a:pos x="42642" y="182754"/>
              </a:cxn>
              <a:cxn ang="0">
                <a:pos x="179704" y="39762"/>
              </a:cxn>
              <a:cxn ang="0">
                <a:pos x="186558" y="36704"/>
              </a:cxn>
              <a:cxn ang="0">
                <a:pos x="193411" y="39762"/>
              </a:cxn>
              <a:cxn ang="0">
                <a:pos x="330473" y="182754"/>
              </a:cxn>
              <a:cxn ang="0">
                <a:pos x="331996" y="191165"/>
              </a:cxn>
              <a:cxn ang="0">
                <a:pos x="86045" y="204164"/>
              </a:cxn>
              <a:cxn ang="0">
                <a:pos x="86045" y="204164"/>
              </a:cxn>
              <a:cxn ang="0">
                <a:pos x="86045" y="289806"/>
              </a:cxn>
              <a:cxn ang="0">
                <a:pos x="98228" y="304334"/>
              </a:cxn>
              <a:cxn ang="0">
                <a:pos x="153815" y="304334"/>
              </a:cxn>
              <a:cxn ang="0">
                <a:pos x="153815" y="211046"/>
              </a:cxn>
              <a:cxn ang="0">
                <a:pos x="168282" y="196517"/>
              </a:cxn>
              <a:cxn ang="0">
                <a:pos x="204833" y="196517"/>
              </a:cxn>
              <a:cxn ang="0">
                <a:pos x="219300" y="211046"/>
              </a:cxn>
              <a:cxn ang="0">
                <a:pos x="219300" y="304334"/>
              </a:cxn>
              <a:cxn ang="0">
                <a:pos x="274887" y="304334"/>
              </a:cxn>
              <a:cxn ang="0">
                <a:pos x="287070" y="289806"/>
              </a:cxn>
              <a:cxn ang="0">
                <a:pos x="287070" y="204929"/>
              </a:cxn>
              <a:cxn ang="0">
                <a:pos x="186558" y="99406"/>
              </a:cxn>
              <a:cxn ang="0">
                <a:pos x="86045" y="204164"/>
              </a:cxn>
            </a:cxnLst>
            <a:rect l="0" t="0" r="0" b="0"/>
            <a:pathLst>
              <a:path w="490" h="490">
                <a:moveTo>
                  <a:pt x="245" y="0"/>
                </a:moveTo>
                <a:cubicBezTo>
                  <a:pt x="380" y="0"/>
                  <a:pt x="490" y="110"/>
                  <a:pt x="490" y="245"/>
                </a:cubicBezTo>
                <a:cubicBezTo>
                  <a:pt x="490" y="381"/>
                  <a:pt x="380" y="490"/>
                  <a:pt x="245" y="490"/>
                </a:cubicBezTo>
                <a:cubicBezTo>
                  <a:pt x="110" y="490"/>
                  <a:pt x="0" y="381"/>
                  <a:pt x="0" y="245"/>
                </a:cubicBezTo>
                <a:cubicBezTo>
                  <a:pt x="0" y="110"/>
                  <a:pt x="110" y="0"/>
                  <a:pt x="245" y="0"/>
                </a:cubicBezTo>
                <a:close/>
                <a:moveTo>
                  <a:pt x="436" y="250"/>
                </a:moveTo>
                <a:cubicBezTo>
                  <a:pt x="435" y="254"/>
                  <a:pt x="431" y="256"/>
                  <a:pt x="427" y="256"/>
                </a:cubicBezTo>
                <a:lnTo>
                  <a:pt x="394" y="256"/>
                </a:lnTo>
                <a:cubicBezTo>
                  <a:pt x="391" y="256"/>
                  <a:pt x="388" y="255"/>
                  <a:pt x="386" y="253"/>
                </a:cubicBezTo>
                <a:lnTo>
                  <a:pt x="245" y="105"/>
                </a:lnTo>
                <a:lnTo>
                  <a:pt x="104" y="253"/>
                </a:lnTo>
                <a:cubicBezTo>
                  <a:pt x="102" y="255"/>
                  <a:pt x="99" y="256"/>
                  <a:pt x="96" y="256"/>
                </a:cubicBezTo>
                <a:lnTo>
                  <a:pt x="63" y="256"/>
                </a:lnTo>
                <a:cubicBezTo>
                  <a:pt x="59" y="256"/>
                  <a:pt x="55" y="254"/>
                  <a:pt x="54" y="250"/>
                </a:cubicBezTo>
                <a:cubicBezTo>
                  <a:pt x="52" y="246"/>
                  <a:pt x="53" y="242"/>
                  <a:pt x="56" y="239"/>
                </a:cubicBezTo>
                <a:lnTo>
                  <a:pt x="236" y="52"/>
                </a:lnTo>
                <a:cubicBezTo>
                  <a:pt x="238" y="49"/>
                  <a:pt x="242" y="48"/>
                  <a:pt x="245" y="48"/>
                </a:cubicBezTo>
                <a:cubicBezTo>
                  <a:pt x="248" y="48"/>
                  <a:pt x="252" y="49"/>
                  <a:pt x="254" y="52"/>
                </a:cubicBezTo>
                <a:lnTo>
                  <a:pt x="434" y="239"/>
                </a:lnTo>
                <a:cubicBezTo>
                  <a:pt x="437" y="242"/>
                  <a:pt x="438" y="246"/>
                  <a:pt x="436" y="250"/>
                </a:cubicBezTo>
                <a:close/>
                <a:moveTo>
                  <a:pt x="113" y="267"/>
                </a:moveTo>
                <a:lnTo>
                  <a:pt x="113" y="267"/>
                </a:lnTo>
                <a:lnTo>
                  <a:pt x="113" y="379"/>
                </a:lnTo>
                <a:cubicBezTo>
                  <a:pt x="113" y="389"/>
                  <a:pt x="120" y="398"/>
                  <a:pt x="129" y="398"/>
                </a:cubicBezTo>
                <a:lnTo>
                  <a:pt x="202" y="398"/>
                </a:lnTo>
                <a:lnTo>
                  <a:pt x="202" y="276"/>
                </a:lnTo>
                <a:cubicBezTo>
                  <a:pt x="202" y="266"/>
                  <a:pt x="211" y="257"/>
                  <a:pt x="221" y="257"/>
                </a:cubicBezTo>
                <a:lnTo>
                  <a:pt x="269" y="257"/>
                </a:lnTo>
                <a:cubicBezTo>
                  <a:pt x="279" y="257"/>
                  <a:pt x="288" y="266"/>
                  <a:pt x="288" y="276"/>
                </a:cubicBezTo>
                <a:lnTo>
                  <a:pt x="288" y="398"/>
                </a:lnTo>
                <a:lnTo>
                  <a:pt x="361" y="398"/>
                </a:lnTo>
                <a:cubicBezTo>
                  <a:pt x="370" y="398"/>
                  <a:pt x="377" y="389"/>
                  <a:pt x="377" y="379"/>
                </a:cubicBezTo>
                <a:lnTo>
                  <a:pt x="377" y="268"/>
                </a:lnTo>
                <a:lnTo>
                  <a:pt x="245" y="130"/>
                </a:lnTo>
                <a:lnTo>
                  <a:pt x="113" y="267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9" name="Rectangle 4"/>
          <p:cNvSpPr txBox="1"/>
          <p:nvPr/>
        </p:nvSpPr>
        <p:spPr>
          <a:xfrm>
            <a:off x="6327775" y="5922645"/>
            <a:ext cx="5626735" cy="41846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eaLnBrk="1" hangingPunct="1"/>
            <a:r>
              <a:rPr lang="en-US" altLang="zh-CN" b="1" dirty="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SHEN YANG HUIYU VACUUM TECHNICS CO., LTD</a:t>
            </a:r>
          </a:p>
        </p:txBody>
      </p:sp>
      <p:sp>
        <p:nvSpPr>
          <p:cNvPr id="44042" name="Freeform 9"/>
          <p:cNvSpPr>
            <a:spLocks noChangeAspect="1" noEditPoints="1"/>
          </p:cNvSpPr>
          <p:nvPr/>
        </p:nvSpPr>
        <p:spPr>
          <a:xfrm>
            <a:off x="8277225" y="209550"/>
            <a:ext cx="418465" cy="424815"/>
          </a:xfrm>
          <a:custGeom>
            <a:avLst/>
            <a:gdLst/>
            <a:ahLst/>
            <a:cxnLst>
              <a:cxn ang="0">
                <a:pos x="0" y="162000"/>
              </a:cxn>
              <a:cxn ang="0">
                <a:pos x="320944" y="162000"/>
              </a:cxn>
              <a:cxn ang="0">
                <a:pos x="160823" y="6367"/>
              </a:cxn>
              <a:cxn ang="0">
                <a:pos x="160823" y="317633"/>
              </a:cxn>
              <a:cxn ang="0">
                <a:pos x="160823" y="6367"/>
              </a:cxn>
              <a:cxn ang="0">
                <a:pos x="212090" y="158463"/>
              </a:cxn>
              <a:cxn ang="0">
                <a:pos x="166441" y="120262"/>
              </a:cxn>
              <a:cxn ang="0">
                <a:pos x="161525" y="154218"/>
              </a:cxn>
              <a:cxn ang="0">
                <a:pos x="161525" y="171197"/>
              </a:cxn>
              <a:cxn ang="0">
                <a:pos x="161525" y="154218"/>
              </a:cxn>
              <a:cxn ang="0">
                <a:pos x="164335" y="183930"/>
              </a:cxn>
              <a:cxn ang="0">
                <a:pos x="169251" y="179686"/>
              </a:cxn>
              <a:cxn ang="0">
                <a:pos x="154503" y="183930"/>
              </a:cxn>
              <a:cxn ang="0">
                <a:pos x="158716" y="268821"/>
              </a:cxn>
              <a:cxn ang="0">
                <a:pos x="140457" y="165537"/>
              </a:cxn>
              <a:cxn ang="0">
                <a:pos x="144671" y="170489"/>
              </a:cxn>
              <a:cxn ang="0">
                <a:pos x="140457" y="154926"/>
              </a:cxn>
              <a:cxn ang="0">
                <a:pos x="56183" y="159878"/>
              </a:cxn>
              <a:cxn ang="0">
                <a:pos x="158716" y="141485"/>
              </a:cxn>
              <a:cxn ang="0">
                <a:pos x="154503" y="145729"/>
              </a:cxn>
              <a:cxn ang="0">
                <a:pos x="169251" y="141485"/>
              </a:cxn>
              <a:cxn ang="0">
                <a:pos x="164335" y="55886"/>
              </a:cxn>
              <a:cxn ang="0">
                <a:pos x="183296" y="159878"/>
              </a:cxn>
              <a:cxn ang="0">
                <a:pos x="179083" y="154926"/>
              </a:cxn>
              <a:cxn ang="0">
                <a:pos x="183296" y="170489"/>
              </a:cxn>
              <a:cxn ang="0">
                <a:pos x="267570" y="165537"/>
              </a:cxn>
              <a:cxn ang="0">
                <a:pos x="301280" y="159878"/>
              </a:cxn>
              <a:cxn ang="0">
                <a:pos x="164335" y="47397"/>
              </a:cxn>
              <a:cxn ang="0">
                <a:pos x="158716" y="21930"/>
              </a:cxn>
              <a:cxn ang="0">
                <a:pos x="47755" y="159878"/>
              </a:cxn>
              <a:cxn ang="0">
                <a:pos x="22473" y="165537"/>
              </a:cxn>
              <a:cxn ang="0">
                <a:pos x="158716" y="277310"/>
              </a:cxn>
              <a:cxn ang="0">
                <a:pos x="164335" y="302777"/>
              </a:cxn>
              <a:cxn ang="0">
                <a:pos x="275998" y="165537"/>
              </a:cxn>
              <a:cxn ang="0">
                <a:pos x="301280" y="159878"/>
              </a:cxn>
              <a:cxn ang="0">
                <a:pos x="111663" y="166952"/>
              </a:cxn>
              <a:cxn ang="0">
                <a:pos x="157312" y="204445"/>
              </a:cxn>
              <a:cxn ang="0">
                <a:pos x="166441" y="212934"/>
              </a:cxn>
              <a:cxn ang="0">
                <a:pos x="203662" y="166952"/>
              </a:cxn>
              <a:cxn ang="0">
                <a:pos x="166441" y="212934"/>
              </a:cxn>
              <a:cxn ang="0">
                <a:pos x="111663" y="158463"/>
              </a:cxn>
              <a:cxn ang="0">
                <a:pos x="157312" y="120262"/>
              </a:cxn>
            </a:cxnLst>
            <a:rect l="0" t="0" r="0" b="0"/>
            <a:pathLst>
              <a:path w="457" h="458">
                <a:moveTo>
                  <a:pt x="229" y="0"/>
                </a:moveTo>
                <a:cubicBezTo>
                  <a:pt x="102" y="0"/>
                  <a:pt x="0" y="103"/>
                  <a:pt x="0" y="229"/>
                </a:cubicBezTo>
                <a:cubicBezTo>
                  <a:pt x="0" y="355"/>
                  <a:pt x="102" y="458"/>
                  <a:pt x="229" y="458"/>
                </a:cubicBezTo>
                <a:cubicBezTo>
                  <a:pt x="355" y="458"/>
                  <a:pt x="457" y="355"/>
                  <a:pt x="457" y="229"/>
                </a:cubicBezTo>
                <a:cubicBezTo>
                  <a:pt x="457" y="103"/>
                  <a:pt x="355" y="0"/>
                  <a:pt x="229" y="0"/>
                </a:cubicBezTo>
                <a:close/>
                <a:moveTo>
                  <a:pt x="229" y="9"/>
                </a:moveTo>
                <a:cubicBezTo>
                  <a:pt x="107" y="9"/>
                  <a:pt x="9" y="108"/>
                  <a:pt x="9" y="229"/>
                </a:cubicBezTo>
                <a:cubicBezTo>
                  <a:pt x="9" y="350"/>
                  <a:pt x="107" y="449"/>
                  <a:pt x="229" y="449"/>
                </a:cubicBezTo>
                <a:cubicBezTo>
                  <a:pt x="350" y="449"/>
                  <a:pt x="448" y="350"/>
                  <a:pt x="448" y="229"/>
                </a:cubicBezTo>
                <a:cubicBezTo>
                  <a:pt x="448" y="108"/>
                  <a:pt x="350" y="9"/>
                  <a:pt x="229" y="9"/>
                </a:cubicBezTo>
                <a:close/>
                <a:moveTo>
                  <a:pt x="290" y="224"/>
                </a:moveTo>
                <a:lnTo>
                  <a:pt x="302" y="224"/>
                </a:lnTo>
                <a:cubicBezTo>
                  <a:pt x="299" y="189"/>
                  <a:pt x="272" y="161"/>
                  <a:pt x="237" y="158"/>
                </a:cubicBezTo>
                <a:lnTo>
                  <a:pt x="237" y="170"/>
                </a:lnTo>
                <a:cubicBezTo>
                  <a:pt x="265" y="173"/>
                  <a:pt x="287" y="195"/>
                  <a:pt x="290" y="224"/>
                </a:cubicBezTo>
                <a:close/>
                <a:moveTo>
                  <a:pt x="230" y="218"/>
                </a:moveTo>
                <a:cubicBezTo>
                  <a:pt x="224" y="218"/>
                  <a:pt x="218" y="223"/>
                  <a:pt x="218" y="230"/>
                </a:cubicBezTo>
                <a:cubicBezTo>
                  <a:pt x="218" y="236"/>
                  <a:pt x="224" y="242"/>
                  <a:pt x="230" y="242"/>
                </a:cubicBezTo>
                <a:cubicBezTo>
                  <a:pt x="237" y="242"/>
                  <a:pt x="242" y="236"/>
                  <a:pt x="242" y="230"/>
                </a:cubicBezTo>
                <a:cubicBezTo>
                  <a:pt x="242" y="223"/>
                  <a:pt x="237" y="218"/>
                  <a:pt x="230" y="218"/>
                </a:cubicBezTo>
                <a:close/>
                <a:moveTo>
                  <a:pt x="234" y="380"/>
                </a:moveTo>
                <a:lnTo>
                  <a:pt x="234" y="260"/>
                </a:lnTo>
                <a:lnTo>
                  <a:pt x="241" y="260"/>
                </a:lnTo>
                <a:lnTo>
                  <a:pt x="241" y="254"/>
                </a:lnTo>
                <a:lnTo>
                  <a:pt x="220" y="254"/>
                </a:lnTo>
                <a:lnTo>
                  <a:pt x="220" y="260"/>
                </a:lnTo>
                <a:lnTo>
                  <a:pt x="226" y="260"/>
                </a:lnTo>
                <a:lnTo>
                  <a:pt x="226" y="380"/>
                </a:lnTo>
                <a:cubicBezTo>
                  <a:pt x="147" y="378"/>
                  <a:pt x="82" y="314"/>
                  <a:pt x="80" y="234"/>
                </a:cubicBezTo>
                <a:lnTo>
                  <a:pt x="200" y="234"/>
                </a:lnTo>
                <a:lnTo>
                  <a:pt x="200" y="241"/>
                </a:lnTo>
                <a:lnTo>
                  <a:pt x="206" y="241"/>
                </a:lnTo>
                <a:lnTo>
                  <a:pt x="206" y="219"/>
                </a:lnTo>
                <a:lnTo>
                  <a:pt x="200" y="219"/>
                </a:lnTo>
                <a:lnTo>
                  <a:pt x="200" y="226"/>
                </a:lnTo>
                <a:lnTo>
                  <a:pt x="80" y="226"/>
                </a:lnTo>
                <a:cubicBezTo>
                  <a:pt x="82" y="146"/>
                  <a:pt x="147" y="81"/>
                  <a:pt x="226" y="79"/>
                </a:cubicBezTo>
                <a:lnTo>
                  <a:pt x="226" y="200"/>
                </a:lnTo>
                <a:lnTo>
                  <a:pt x="220" y="200"/>
                </a:lnTo>
                <a:lnTo>
                  <a:pt x="220" y="206"/>
                </a:lnTo>
                <a:lnTo>
                  <a:pt x="241" y="206"/>
                </a:lnTo>
                <a:lnTo>
                  <a:pt x="241" y="200"/>
                </a:lnTo>
                <a:lnTo>
                  <a:pt x="234" y="200"/>
                </a:lnTo>
                <a:lnTo>
                  <a:pt x="234" y="79"/>
                </a:lnTo>
                <a:cubicBezTo>
                  <a:pt x="314" y="81"/>
                  <a:pt x="379" y="146"/>
                  <a:pt x="381" y="226"/>
                </a:cubicBezTo>
                <a:lnTo>
                  <a:pt x="261" y="226"/>
                </a:lnTo>
                <a:lnTo>
                  <a:pt x="261" y="219"/>
                </a:lnTo>
                <a:lnTo>
                  <a:pt x="255" y="219"/>
                </a:lnTo>
                <a:lnTo>
                  <a:pt x="255" y="241"/>
                </a:lnTo>
                <a:lnTo>
                  <a:pt x="261" y="241"/>
                </a:lnTo>
                <a:lnTo>
                  <a:pt x="261" y="234"/>
                </a:lnTo>
                <a:lnTo>
                  <a:pt x="381" y="234"/>
                </a:lnTo>
                <a:cubicBezTo>
                  <a:pt x="379" y="314"/>
                  <a:pt x="314" y="378"/>
                  <a:pt x="234" y="380"/>
                </a:cubicBezTo>
                <a:close/>
                <a:moveTo>
                  <a:pt x="429" y="226"/>
                </a:moveTo>
                <a:lnTo>
                  <a:pt x="393" y="226"/>
                </a:lnTo>
                <a:cubicBezTo>
                  <a:pt x="391" y="139"/>
                  <a:pt x="321" y="69"/>
                  <a:pt x="234" y="67"/>
                </a:cubicBezTo>
                <a:lnTo>
                  <a:pt x="234" y="31"/>
                </a:lnTo>
                <a:lnTo>
                  <a:pt x="226" y="31"/>
                </a:lnTo>
                <a:lnTo>
                  <a:pt x="226" y="67"/>
                </a:lnTo>
                <a:cubicBezTo>
                  <a:pt x="140" y="69"/>
                  <a:pt x="70" y="139"/>
                  <a:pt x="68" y="226"/>
                </a:cubicBezTo>
                <a:lnTo>
                  <a:pt x="32" y="226"/>
                </a:lnTo>
                <a:lnTo>
                  <a:pt x="32" y="234"/>
                </a:lnTo>
                <a:lnTo>
                  <a:pt x="68" y="234"/>
                </a:lnTo>
                <a:cubicBezTo>
                  <a:pt x="70" y="320"/>
                  <a:pt x="140" y="390"/>
                  <a:pt x="226" y="392"/>
                </a:cubicBezTo>
                <a:lnTo>
                  <a:pt x="226" y="428"/>
                </a:lnTo>
                <a:lnTo>
                  <a:pt x="234" y="428"/>
                </a:lnTo>
                <a:lnTo>
                  <a:pt x="234" y="392"/>
                </a:lnTo>
                <a:cubicBezTo>
                  <a:pt x="321" y="390"/>
                  <a:pt x="391" y="320"/>
                  <a:pt x="393" y="234"/>
                </a:cubicBezTo>
                <a:lnTo>
                  <a:pt x="429" y="234"/>
                </a:lnTo>
                <a:lnTo>
                  <a:pt x="429" y="226"/>
                </a:lnTo>
                <a:close/>
                <a:moveTo>
                  <a:pt x="171" y="236"/>
                </a:moveTo>
                <a:lnTo>
                  <a:pt x="159" y="236"/>
                </a:lnTo>
                <a:cubicBezTo>
                  <a:pt x="162" y="271"/>
                  <a:pt x="189" y="298"/>
                  <a:pt x="224" y="301"/>
                </a:cubicBezTo>
                <a:lnTo>
                  <a:pt x="224" y="289"/>
                </a:lnTo>
                <a:cubicBezTo>
                  <a:pt x="196" y="286"/>
                  <a:pt x="174" y="264"/>
                  <a:pt x="171" y="236"/>
                </a:cubicBezTo>
                <a:close/>
                <a:moveTo>
                  <a:pt x="237" y="301"/>
                </a:moveTo>
                <a:cubicBezTo>
                  <a:pt x="272" y="298"/>
                  <a:pt x="299" y="271"/>
                  <a:pt x="302" y="236"/>
                </a:cubicBezTo>
                <a:lnTo>
                  <a:pt x="290" y="236"/>
                </a:lnTo>
                <a:cubicBezTo>
                  <a:pt x="287" y="264"/>
                  <a:pt x="265" y="286"/>
                  <a:pt x="237" y="289"/>
                </a:cubicBezTo>
                <a:lnTo>
                  <a:pt x="237" y="301"/>
                </a:lnTo>
                <a:close/>
                <a:moveTo>
                  <a:pt x="224" y="158"/>
                </a:moveTo>
                <a:cubicBezTo>
                  <a:pt x="189" y="161"/>
                  <a:pt x="162" y="189"/>
                  <a:pt x="159" y="224"/>
                </a:cubicBezTo>
                <a:lnTo>
                  <a:pt x="171" y="224"/>
                </a:lnTo>
                <a:cubicBezTo>
                  <a:pt x="174" y="195"/>
                  <a:pt x="196" y="173"/>
                  <a:pt x="224" y="170"/>
                </a:cubicBezTo>
                <a:lnTo>
                  <a:pt x="224" y="158"/>
                </a:lnTo>
                <a:close/>
              </a:path>
            </a:pathLst>
          </a:custGeom>
          <a:solidFill>
            <a:schemeClr val="tx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43" name="Freeform 11"/>
          <p:cNvSpPr>
            <a:spLocks noChangeAspect="1" noEditPoints="1"/>
          </p:cNvSpPr>
          <p:nvPr/>
        </p:nvSpPr>
        <p:spPr>
          <a:xfrm>
            <a:off x="9340850" y="179070"/>
            <a:ext cx="436245" cy="442595"/>
          </a:xfrm>
          <a:custGeom>
            <a:avLst/>
            <a:gdLst/>
            <a:ahLst/>
            <a:cxnLst>
              <a:cxn ang="0">
                <a:pos x="85492" y="116017"/>
              </a:cxn>
              <a:cxn ang="0">
                <a:pos x="112821" y="169074"/>
              </a:cxn>
              <a:cxn ang="0">
                <a:pos x="135245" y="187467"/>
              </a:cxn>
              <a:cxn ang="0">
                <a:pos x="161173" y="201616"/>
              </a:cxn>
              <a:cxn ang="0">
                <a:pos x="186400" y="186760"/>
              </a:cxn>
              <a:cxn ang="0">
                <a:pos x="208824" y="169074"/>
              </a:cxn>
              <a:cxn ang="0">
                <a:pos x="236153" y="116017"/>
              </a:cxn>
              <a:cxn ang="0">
                <a:pos x="197612" y="74987"/>
              </a:cxn>
              <a:cxn ang="0">
                <a:pos x="196210" y="74279"/>
              </a:cxn>
              <a:cxn ang="0">
                <a:pos x="186400" y="75694"/>
              </a:cxn>
              <a:cxn ang="0">
                <a:pos x="172385" y="82769"/>
              </a:cxn>
              <a:cxn ang="0">
                <a:pos x="161173" y="93380"/>
              </a:cxn>
              <a:cxn ang="0">
                <a:pos x="126836" y="74987"/>
              </a:cxn>
              <a:cxn ang="0">
                <a:pos x="85492" y="116017"/>
              </a:cxn>
              <a:cxn ang="0">
                <a:pos x="26629" y="152803"/>
              </a:cxn>
              <a:cxn ang="0">
                <a:pos x="51155" y="229913"/>
              </a:cxn>
              <a:cxn ang="0">
                <a:pos x="105813" y="275895"/>
              </a:cxn>
              <a:cxn ang="0">
                <a:pos x="142953" y="284384"/>
              </a:cxn>
              <a:cxn ang="0">
                <a:pos x="135245" y="242646"/>
              </a:cxn>
              <a:cxn ang="0">
                <a:pos x="114222" y="213642"/>
              </a:cxn>
              <a:cxn ang="0">
                <a:pos x="86192" y="191004"/>
              </a:cxn>
              <a:cxn ang="0">
                <a:pos x="86192" y="198786"/>
              </a:cxn>
              <a:cxn ang="0">
                <a:pos x="82689" y="217179"/>
              </a:cxn>
              <a:cxn ang="0">
                <a:pos x="60265" y="194541"/>
              </a:cxn>
              <a:cxn ang="0">
                <a:pos x="29432" y="133703"/>
              </a:cxn>
              <a:cxn ang="0">
                <a:pos x="28731" y="133703"/>
              </a:cxn>
              <a:cxn ang="0">
                <a:pos x="26629" y="152803"/>
              </a:cxn>
              <a:cxn ang="0">
                <a:pos x="229846" y="223546"/>
              </a:cxn>
              <a:cxn ang="0">
                <a:pos x="234752" y="202323"/>
              </a:cxn>
              <a:cxn ang="0">
                <a:pos x="234752" y="193834"/>
              </a:cxn>
              <a:cxn ang="0">
                <a:pos x="234051" y="190297"/>
              </a:cxn>
              <a:cxn ang="0">
                <a:pos x="178692" y="270236"/>
              </a:cxn>
              <a:cxn ang="0">
                <a:pos x="178692" y="284384"/>
              </a:cxn>
              <a:cxn ang="0">
                <a:pos x="204619" y="280140"/>
              </a:cxn>
              <a:cxn ang="0">
                <a:pos x="227744" y="269528"/>
              </a:cxn>
              <a:cxn ang="0">
                <a:pos x="264183" y="238402"/>
              </a:cxn>
              <a:cxn ang="0">
                <a:pos x="288009" y="194541"/>
              </a:cxn>
              <a:cxn ang="0">
                <a:pos x="292914" y="134410"/>
              </a:cxn>
              <a:cxn ang="0">
                <a:pos x="291512" y="134410"/>
              </a:cxn>
              <a:cxn ang="0">
                <a:pos x="267687" y="186052"/>
              </a:cxn>
              <a:cxn ang="0">
                <a:pos x="229846" y="223546"/>
              </a:cxn>
              <a:cxn ang="0">
                <a:pos x="160472" y="0"/>
              </a:cxn>
              <a:cxn ang="0">
                <a:pos x="0" y="162000"/>
              </a:cxn>
              <a:cxn ang="0">
                <a:pos x="160472" y="324000"/>
              </a:cxn>
              <a:cxn ang="0">
                <a:pos x="320944" y="162000"/>
              </a:cxn>
              <a:cxn ang="0">
                <a:pos x="160472" y="0"/>
              </a:cxn>
              <a:cxn ang="0">
                <a:pos x="160472" y="6367"/>
              </a:cxn>
              <a:cxn ang="0">
                <a:pos x="6307" y="162000"/>
              </a:cxn>
              <a:cxn ang="0">
                <a:pos x="160472" y="317633"/>
              </a:cxn>
              <a:cxn ang="0">
                <a:pos x="314637" y="162000"/>
              </a:cxn>
              <a:cxn ang="0">
                <a:pos x="160472" y="6367"/>
              </a:cxn>
            </a:cxnLst>
            <a:rect l="0" t="0" r="0" b="0"/>
            <a:pathLst>
              <a:path w="458" h="458">
                <a:moveTo>
                  <a:pt x="122" y="164"/>
                </a:moveTo>
                <a:cubicBezTo>
                  <a:pt x="122" y="196"/>
                  <a:pt x="145" y="223"/>
                  <a:pt x="161" y="239"/>
                </a:cubicBezTo>
                <a:cubicBezTo>
                  <a:pt x="170" y="248"/>
                  <a:pt x="183" y="258"/>
                  <a:pt x="193" y="265"/>
                </a:cubicBezTo>
                <a:cubicBezTo>
                  <a:pt x="205" y="272"/>
                  <a:pt x="219" y="278"/>
                  <a:pt x="230" y="285"/>
                </a:cubicBezTo>
                <a:cubicBezTo>
                  <a:pt x="236" y="280"/>
                  <a:pt x="256" y="271"/>
                  <a:pt x="266" y="264"/>
                </a:cubicBezTo>
                <a:cubicBezTo>
                  <a:pt x="278" y="255"/>
                  <a:pt x="287" y="250"/>
                  <a:pt x="298" y="239"/>
                </a:cubicBezTo>
                <a:cubicBezTo>
                  <a:pt x="314" y="223"/>
                  <a:pt x="337" y="195"/>
                  <a:pt x="337" y="164"/>
                </a:cubicBezTo>
                <a:cubicBezTo>
                  <a:pt x="337" y="133"/>
                  <a:pt x="312" y="106"/>
                  <a:pt x="282" y="106"/>
                </a:cubicBezTo>
                <a:lnTo>
                  <a:pt x="280" y="105"/>
                </a:lnTo>
                <a:lnTo>
                  <a:pt x="266" y="107"/>
                </a:lnTo>
                <a:cubicBezTo>
                  <a:pt x="260" y="110"/>
                  <a:pt x="253" y="111"/>
                  <a:pt x="246" y="117"/>
                </a:cubicBezTo>
                <a:cubicBezTo>
                  <a:pt x="244" y="119"/>
                  <a:pt x="230" y="132"/>
                  <a:pt x="230" y="132"/>
                </a:cubicBezTo>
                <a:cubicBezTo>
                  <a:pt x="227" y="132"/>
                  <a:pt x="210" y="106"/>
                  <a:pt x="181" y="106"/>
                </a:cubicBezTo>
                <a:cubicBezTo>
                  <a:pt x="148" y="106"/>
                  <a:pt x="122" y="131"/>
                  <a:pt x="122" y="164"/>
                </a:cubicBezTo>
                <a:close/>
                <a:moveTo>
                  <a:pt x="38" y="216"/>
                </a:moveTo>
                <a:cubicBezTo>
                  <a:pt x="35" y="256"/>
                  <a:pt x="58" y="302"/>
                  <a:pt x="73" y="325"/>
                </a:cubicBezTo>
                <a:cubicBezTo>
                  <a:pt x="92" y="354"/>
                  <a:pt x="118" y="374"/>
                  <a:pt x="151" y="390"/>
                </a:cubicBezTo>
                <a:cubicBezTo>
                  <a:pt x="156" y="392"/>
                  <a:pt x="202" y="411"/>
                  <a:pt x="204" y="402"/>
                </a:cubicBezTo>
                <a:cubicBezTo>
                  <a:pt x="208" y="383"/>
                  <a:pt x="199" y="356"/>
                  <a:pt x="193" y="343"/>
                </a:cubicBezTo>
                <a:cubicBezTo>
                  <a:pt x="186" y="328"/>
                  <a:pt x="174" y="313"/>
                  <a:pt x="163" y="302"/>
                </a:cubicBezTo>
                <a:cubicBezTo>
                  <a:pt x="157" y="296"/>
                  <a:pt x="131" y="271"/>
                  <a:pt x="123" y="270"/>
                </a:cubicBezTo>
                <a:lnTo>
                  <a:pt x="123" y="281"/>
                </a:lnTo>
                <a:cubicBezTo>
                  <a:pt x="123" y="302"/>
                  <a:pt x="142" y="328"/>
                  <a:pt x="118" y="307"/>
                </a:cubicBezTo>
                <a:cubicBezTo>
                  <a:pt x="104" y="295"/>
                  <a:pt x="97" y="288"/>
                  <a:pt x="86" y="275"/>
                </a:cubicBezTo>
                <a:cubicBezTo>
                  <a:pt x="68" y="254"/>
                  <a:pt x="49" y="219"/>
                  <a:pt x="42" y="189"/>
                </a:cubicBezTo>
                <a:lnTo>
                  <a:pt x="41" y="189"/>
                </a:lnTo>
                <a:lnTo>
                  <a:pt x="38" y="216"/>
                </a:lnTo>
                <a:close/>
                <a:moveTo>
                  <a:pt x="328" y="316"/>
                </a:moveTo>
                <a:cubicBezTo>
                  <a:pt x="328" y="309"/>
                  <a:pt x="335" y="297"/>
                  <a:pt x="335" y="286"/>
                </a:cubicBezTo>
                <a:lnTo>
                  <a:pt x="335" y="274"/>
                </a:lnTo>
                <a:cubicBezTo>
                  <a:pt x="335" y="272"/>
                  <a:pt x="335" y="272"/>
                  <a:pt x="334" y="269"/>
                </a:cubicBezTo>
                <a:cubicBezTo>
                  <a:pt x="306" y="288"/>
                  <a:pt x="255" y="337"/>
                  <a:pt x="255" y="382"/>
                </a:cubicBezTo>
                <a:lnTo>
                  <a:pt x="255" y="402"/>
                </a:lnTo>
                <a:cubicBezTo>
                  <a:pt x="255" y="409"/>
                  <a:pt x="287" y="398"/>
                  <a:pt x="292" y="396"/>
                </a:cubicBezTo>
                <a:cubicBezTo>
                  <a:pt x="305" y="391"/>
                  <a:pt x="313" y="388"/>
                  <a:pt x="325" y="381"/>
                </a:cubicBezTo>
                <a:cubicBezTo>
                  <a:pt x="344" y="370"/>
                  <a:pt x="364" y="355"/>
                  <a:pt x="377" y="337"/>
                </a:cubicBezTo>
                <a:cubicBezTo>
                  <a:pt x="390" y="319"/>
                  <a:pt x="405" y="299"/>
                  <a:pt x="411" y="275"/>
                </a:cubicBezTo>
                <a:cubicBezTo>
                  <a:pt x="417" y="250"/>
                  <a:pt x="425" y="221"/>
                  <a:pt x="418" y="190"/>
                </a:cubicBezTo>
                <a:lnTo>
                  <a:pt x="416" y="190"/>
                </a:lnTo>
                <a:cubicBezTo>
                  <a:pt x="416" y="211"/>
                  <a:pt x="392" y="249"/>
                  <a:pt x="382" y="263"/>
                </a:cubicBezTo>
                <a:cubicBezTo>
                  <a:pt x="374" y="275"/>
                  <a:pt x="341" y="312"/>
                  <a:pt x="328" y="316"/>
                </a:cubicBezTo>
                <a:close/>
                <a:moveTo>
                  <a:pt x="229" y="0"/>
                </a:moveTo>
                <a:cubicBezTo>
                  <a:pt x="103" y="0"/>
                  <a:pt x="0" y="103"/>
                  <a:pt x="0" y="229"/>
                </a:cubicBezTo>
                <a:cubicBezTo>
                  <a:pt x="0" y="355"/>
                  <a:pt x="103" y="458"/>
                  <a:pt x="229" y="458"/>
                </a:cubicBezTo>
                <a:cubicBezTo>
                  <a:pt x="356" y="458"/>
                  <a:pt x="458" y="355"/>
                  <a:pt x="458" y="229"/>
                </a:cubicBezTo>
                <a:cubicBezTo>
                  <a:pt x="458" y="103"/>
                  <a:pt x="356" y="0"/>
                  <a:pt x="229" y="0"/>
                </a:cubicBezTo>
                <a:close/>
                <a:moveTo>
                  <a:pt x="229" y="9"/>
                </a:moveTo>
                <a:cubicBezTo>
                  <a:pt x="108" y="9"/>
                  <a:pt x="9" y="108"/>
                  <a:pt x="9" y="229"/>
                </a:cubicBezTo>
                <a:cubicBezTo>
                  <a:pt x="9" y="350"/>
                  <a:pt x="108" y="449"/>
                  <a:pt x="229" y="449"/>
                </a:cubicBezTo>
                <a:cubicBezTo>
                  <a:pt x="351" y="449"/>
                  <a:pt x="449" y="350"/>
                  <a:pt x="449" y="229"/>
                </a:cubicBezTo>
                <a:cubicBezTo>
                  <a:pt x="449" y="108"/>
                  <a:pt x="351" y="9"/>
                  <a:pt x="229" y="9"/>
                </a:cubicBezTo>
                <a:close/>
              </a:path>
            </a:pathLst>
          </a:custGeom>
          <a:solidFill>
            <a:schemeClr val="tx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44" name="Freeform 12"/>
          <p:cNvSpPr>
            <a:spLocks noChangeAspect="1" noEditPoints="1"/>
          </p:cNvSpPr>
          <p:nvPr/>
        </p:nvSpPr>
        <p:spPr>
          <a:xfrm>
            <a:off x="6998335" y="179705"/>
            <a:ext cx="457835" cy="459740"/>
          </a:xfrm>
          <a:custGeom>
            <a:avLst/>
            <a:gdLst/>
            <a:ahLst/>
            <a:cxnLst>
              <a:cxn ang="0">
                <a:pos x="0" y="162000"/>
              </a:cxn>
              <a:cxn ang="0">
                <a:pos x="324000" y="162000"/>
              </a:cxn>
              <a:cxn ang="0">
                <a:pos x="162000" y="6367"/>
              </a:cxn>
              <a:cxn ang="0">
                <a:pos x="162000" y="317633"/>
              </a:cxn>
              <a:cxn ang="0">
                <a:pos x="162000" y="6367"/>
              </a:cxn>
              <a:cxn ang="0">
                <a:pos x="179686" y="224253"/>
              </a:cxn>
              <a:cxn ang="0">
                <a:pos x="60838" y="208690"/>
              </a:cxn>
              <a:cxn ang="0">
                <a:pos x="256795" y="213642"/>
              </a:cxn>
              <a:cxn ang="0">
                <a:pos x="253965" y="210105"/>
              </a:cxn>
              <a:cxn ang="0">
                <a:pos x="178978" y="217179"/>
              </a:cxn>
              <a:cxn ang="0">
                <a:pos x="61546" y="160585"/>
              </a:cxn>
              <a:cxn ang="0">
                <a:pos x="181100" y="221424"/>
              </a:cxn>
              <a:cxn ang="0">
                <a:pos x="256795" y="184638"/>
              </a:cxn>
              <a:cxn ang="0">
                <a:pos x="178978" y="217179"/>
              </a:cxn>
              <a:cxn ang="0">
                <a:pos x="229205" y="176856"/>
              </a:cxn>
              <a:cxn ang="0">
                <a:pos x="227083" y="152803"/>
              </a:cxn>
              <a:cxn ang="0">
                <a:pos x="101869" y="150681"/>
              </a:cxn>
              <a:cxn ang="0">
                <a:pos x="63668" y="159170"/>
              </a:cxn>
              <a:cxn ang="0">
                <a:pos x="178978" y="269528"/>
              </a:cxn>
              <a:cxn ang="0">
                <a:pos x="61546" y="212934"/>
              </a:cxn>
              <a:cxn ang="0">
                <a:pos x="181100" y="273773"/>
              </a:cxn>
              <a:cxn ang="0">
                <a:pos x="256795" y="236987"/>
              </a:cxn>
              <a:cxn ang="0">
                <a:pos x="178978" y="269528"/>
              </a:cxn>
              <a:cxn ang="0">
                <a:pos x="240524" y="135118"/>
              </a:cxn>
              <a:cxn ang="0">
                <a:pos x="238402" y="140070"/>
              </a:cxn>
              <a:cxn ang="0">
                <a:pos x="239817" y="146437"/>
              </a:cxn>
              <a:cxn ang="0">
                <a:pos x="234865" y="174026"/>
              </a:cxn>
              <a:cxn ang="0">
                <a:pos x="249013" y="149266"/>
              </a:cxn>
              <a:cxn ang="0">
                <a:pos x="247598" y="143607"/>
              </a:cxn>
              <a:cxn ang="0">
                <a:pos x="249013" y="136533"/>
              </a:cxn>
              <a:cxn ang="0">
                <a:pos x="246891" y="114603"/>
              </a:cxn>
              <a:cxn ang="0">
                <a:pos x="291459" y="105406"/>
              </a:cxn>
              <a:cxn ang="0">
                <a:pos x="188175" y="74987"/>
              </a:cxn>
              <a:cxn ang="0">
                <a:pos x="124507" y="79231"/>
              </a:cxn>
              <a:cxn ang="0">
                <a:pos x="53057" y="87721"/>
              </a:cxn>
              <a:cxn ang="0">
                <a:pos x="136533" y="131581"/>
              </a:cxn>
              <a:cxn ang="0">
                <a:pos x="235572" y="116725"/>
              </a:cxn>
              <a:cxn ang="0">
                <a:pos x="162707" y="103284"/>
              </a:cxn>
              <a:cxn ang="0">
                <a:pos x="238402" y="110358"/>
              </a:cxn>
              <a:cxn ang="0">
                <a:pos x="221424" y="124507"/>
              </a:cxn>
              <a:cxn ang="0">
                <a:pos x="106821" y="150681"/>
              </a:cxn>
              <a:cxn ang="0">
                <a:pos x="133703" y="136533"/>
              </a:cxn>
              <a:cxn ang="0">
                <a:pos x="221424" y="124507"/>
              </a:cxn>
            </a:cxnLst>
            <a:rect l="0" t="0" r="0" b="0"/>
            <a:pathLst>
              <a:path w="458" h="458">
                <a:moveTo>
                  <a:pt x="229" y="0"/>
                </a:moveTo>
                <a:cubicBezTo>
                  <a:pt x="103" y="0"/>
                  <a:pt x="0" y="103"/>
                  <a:pt x="0" y="229"/>
                </a:cubicBezTo>
                <a:cubicBezTo>
                  <a:pt x="0" y="355"/>
                  <a:pt x="103" y="458"/>
                  <a:pt x="229" y="458"/>
                </a:cubicBezTo>
                <a:cubicBezTo>
                  <a:pt x="356" y="458"/>
                  <a:pt x="458" y="355"/>
                  <a:pt x="458" y="229"/>
                </a:cubicBezTo>
                <a:cubicBezTo>
                  <a:pt x="458" y="103"/>
                  <a:pt x="356" y="0"/>
                  <a:pt x="229" y="0"/>
                </a:cubicBezTo>
                <a:close/>
                <a:moveTo>
                  <a:pt x="229" y="9"/>
                </a:moveTo>
                <a:cubicBezTo>
                  <a:pt x="108" y="9"/>
                  <a:pt x="9" y="108"/>
                  <a:pt x="9" y="229"/>
                </a:cubicBezTo>
                <a:cubicBezTo>
                  <a:pt x="9" y="350"/>
                  <a:pt x="108" y="449"/>
                  <a:pt x="229" y="449"/>
                </a:cubicBezTo>
                <a:cubicBezTo>
                  <a:pt x="351" y="449"/>
                  <a:pt x="449" y="350"/>
                  <a:pt x="449" y="229"/>
                </a:cubicBezTo>
                <a:cubicBezTo>
                  <a:pt x="449" y="108"/>
                  <a:pt x="351" y="9"/>
                  <a:pt x="229" y="9"/>
                </a:cubicBezTo>
                <a:close/>
                <a:moveTo>
                  <a:pt x="252" y="344"/>
                </a:moveTo>
                <a:cubicBezTo>
                  <a:pt x="250" y="335"/>
                  <a:pt x="250" y="326"/>
                  <a:pt x="254" y="317"/>
                </a:cubicBezTo>
                <a:lnTo>
                  <a:pt x="86" y="263"/>
                </a:lnTo>
                <a:cubicBezTo>
                  <a:pt x="80" y="272"/>
                  <a:pt x="78" y="283"/>
                  <a:pt x="86" y="295"/>
                </a:cubicBezTo>
                <a:lnTo>
                  <a:pt x="256" y="349"/>
                </a:lnTo>
                <a:lnTo>
                  <a:pt x="363" y="302"/>
                </a:lnTo>
                <a:cubicBezTo>
                  <a:pt x="366" y="301"/>
                  <a:pt x="365" y="299"/>
                  <a:pt x="362" y="298"/>
                </a:cubicBezTo>
                <a:lnTo>
                  <a:pt x="359" y="297"/>
                </a:lnTo>
                <a:lnTo>
                  <a:pt x="252" y="344"/>
                </a:lnTo>
                <a:close/>
                <a:moveTo>
                  <a:pt x="253" y="307"/>
                </a:moveTo>
                <a:cubicBezTo>
                  <a:pt x="251" y="298"/>
                  <a:pt x="250" y="289"/>
                  <a:pt x="255" y="281"/>
                </a:cubicBezTo>
                <a:lnTo>
                  <a:pt x="87" y="227"/>
                </a:lnTo>
                <a:cubicBezTo>
                  <a:pt x="80" y="235"/>
                  <a:pt x="79" y="246"/>
                  <a:pt x="86" y="258"/>
                </a:cubicBezTo>
                <a:lnTo>
                  <a:pt x="256" y="313"/>
                </a:lnTo>
                <a:lnTo>
                  <a:pt x="364" y="265"/>
                </a:lnTo>
                <a:cubicBezTo>
                  <a:pt x="367" y="264"/>
                  <a:pt x="366" y="262"/>
                  <a:pt x="363" y="261"/>
                </a:cubicBezTo>
                <a:lnTo>
                  <a:pt x="360" y="260"/>
                </a:lnTo>
                <a:lnTo>
                  <a:pt x="253" y="307"/>
                </a:lnTo>
                <a:close/>
                <a:moveTo>
                  <a:pt x="259" y="279"/>
                </a:moveTo>
                <a:lnTo>
                  <a:pt x="324" y="250"/>
                </a:lnTo>
                <a:lnTo>
                  <a:pt x="328" y="218"/>
                </a:lnTo>
                <a:lnTo>
                  <a:pt x="321" y="216"/>
                </a:lnTo>
                <a:cubicBezTo>
                  <a:pt x="317" y="243"/>
                  <a:pt x="251" y="245"/>
                  <a:pt x="232" y="245"/>
                </a:cubicBezTo>
                <a:cubicBezTo>
                  <a:pt x="213" y="245"/>
                  <a:pt x="144" y="242"/>
                  <a:pt x="144" y="213"/>
                </a:cubicBezTo>
                <a:lnTo>
                  <a:pt x="144" y="201"/>
                </a:lnTo>
                <a:lnTo>
                  <a:pt x="90" y="225"/>
                </a:lnTo>
                <a:lnTo>
                  <a:pt x="259" y="279"/>
                </a:lnTo>
                <a:close/>
                <a:moveTo>
                  <a:pt x="253" y="381"/>
                </a:moveTo>
                <a:cubicBezTo>
                  <a:pt x="251" y="372"/>
                  <a:pt x="250" y="363"/>
                  <a:pt x="255" y="355"/>
                </a:cubicBezTo>
                <a:lnTo>
                  <a:pt x="87" y="301"/>
                </a:lnTo>
                <a:cubicBezTo>
                  <a:pt x="80" y="309"/>
                  <a:pt x="79" y="320"/>
                  <a:pt x="86" y="332"/>
                </a:cubicBezTo>
                <a:lnTo>
                  <a:pt x="256" y="387"/>
                </a:lnTo>
                <a:lnTo>
                  <a:pt x="364" y="339"/>
                </a:lnTo>
                <a:cubicBezTo>
                  <a:pt x="367" y="338"/>
                  <a:pt x="366" y="336"/>
                  <a:pt x="363" y="335"/>
                </a:cubicBezTo>
                <a:lnTo>
                  <a:pt x="360" y="334"/>
                </a:lnTo>
                <a:lnTo>
                  <a:pt x="253" y="381"/>
                </a:lnTo>
                <a:close/>
                <a:moveTo>
                  <a:pt x="340" y="160"/>
                </a:moveTo>
                <a:lnTo>
                  <a:pt x="340" y="191"/>
                </a:lnTo>
                <a:cubicBezTo>
                  <a:pt x="339" y="192"/>
                  <a:pt x="338" y="192"/>
                  <a:pt x="338" y="193"/>
                </a:cubicBezTo>
                <a:lnTo>
                  <a:pt x="337" y="198"/>
                </a:lnTo>
                <a:cubicBezTo>
                  <a:pt x="337" y="200"/>
                  <a:pt x="339" y="201"/>
                  <a:pt x="339" y="203"/>
                </a:cubicBezTo>
                <a:lnTo>
                  <a:pt x="339" y="207"/>
                </a:lnTo>
                <a:cubicBezTo>
                  <a:pt x="339" y="208"/>
                  <a:pt x="337" y="209"/>
                  <a:pt x="337" y="211"/>
                </a:cubicBezTo>
                <a:lnTo>
                  <a:pt x="332" y="246"/>
                </a:lnTo>
                <a:cubicBezTo>
                  <a:pt x="334" y="250"/>
                  <a:pt x="355" y="250"/>
                  <a:pt x="357" y="246"/>
                </a:cubicBezTo>
                <a:lnTo>
                  <a:pt x="352" y="211"/>
                </a:lnTo>
                <a:cubicBezTo>
                  <a:pt x="352" y="209"/>
                  <a:pt x="350" y="208"/>
                  <a:pt x="350" y="207"/>
                </a:cubicBezTo>
                <a:lnTo>
                  <a:pt x="350" y="203"/>
                </a:lnTo>
                <a:cubicBezTo>
                  <a:pt x="350" y="201"/>
                  <a:pt x="352" y="200"/>
                  <a:pt x="352" y="198"/>
                </a:cubicBezTo>
                <a:lnTo>
                  <a:pt x="352" y="193"/>
                </a:lnTo>
                <a:cubicBezTo>
                  <a:pt x="352" y="192"/>
                  <a:pt x="350" y="192"/>
                  <a:pt x="349" y="191"/>
                </a:cubicBezTo>
                <a:cubicBezTo>
                  <a:pt x="349" y="160"/>
                  <a:pt x="349" y="196"/>
                  <a:pt x="349" y="162"/>
                </a:cubicBezTo>
                <a:lnTo>
                  <a:pt x="412" y="151"/>
                </a:lnTo>
                <a:cubicBezTo>
                  <a:pt x="414" y="151"/>
                  <a:pt x="414" y="150"/>
                  <a:pt x="412" y="149"/>
                </a:cubicBezTo>
                <a:cubicBezTo>
                  <a:pt x="382" y="140"/>
                  <a:pt x="355" y="132"/>
                  <a:pt x="329" y="125"/>
                </a:cubicBezTo>
                <a:cubicBezTo>
                  <a:pt x="307" y="118"/>
                  <a:pt x="286" y="112"/>
                  <a:pt x="266" y="106"/>
                </a:cubicBezTo>
                <a:cubicBezTo>
                  <a:pt x="263" y="105"/>
                  <a:pt x="261" y="105"/>
                  <a:pt x="257" y="105"/>
                </a:cubicBezTo>
                <a:cubicBezTo>
                  <a:pt x="232" y="108"/>
                  <a:pt x="205" y="110"/>
                  <a:pt x="176" y="112"/>
                </a:cubicBezTo>
                <a:cubicBezTo>
                  <a:pt x="145" y="115"/>
                  <a:pt x="112" y="118"/>
                  <a:pt x="76" y="121"/>
                </a:cubicBezTo>
                <a:cubicBezTo>
                  <a:pt x="73" y="121"/>
                  <a:pt x="73" y="124"/>
                  <a:pt x="75" y="124"/>
                </a:cubicBezTo>
                <a:cubicBezTo>
                  <a:pt x="90" y="132"/>
                  <a:pt x="105" y="140"/>
                  <a:pt x="122" y="149"/>
                </a:cubicBezTo>
                <a:cubicBezTo>
                  <a:pt x="143" y="160"/>
                  <a:pt x="166" y="172"/>
                  <a:pt x="193" y="186"/>
                </a:cubicBezTo>
                <a:cubicBezTo>
                  <a:pt x="195" y="187"/>
                  <a:pt x="200" y="188"/>
                  <a:pt x="204" y="187"/>
                </a:cubicBezTo>
                <a:cubicBezTo>
                  <a:pt x="247" y="180"/>
                  <a:pt x="290" y="172"/>
                  <a:pt x="333" y="165"/>
                </a:cubicBezTo>
                <a:cubicBezTo>
                  <a:pt x="333" y="163"/>
                  <a:pt x="332" y="163"/>
                  <a:pt x="330" y="162"/>
                </a:cubicBezTo>
                <a:lnTo>
                  <a:pt x="230" y="146"/>
                </a:lnTo>
                <a:cubicBezTo>
                  <a:pt x="221" y="144"/>
                  <a:pt x="223" y="138"/>
                  <a:pt x="228" y="139"/>
                </a:cubicBezTo>
                <a:lnTo>
                  <a:pt x="337" y="156"/>
                </a:lnTo>
                <a:cubicBezTo>
                  <a:pt x="339" y="157"/>
                  <a:pt x="340" y="158"/>
                  <a:pt x="340" y="160"/>
                </a:cubicBezTo>
                <a:close/>
                <a:moveTo>
                  <a:pt x="313" y="176"/>
                </a:moveTo>
                <a:lnTo>
                  <a:pt x="313" y="213"/>
                </a:lnTo>
                <a:cubicBezTo>
                  <a:pt x="313" y="245"/>
                  <a:pt x="151" y="245"/>
                  <a:pt x="151" y="213"/>
                </a:cubicBezTo>
                <a:lnTo>
                  <a:pt x="151" y="173"/>
                </a:lnTo>
                <a:cubicBezTo>
                  <a:pt x="164" y="180"/>
                  <a:pt x="177" y="186"/>
                  <a:pt x="189" y="193"/>
                </a:cubicBezTo>
                <a:cubicBezTo>
                  <a:pt x="194" y="195"/>
                  <a:pt x="200" y="195"/>
                  <a:pt x="205" y="195"/>
                </a:cubicBezTo>
                <a:cubicBezTo>
                  <a:pt x="241" y="188"/>
                  <a:pt x="277" y="182"/>
                  <a:pt x="313" y="176"/>
                </a:cubicBezTo>
                <a:close/>
              </a:path>
            </a:pathLst>
          </a:custGeom>
          <a:solidFill>
            <a:schemeClr val="tx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45" name="TextBox 32"/>
          <p:cNvSpPr txBox="1"/>
          <p:nvPr/>
        </p:nvSpPr>
        <p:spPr>
          <a:xfrm>
            <a:off x="7591108" y="289243"/>
            <a:ext cx="660400" cy="35242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</a:p>
        </p:txBody>
      </p:sp>
      <p:sp>
        <p:nvSpPr>
          <p:cNvPr id="44046" name="TextBox 33"/>
          <p:cNvSpPr txBox="1"/>
          <p:nvPr/>
        </p:nvSpPr>
        <p:spPr>
          <a:xfrm>
            <a:off x="8670608" y="289243"/>
            <a:ext cx="709613" cy="35242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专注</a:t>
            </a:r>
          </a:p>
        </p:txBody>
      </p:sp>
      <p:sp>
        <p:nvSpPr>
          <p:cNvPr id="44047" name="TextBox 34"/>
          <p:cNvSpPr txBox="1"/>
          <p:nvPr/>
        </p:nvSpPr>
        <p:spPr>
          <a:xfrm>
            <a:off x="9785985" y="269875"/>
            <a:ext cx="832485" cy="3524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专心</a:t>
            </a:r>
          </a:p>
        </p:txBody>
      </p:sp>
      <p:sp>
        <p:nvSpPr>
          <p:cNvPr id="44048" name="Rectangle 3"/>
          <p:cNvSpPr txBox="1"/>
          <p:nvPr/>
        </p:nvSpPr>
        <p:spPr>
          <a:xfrm>
            <a:off x="1873568" y="4856480"/>
            <a:ext cx="4697413" cy="9715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eaLnBrk="1" hangingPunct="1"/>
            <a:r>
              <a:rPr lang="en-US" altLang="zh-CN" sz="6600" b="1" dirty="0">
                <a:solidFill>
                  <a:srgbClr val="1553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r>
              <a:rPr lang="zh-CN" altLang="en-US" sz="6600" b="1" dirty="0">
                <a:solidFill>
                  <a:srgbClr val="1553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</a:p>
        </p:txBody>
      </p:sp>
      <p:grpSp>
        <p:nvGrpSpPr>
          <p:cNvPr id="30729" name="组合 7"/>
          <p:cNvGrpSpPr/>
          <p:nvPr/>
        </p:nvGrpSpPr>
        <p:grpSpPr>
          <a:xfrm>
            <a:off x="34290" y="45720"/>
            <a:ext cx="12182475" cy="620395"/>
            <a:chOff x="0" y="283464"/>
            <a:chExt cx="12182856" cy="621792"/>
          </a:xfrm>
          <a:blipFill rotWithShape="1">
            <a:blip r:embed="rId3"/>
            <a:stretch>
              <a:fillRect/>
            </a:stretch>
          </a:blipFill>
        </p:grpSpPr>
        <p:sp>
          <p:nvSpPr>
            <p:cNvPr id="9" name="矩形 3"/>
            <p:cNvSpPr/>
            <p:nvPr/>
          </p:nvSpPr>
          <p:spPr>
            <a:xfrm>
              <a:off x="0" y="283464"/>
              <a:ext cx="3438144" cy="621792"/>
            </a:xfrm>
            <a:custGeom>
              <a:avLst/>
              <a:gdLst>
                <a:gd name="connsiteX0" fmla="*/ 0 w 3337560"/>
                <a:gd name="connsiteY0" fmla="*/ 0 h 612648"/>
                <a:gd name="connsiteX1" fmla="*/ 3337560 w 3337560"/>
                <a:gd name="connsiteY1" fmla="*/ 0 h 612648"/>
                <a:gd name="connsiteX2" fmla="*/ 3337560 w 3337560"/>
                <a:gd name="connsiteY2" fmla="*/ 612648 h 612648"/>
                <a:gd name="connsiteX3" fmla="*/ 0 w 3337560"/>
                <a:gd name="connsiteY3" fmla="*/ 612648 h 612648"/>
                <a:gd name="connsiteX4" fmla="*/ 0 w 3337560"/>
                <a:gd name="connsiteY4" fmla="*/ 0 h 612648"/>
                <a:gd name="connsiteX0-1" fmla="*/ 0 w 3337560"/>
                <a:gd name="connsiteY0-2" fmla="*/ 9144 h 621792"/>
                <a:gd name="connsiteX1-3" fmla="*/ 2862072 w 3337560"/>
                <a:gd name="connsiteY1-4" fmla="*/ 0 h 621792"/>
                <a:gd name="connsiteX2-5" fmla="*/ 3337560 w 3337560"/>
                <a:gd name="connsiteY2-6" fmla="*/ 621792 h 621792"/>
                <a:gd name="connsiteX3-7" fmla="*/ 0 w 3337560"/>
                <a:gd name="connsiteY3-8" fmla="*/ 621792 h 621792"/>
                <a:gd name="connsiteX4-9" fmla="*/ 0 w 3337560"/>
                <a:gd name="connsiteY4-10" fmla="*/ 9144 h 6217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37560" h="621792">
                  <a:moveTo>
                    <a:pt x="0" y="9144"/>
                  </a:moveTo>
                  <a:lnTo>
                    <a:pt x="2862072" y="0"/>
                  </a:lnTo>
                  <a:lnTo>
                    <a:pt x="3337560" y="621792"/>
                  </a:lnTo>
                  <a:lnTo>
                    <a:pt x="0" y="621792"/>
                  </a:lnTo>
                  <a:lnTo>
                    <a:pt x="0" y="914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+mn-ea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3429000" y="877824"/>
              <a:ext cx="8753856" cy="18288"/>
            </a:xfrm>
            <a:prstGeom prst="line">
              <a:avLst/>
            </a:prstGeom>
            <a:grpFill/>
            <a:ln w="6350" cap="flat" cmpd="sng" algn="ctr">
              <a:solidFill>
                <a:srgbClr val="231F20"/>
              </a:solidFill>
              <a:prstDash val="solid"/>
              <a:miter lim="800000"/>
            </a:ln>
            <a:effectLst/>
          </p:spPr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150"/>
                            </p:stCondLst>
                            <p:childTnLst>
                              <p:par>
                                <p:cTn id="4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/>
      <p:bldP spid="44045" grpId="0"/>
      <p:bldP spid="44046" grpId="0"/>
      <p:bldP spid="44047" grpId="0"/>
      <p:bldP spid="440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6145"/>
          <p:cNvSpPr>
            <a:spLocks noGrp="1" noChangeArrowheads="1"/>
          </p:cNvSpPr>
          <p:nvPr>
            <p:ph type="title" idx="4294967295"/>
          </p:nvPr>
        </p:nvSpPr>
        <p:spPr>
          <a:xfrm>
            <a:off x="3258287" y="70433"/>
            <a:ext cx="6901714" cy="635000"/>
          </a:xfrm>
        </p:spPr>
        <p:txBody>
          <a:bodyPr/>
          <a:lstStyle/>
          <a:p>
            <a:r>
              <a:rPr lang="en-US" altLang="zh-CN" sz="3200" dirty="0">
                <a:ea typeface="宋体" panose="02010600030101010101" pitchFamily="2" charset="-122"/>
              </a:rPr>
              <a:t>Sketch map of RVC </a:t>
            </a:r>
            <a:r>
              <a:rPr lang="en-US" altLang="zh-CN" sz="3200" dirty="0" smtClean="0">
                <a:ea typeface="宋体" panose="02010600030101010101" pitchFamily="2" charset="-122"/>
              </a:rPr>
              <a:t>Sealing position</a:t>
            </a:r>
            <a:endParaRPr lang="zh-CN" altLang="zh-CN" sz="3200" dirty="0">
              <a:ea typeface="宋体" panose="0201060003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078480" y="920154"/>
            <a:ext cx="8126327" cy="3464560"/>
            <a:chOff x="3078480" y="920154"/>
            <a:chExt cx="8126327" cy="3464560"/>
          </a:xfrm>
        </p:grpSpPr>
        <p:pic>
          <p:nvPicPr>
            <p:cNvPr id="14339" name="图片 6147" descr="安装图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78480" y="920154"/>
              <a:ext cx="8126327" cy="3464560"/>
            </a:xfrm>
            <a:prstGeom prst="rect">
              <a:avLst/>
            </a:prstGeom>
            <a:ln w="635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组合 1"/>
            <p:cNvGrpSpPr/>
            <p:nvPr/>
          </p:nvGrpSpPr>
          <p:grpSpPr>
            <a:xfrm>
              <a:off x="4308691" y="1565271"/>
              <a:ext cx="2696116" cy="659817"/>
              <a:chOff x="4298531" y="1717671"/>
              <a:chExt cx="2696116" cy="659817"/>
            </a:xfrm>
          </p:grpSpPr>
          <p:sp>
            <p:nvSpPr>
              <p:cNvPr id="14340" name="文本框 6147"/>
              <p:cNvSpPr txBox="1">
                <a:spLocks noChangeArrowheads="1"/>
              </p:cNvSpPr>
              <p:nvPr/>
            </p:nvSpPr>
            <p:spPr bwMode="auto">
              <a:xfrm>
                <a:off x="4298531" y="1717671"/>
                <a:ext cx="2696116" cy="369332"/>
              </a:xfrm>
              <a:prstGeom prst="rect">
                <a:avLst/>
              </a:prstGeom>
              <a:ln/>
              <a:ex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en-US" altLang="zh-CN" dirty="0" smtClean="0"/>
                  <a:t>The last sealing position</a:t>
                </a:r>
                <a:endParaRPr lang="zh-CN" altLang="en-US" dirty="0"/>
              </a:p>
            </p:txBody>
          </p:sp>
          <p:sp>
            <p:nvSpPr>
              <p:cNvPr id="14341" name="箭头 128"/>
              <p:cNvSpPr>
                <a:spLocks noChangeShapeType="1"/>
              </p:cNvSpPr>
              <p:nvPr/>
            </p:nvSpPr>
            <p:spPr bwMode="auto">
              <a:xfrm>
                <a:off x="6711531" y="2017126"/>
                <a:ext cx="215900" cy="360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aphicFrame>
        <p:nvGraphicFramePr>
          <p:cNvPr id="6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0301669"/>
              </p:ext>
            </p:extLst>
          </p:nvPr>
        </p:nvGraphicFramePr>
        <p:xfrm>
          <a:off x="112481" y="4599436"/>
          <a:ext cx="4581788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0" name="BMP 图像" r:id="rId4" imgW="4244400" imgH="2720520" progId="Paint.Picture">
                  <p:embed/>
                </p:oleObj>
              </mc:Choice>
              <mc:Fallback>
                <p:oleObj name="BMP 图像" r:id="rId4" imgW="4244400" imgH="2720520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481" y="4599436"/>
                        <a:ext cx="4581788" cy="216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直接箭头连接符 8"/>
          <p:cNvCxnSpPr/>
          <p:nvPr/>
        </p:nvCxnSpPr>
        <p:spPr>
          <a:xfrm>
            <a:off x="1245996" y="6313835"/>
            <a:ext cx="3062695" cy="1"/>
          </a:xfrm>
          <a:prstGeom prst="straightConnector1">
            <a:avLst/>
          </a:prstGeom>
          <a:ln w="47625">
            <a:solidFill>
              <a:srgbClr val="00B050"/>
            </a:solidFill>
            <a:headEnd type="triangle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656615" y="6022434"/>
            <a:ext cx="1493520" cy="22977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6m</a:t>
            </a:r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1245996" y="4384714"/>
            <a:ext cx="9958811" cy="1483523"/>
            <a:chOff x="1245996" y="4384714"/>
            <a:chExt cx="9958811" cy="1483523"/>
          </a:xfrm>
        </p:grpSpPr>
        <p:sp>
          <p:nvSpPr>
            <p:cNvPr id="3" name="矩形 2"/>
            <p:cNvSpPr/>
            <p:nvPr/>
          </p:nvSpPr>
          <p:spPr>
            <a:xfrm>
              <a:off x="1245996" y="5546690"/>
              <a:ext cx="291402" cy="321547"/>
            </a:xfrm>
            <a:prstGeom prst="rect">
              <a:avLst/>
            </a:prstGeom>
            <a:noFill/>
            <a:ln w="34925">
              <a:solidFill>
                <a:schemeClr val="accent6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/>
            <p:nvPr/>
          </p:nvCxnSpPr>
          <p:spPr>
            <a:xfrm flipV="1">
              <a:off x="1245996" y="4384714"/>
              <a:ext cx="1751204" cy="1161976"/>
            </a:xfrm>
            <a:prstGeom prst="line">
              <a:avLst/>
            </a:prstGeom>
            <a:ln w="34925">
              <a:solidFill>
                <a:schemeClr val="accent6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1537398" y="4384714"/>
              <a:ext cx="9667409" cy="1161976"/>
            </a:xfrm>
            <a:prstGeom prst="line">
              <a:avLst/>
            </a:prstGeom>
            <a:ln w="34925">
              <a:solidFill>
                <a:schemeClr val="accent6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云形标注 6"/>
          <p:cNvSpPr/>
          <p:nvPr/>
        </p:nvSpPr>
        <p:spPr>
          <a:xfrm>
            <a:off x="5656749" y="4723313"/>
            <a:ext cx="5496560" cy="1968301"/>
          </a:xfrm>
          <a:prstGeom prst="cloudCallout">
            <a:avLst>
              <a:gd name="adj1" fmla="val -44301"/>
              <a:gd name="adj2" fmla="val -6150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8000" tIns="10800" rIns="18000" bIns="10800" rtlCol="0" anchor="ctr"/>
          <a:lstStyle/>
          <a:p>
            <a:pPr algn="ctr"/>
            <a:r>
              <a:rPr lang="en-US" altLang="zh-CN" dirty="0" smtClean="0"/>
              <a:t>The vacuum connection flanges are fully surrounded by the detector and the cryostat 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28038">
            <a:off x="3963390" y="5587945"/>
            <a:ext cx="771883" cy="86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4097"/>
          <p:cNvSpPr>
            <a:spLocks noGrp="1" noChangeArrowheads="1"/>
          </p:cNvSpPr>
          <p:nvPr>
            <p:ph type="title" idx="4294967295"/>
          </p:nvPr>
        </p:nvSpPr>
        <p:spPr>
          <a:xfrm>
            <a:off x="3426831" y="0"/>
            <a:ext cx="5113162" cy="633412"/>
          </a:xfrm>
        </p:spPr>
        <p:txBody>
          <a:bodyPr/>
          <a:lstStyle/>
          <a:p>
            <a:r>
              <a:rPr lang="en-US" altLang="zh-CN" sz="3200" dirty="0" smtClean="0">
                <a:ea typeface="宋体" panose="02010600030101010101" pitchFamily="2" charset="-122"/>
              </a:rPr>
              <a:t>Problems </a:t>
            </a:r>
            <a:r>
              <a:rPr lang="en-US" altLang="zh-CN" sz="3200" dirty="0">
                <a:ea typeface="宋体" panose="02010600030101010101" pitchFamily="2" charset="-122"/>
              </a:rPr>
              <a:t>to be absolved</a:t>
            </a:r>
            <a:endParaRPr lang="zh-CN" altLang="zh-CN" sz="3200" dirty="0">
              <a:ea typeface="宋体" panose="02010600030101010101" pitchFamily="2" charset="-122"/>
            </a:endParaRPr>
          </a:p>
        </p:txBody>
      </p:sp>
      <p:sp>
        <p:nvSpPr>
          <p:cNvPr id="15363" name="文本占位符 4098"/>
          <p:cNvSpPr>
            <a:spLocks noGrp="1" noChangeArrowheads="1"/>
          </p:cNvSpPr>
          <p:nvPr>
            <p:ph type="body" idx="4294967295"/>
          </p:nvPr>
        </p:nvSpPr>
        <p:spPr>
          <a:xfrm>
            <a:off x="2259555" y="969649"/>
            <a:ext cx="7851775" cy="5287962"/>
          </a:xfrm>
        </p:spPr>
        <p:txBody>
          <a:bodyPr/>
          <a:lstStyle/>
          <a:p>
            <a:pPr marL="1588" indent="-1588">
              <a:buNone/>
            </a:pPr>
            <a:r>
              <a:rPr lang="zh-CN" altLang="en-US" sz="2400" dirty="0">
                <a:ea typeface="宋体" panose="02010600030101010101" pitchFamily="2" charset="-122"/>
              </a:rPr>
              <a:t>       </a:t>
            </a:r>
          </a:p>
          <a:p>
            <a:pPr marL="1588" indent="-1588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zh-CN" sz="2400" dirty="0">
                <a:ea typeface="宋体" panose="02010600030101010101" pitchFamily="2" charset="-122"/>
              </a:rPr>
              <a:t>1</a:t>
            </a:r>
            <a:r>
              <a:rPr lang="zh-CN" altLang="en-US" sz="2400" dirty="0">
                <a:ea typeface="宋体" panose="02010600030101010101" pitchFamily="2" charset="-122"/>
              </a:rPr>
              <a:t>、</a:t>
            </a:r>
            <a:r>
              <a:rPr lang="en-US" altLang="zh-CN" sz="2400" dirty="0">
                <a:ea typeface="宋体" panose="02010600030101010101" pitchFamily="2" charset="-122"/>
              </a:rPr>
              <a:t>Connection and  sealing between   the detector and  the accelerator</a:t>
            </a:r>
            <a:endParaRPr lang="zh-CN" altLang="en-US" sz="24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1588" indent="-1588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zh-CN" altLang="en-US" sz="2400" dirty="0">
              <a:ea typeface="宋体" panose="02010600030101010101" pitchFamily="2" charset="-122"/>
            </a:endParaRPr>
          </a:p>
          <a:p>
            <a:pPr marL="1588" indent="-1588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zh-CN" sz="2400" dirty="0">
                <a:ea typeface="宋体" panose="02010600030101010101" pitchFamily="2" charset="-122"/>
              </a:rPr>
              <a:t>2</a:t>
            </a:r>
            <a:r>
              <a:rPr lang="zh-CN" altLang="en-US" sz="2400" dirty="0" smtClean="0">
                <a:ea typeface="宋体" panose="02010600030101010101" pitchFamily="2" charset="-122"/>
              </a:rPr>
              <a:t>、</a:t>
            </a:r>
            <a:r>
              <a:rPr lang="en-US" altLang="zh-CN" sz="2400" dirty="0" smtClean="0">
                <a:ea typeface="宋体" panose="02010600030101010101" pitchFamily="2" charset="-122"/>
              </a:rPr>
              <a:t>Remote </a:t>
            </a:r>
            <a:r>
              <a:rPr lang="en-US" altLang="zh-CN" sz="2400" dirty="0">
                <a:ea typeface="宋体" panose="02010600030101010101" pitchFamily="2" charset="-122"/>
              </a:rPr>
              <a:t>control for vacuum sealing </a:t>
            </a:r>
            <a:r>
              <a:rPr lang="en-US" altLang="zh-CN" sz="2400" dirty="0" smtClean="0">
                <a:ea typeface="宋体" panose="02010600030101010101" pitchFamily="2" charset="-122"/>
              </a:rPr>
              <a:t>from 6m </a:t>
            </a:r>
            <a:r>
              <a:rPr lang="en-US" altLang="zh-CN" sz="2400" dirty="0">
                <a:ea typeface="宋体" panose="02010600030101010101" pitchFamily="2" charset="-122"/>
              </a:rPr>
              <a:t>away</a:t>
            </a:r>
            <a:endParaRPr lang="zh-CN" altLang="en-US" sz="2400" dirty="0">
              <a:ea typeface="宋体" panose="02010600030101010101" pitchFamily="2" charset="-122"/>
            </a:endParaRPr>
          </a:p>
          <a:p>
            <a:pPr marL="1588" indent="-1588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altLang="zh-CN" sz="2400" dirty="0">
              <a:ea typeface="宋体" panose="02010600030101010101" pitchFamily="2" charset="-122"/>
            </a:endParaRPr>
          </a:p>
          <a:p>
            <a:pPr marL="1588" indent="-1588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zh-CN" sz="2400" dirty="0">
                <a:ea typeface="宋体" panose="02010600030101010101" pitchFamily="2" charset="-122"/>
              </a:rPr>
              <a:t>3</a:t>
            </a:r>
            <a:r>
              <a:rPr lang="zh-CN" altLang="en-US" sz="2400" dirty="0" smtClean="0">
                <a:ea typeface="宋体" panose="02010600030101010101" pitchFamily="2" charset="-122"/>
              </a:rPr>
              <a:t>、</a:t>
            </a:r>
            <a:r>
              <a:rPr lang="en-US" altLang="zh-CN" sz="2400" dirty="0" smtClean="0">
                <a:ea typeface="宋体" panose="02010600030101010101" pitchFamily="2" charset="-122"/>
              </a:rPr>
              <a:t>All-metal </a:t>
            </a:r>
            <a:r>
              <a:rPr lang="en-US" altLang="zh-CN" sz="2400" dirty="0">
                <a:ea typeface="宋体" panose="02010600030101010101" pitchFamily="2" charset="-122"/>
              </a:rPr>
              <a:t>seal consisted with high radiation and high vacuum</a:t>
            </a:r>
            <a:endParaRPr lang="zh-CN" altLang="en-US" sz="2400" dirty="0">
              <a:ea typeface="宋体" panose="02010600030101010101" pitchFamily="2" charset="-122"/>
            </a:endParaRPr>
          </a:p>
          <a:p>
            <a:pPr marL="1588" indent="-1588">
              <a:buNone/>
            </a:pPr>
            <a:endParaRPr lang="zh-CN" altLang="en-US" sz="1800" dirty="0">
              <a:ea typeface="宋体" panose="02010600030101010101" pitchFamily="2" charset="-122"/>
            </a:endParaRPr>
          </a:p>
          <a:p>
            <a:pPr marL="1588" indent="-1588">
              <a:buNone/>
            </a:pPr>
            <a:endParaRPr lang="zh-CN" altLang="en-US" sz="180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270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标题 8193"/>
          <p:cNvSpPr>
            <a:spLocks noGrp="1" noChangeArrowheads="1"/>
          </p:cNvSpPr>
          <p:nvPr>
            <p:ph type="title" idx="4294967295"/>
          </p:nvPr>
        </p:nvSpPr>
        <p:spPr>
          <a:xfrm>
            <a:off x="3358606" y="0"/>
            <a:ext cx="6162898" cy="635000"/>
          </a:xfrm>
        </p:spPr>
        <p:txBody>
          <a:bodyPr/>
          <a:lstStyle/>
          <a:p>
            <a:r>
              <a:rPr lang="en-US" altLang="zh-CN" sz="3200" dirty="0">
                <a:ea typeface="宋体" panose="02010600030101010101" pitchFamily="2" charset="-122"/>
              </a:rPr>
              <a:t>General Layout of RVC System</a:t>
            </a:r>
            <a:endParaRPr lang="zh-CN" altLang="zh-CN" sz="3200" dirty="0">
              <a:ea typeface="宋体" panose="02010600030101010101" pitchFamily="2" charset="-122"/>
            </a:endParaRP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92242"/>
              </p:ext>
            </p:extLst>
          </p:nvPr>
        </p:nvGraphicFramePr>
        <p:xfrm>
          <a:off x="549052" y="1663796"/>
          <a:ext cx="11295937" cy="3538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r:id="rId3" imgW="8588484" imgH="2690093" progId="Paint.Picture">
                  <p:embed/>
                </p:oleObj>
              </mc:Choice>
              <mc:Fallback>
                <p:oleObj r:id="rId3" imgW="8588484" imgH="2690093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052" y="1663796"/>
                        <a:ext cx="11295937" cy="35381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359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标题 13313"/>
          <p:cNvSpPr>
            <a:spLocks noGrp="1" noChangeArrowheads="1"/>
          </p:cNvSpPr>
          <p:nvPr>
            <p:ph type="title" idx="4294967295"/>
          </p:nvPr>
        </p:nvSpPr>
        <p:spPr>
          <a:xfrm>
            <a:off x="3384123" y="-14286"/>
            <a:ext cx="6640722" cy="635000"/>
          </a:xfrm>
        </p:spPr>
        <p:txBody>
          <a:bodyPr/>
          <a:lstStyle/>
          <a:p>
            <a:r>
              <a:rPr lang="en-US" altLang="zh-CN" sz="3200" dirty="0">
                <a:ea typeface="宋体" panose="02010600030101010101" pitchFamily="2" charset="-122"/>
              </a:rPr>
              <a:t>IP </a:t>
            </a:r>
            <a:r>
              <a:rPr lang="en-US" altLang="zh-CN" sz="3200" dirty="0" smtClean="0">
                <a:ea typeface="宋体" panose="02010600030101010101" pitchFamily="2" charset="-122"/>
              </a:rPr>
              <a:t>side vacuum chamber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882824"/>
              </p:ext>
            </p:extLst>
          </p:nvPr>
        </p:nvGraphicFramePr>
        <p:xfrm>
          <a:off x="5983923" y="2852420"/>
          <a:ext cx="3529012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6" r:id="rId3" imgW="1852605" imgH="1112852" progId="PBrush">
                  <p:embed/>
                </p:oleObj>
              </mc:Choice>
              <mc:Fallback>
                <p:oleObj r:id="rId3" imgW="1852605" imgH="1112852" progId="PBrus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3923" y="2852420"/>
                        <a:ext cx="3529012" cy="23050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634617"/>
              </p:ext>
            </p:extLst>
          </p:nvPr>
        </p:nvGraphicFramePr>
        <p:xfrm>
          <a:off x="1829436" y="1252856"/>
          <a:ext cx="3781425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7" name="BMP 图像" r:id="rId5" imgW="3779848" imgH="2141406" progId="Paint.Picture">
                  <p:embed/>
                </p:oleObj>
              </mc:Choice>
              <mc:Fallback>
                <p:oleObj name="BMP 图像" r:id="rId5" imgW="3779848" imgH="2141406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9436" y="1252856"/>
                        <a:ext cx="3781425" cy="214312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43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标题 13313"/>
          <p:cNvSpPr>
            <a:spLocks noGrp="1" noChangeArrowheads="1"/>
          </p:cNvSpPr>
          <p:nvPr>
            <p:ph type="title" idx="4294967295"/>
          </p:nvPr>
        </p:nvSpPr>
        <p:spPr>
          <a:xfrm>
            <a:off x="3451235" y="0"/>
            <a:ext cx="7026615" cy="635000"/>
          </a:xfrm>
        </p:spPr>
        <p:txBody>
          <a:bodyPr/>
          <a:lstStyle/>
          <a:p>
            <a:r>
              <a:rPr lang="en-US" altLang="zh-CN" sz="3200" dirty="0">
                <a:ea typeface="宋体" panose="02010600030101010101" pitchFamily="2" charset="-122"/>
              </a:rPr>
              <a:t>Facility distribution at accelerator side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843464"/>
              </p:ext>
            </p:extLst>
          </p:nvPr>
        </p:nvGraphicFramePr>
        <p:xfrm>
          <a:off x="2000251" y="2117725"/>
          <a:ext cx="8189913" cy="262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5" r:id="rId3" imgW="8184589" imgH="2620952" progId="PBrush">
                  <p:embed/>
                </p:oleObj>
              </mc:Choice>
              <mc:Fallback>
                <p:oleObj r:id="rId3" imgW="8184589" imgH="2620952" progId="PBrus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1" y="2117725"/>
                        <a:ext cx="8189913" cy="26225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51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标题 13313"/>
          <p:cNvSpPr>
            <a:spLocks noGrp="1" noChangeArrowheads="1"/>
          </p:cNvSpPr>
          <p:nvPr>
            <p:ph type="title" idx="4294967295"/>
          </p:nvPr>
        </p:nvSpPr>
        <p:spPr>
          <a:xfrm>
            <a:off x="3484790" y="0"/>
            <a:ext cx="5541764" cy="635000"/>
          </a:xfrm>
        </p:spPr>
        <p:txBody>
          <a:bodyPr/>
          <a:lstStyle/>
          <a:p>
            <a:r>
              <a:rPr lang="en-US" altLang="zh-CN" sz="3200" dirty="0" smtClean="0">
                <a:ea typeface="宋体" panose="02010600030101010101" pitchFamily="2" charset="-122"/>
              </a:rPr>
              <a:t>Sketch </a:t>
            </a:r>
            <a:r>
              <a:rPr lang="en-US" altLang="zh-CN" sz="3200" dirty="0">
                <a:ea typeface="宋体" panose="02010600030101010101" pitchFamily="2" charset="-122"/>
              </a:rPr>
              <a:t>map of RVC </a:t>
            </a:r>
            <a:r>
              <a:rPr lang="en-US" altLang="zh-CN" sz="3200" dirty="0" smtClean="0">
                <a:ea typeface="宋体" panose="02010600030101010101" pitchFamily="2" charset="-122"/>
              </a:rPr>
              <a:t>nose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830972"/>
              </p:ext>
            </p:extLst>
          </p:nvPr>
        </p:nvGraphicFramePr>
        <p:xfrm>
          <a:off x="2159635" y="1973899"/>
          <a:ext cx="4406900" cy="305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7" r:id="rId3" imgW="4403810" imgH="3055885" progId="Paint.Picture">
                  <p:embed/>
                </p:oleObj>
              </mc:Choice>
              <mc:Fallback>
                <p:oleObj r:id="rId3" imgW="4403810" imgH="3055885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635" y="1973899"/>
                        <a:ext cx="4406900" cy="305752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8762" y="855118"/>
            <a:ext cx="4579027" cy="5322162"/>
          </a:xfrm>
          <a:prstGeom prst="rect">
            <a:avLst/>
          </a:prstGeom>
          <a:ln>
            <a:noFill/>
          </a:ln>
        </p:spPr>
      </p:pic>
      <p:grpSp>
        <p:nvGrpSpPr>
          <p:cNvPr id="48" name="组合 47"/>
          <p:cNvGrpSpPr/>
          <p:nvPr/>
        </p:nvGrpSpPr>
        <p:grpSpPr>
          <a:xfrm>
            <a:off x="4549575" y="1214120"/>
            <a:ext cx="4201783" cy="3042920"/>
            <a:chOff x="4549575" y="1214120"/>
            <a:chExt cx="4201783" cy="3042920"/>
          </a:xfrm>
        </p:grpSpPr>
        <p:grpSp>
          <p:nvGrpSpPr>
            <p:cNvPr id="47" name="组合 46"/>
            <p:cNvGrpSpPr/>
            <p:nvPr/>
          </p:nvGrpSpPr>
          <p:grpSpPr>
            <a:xfrm>
              <a:off x="8056880" y="1214120"/>
              <a:ext cx="694478" cy="1185777"/>
              <a:chOff x="8056880" y="1214120"/>
              <a:chExt cx="694478" cy="1185777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8283360" y="2221013"/>
                <a:ext cx="467998" cy="178884"/>
              </a:xfrm>
              <a:prstGeom prst="ellipse">
                <a:avLst/>
              </a:prstGeom>
              <a:noFill/>
              <a:ln w="22225">
                <a:solidFill>
                  <a:schemeClr val="bg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3" name="直接连接符 22"/>
              <p:cNvCxnSpPr>
                <a:stCxn id="22" idx="1"/>
              </p:cNvCxnSpPr>
              <p:nvPr/>
            </p:nvCxnSpPr>
            <p:spPr>
              <a:xfrm flipH="1" flipV="1">
                <a:off x="8056880" y="1214120"/>
                <a:ext cx="295017" cy="1033090"/>
              </a:xfrm>
              <a:prstGeom prst="line">
                <a:avLst/>
              </a:prstGeom>
              <a:ln w="222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8062337" y="1229360"/>
                <a:ext cx="579120" cy="0"/>
              </a:xfrm>
              <a:prstGeom prst="line">
                <a:avLst/>
              </a:prstGeom>
              <a:ln w="222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组合 45"/>
            <p:cNvGrpSpPr/>
            <p:nvPr/>
          </p:nvGrpSpPr>
          <p:grpSpPr>
            <a:xfrm>
              <a:off x="7243742" y="1227638"/>
              <a:ext cx="933634" cy="1361438"/>
              <a:chOff x="7243742" y="1227638"/>
              <a:chExt cx="933634" cy="1361438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8085401" y="2512875"/>
                <a:ext cx="91975" cy="76201"/>
              </a:xfrm>
              <a:prstGeom prst="ellipse">
                <a:avLst/>
              </a:prstGeom>
              <a:noFill/>
              <a:ln w="22225">
                <a:solidFill>
                  <a:schemeClr val="bg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0" name="直接连接符 19"/>
              <p:cNvCxnSpPr>
                <a:stCxn id="19" idx="1"/>
              </p:cNvCxnSpPr>
              <p:nvPr/>
            </p:nvCxnSpPr>
            <p:spPr>
              <a:xfrm flipH="1" flipV="1">
                <a:off x="7811910" y="1227638"/>
                <a:ext cx="286960" cy="1296396"/>
              </a:xfrm>
              <a:prstGeom prst="line">
                <a:avLst/>
              </a:prstGeom>
              <a:ln w="222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7243742" y="1229360"/>
                <a:ext cx="579120" cy="0"/>
              </a:xfrm>
              <a:prstGeom prst="line">
                <a:avLst/>
              </a:prstGeom>
              <a:ln w="222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组合 41"/>
            <p:cNvGrpSpPr/>
            <p:nvPr/>
          </p:nvGrpSpPr>
          <p:grpSpPr>
            <a:xfrm>
              <a:off x="6516787" y="1229360"/>
              <a:ext cx="1418715" cy="1330255"/>
              <a:chOff x="6516787" y="1229360"/>
              <a:chExt cx="1418715" cy="1330255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7754064" y="2372494"/>
                <a:ext cx="181438" cy="187121"/>
              </a:xfrm>
              <a:prstGeom prst="ellipse">
                <a:avLst/>
              </a:prstGeom>
              <a:noFill/>
              <a:ln w="22225">
                <a:solidFill>
                  <a:schemeClr val="bg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7" name="直接连接符 16"/>
              <p:cNvCxnSpPr>
                <a:stCxn id="16" idx="1"/>
              </p:cNvCxnSpPr>
              <p:nvPr/>
            </p:nvCxnSpPr>
            <p:spPr>
              <a:xfrm flipH="1" flipV="1">
                <a:off x="7095907" y="1229360"/>
                <a:ext cx="684728" cy="1170537"/>
              </a:xfrm>
              <a:prstGeom prst="line">
                <a:avLst/>
              </a:prstGeom>
              <a:ln w="222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6516787" y="1229360"/>
                <a:ext cx="579120" cy="0"/>
              </a:xfrm>
              <a:prstGeom prst="line">
                <a:avLst/>
              </a:prstGeom>
              <a:ln w="222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/>
            <p:cNvGrpSpPr/>
            <p:nvPr/>
          </p:nvGrpSpPr>
          <p:grpSpPr>
            <a:xfrm>
              <a:off x="5504471" y="1219200"/>
              <a:ext cx="2821967" cy="2920427"/>
              <a:chOff x="5504471" y="1219200"/>
              <a:chExt cx="2821967" cy="2920427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8056880" y="3875467"/>
                <a:ext cx="269558" cy="264160"/>
              </a:xfrm>
              <a:prstGeom prst="ellipse">
                <a:avLst/>
              </a:prstGeom>
              <a:noFill/>
              <a:ln w="22225">
                <a:solidFill>
                  <a:schemeClr val="bg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" name="直接连接符 11"/>
              <p:cNvCxnSpPr>
                <a:stCxn id="11" idx="1"/>
              </p:cNvCxnSpPr>
              <p:nvPr/>
            </p:nvCxnSpPr>
            <p:spPr>
              <a:xfrm flipH="1" flipV="1">
                <a:off x="6278606" y="1219200"/>
                <a:ext cx="1817750" cy="2694952"/>
              </a:xfrm>
              <a:prstGeom prst="line">
                <a:avLst/>
              </a:prstGeom>
              <a:ln w="222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 flipV="1">
                <a:off x="5504471" y="1223792"/>
                <a:ext cx="780137" cy="5080"/>
              </a:xfrm>
              <a:prstGeom prst="line">
                <a:avLst/>
              </a:prstGeom>
              <a:ln w="222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组合 39"/>
            <p:cNvGrpSpPr/>
            <p:nvPr/>
          </p:nvGrpSpPr>
          <p:grpSpPr>
            <a:xfrm>
              <a:off x="4549575" y="1229360"/>
              <a:ext cx="3314265" cy="3027680"/>
              <a:chOff x="4549575" y="1229360"/>
              <a:chExt cx="3314265" cy="3027680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7010400" y="3810000"/>
                <a:ext cx="853440" cy="447040"/>
              </a:xfrm>
              <a:prstGeom prst="ellipse">
                <a:avLst/>
              </a:prstGeom>
              <a:noFill/>
              <a:ln w="22225">
                <a:solidFill>
                  <a:schemeClr val="bg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7" name="直接连接符 6"/>
              <p:cNvCxnSpPr>
                <a:stCxn id="3" idx="1"/>
              </p:cNvCxnSpPr>
              <p:nvPr/>
            </p:nvCxnSpPr>
            <p:spPr>
              <a:xfrm flipH="1" flipV="1">
                <a:off x="5317633" y="1243623"/>
                <a:ext cx="1817750" cy="2631844"/>
              </a:xfrm>
              <a:prstGeom prst="line">
                <a:avLst/>
              </a:prstGeom>
              <a:ln w="222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 flipV="1">
                <a:off x="4549575" y="1229360"/>
                <a:ext cx="768058" cy="2052"/>
              </a:xfrm>
              <a:prstGeom prst="line">
                <a:avLst/>
              </a:prstGeom>
              <a:ln w="222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矩形 3"/>
          <p:cNvSpPr/>
          <p:nvPr/>
        </p:nvSpPr>
        <p:spPr>
          <a:xfrm>
            <a:off x="4259854" y="852645"/>
            <a:ext cx="1119250" cy="390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Actuator</a:t>
            </a:r>
            <a:endParaRPr lang="zh-CN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5364266" y="845269"/>
            <a:ext cx="1001181" cy="33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Guider</a:t>
            </a:r>
            <a:endParaRPr lang="zh-CN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6255672" y="857480"/>
            <a:ext cx="1001181" cy="337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Locker</a:t>
            </a:r>
            <a:endParaRPr lang="zh-CN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7032711" y="632005"/>
            <a:ext cx="1001181" cy="5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Fixed</a:t>
            </a:r>
          </a:p>
          <a:p>
            <a:pPr algn="ctr"/>
            <a:r>
              <a:rPr lang="en-US" altLang="zh-CN" dirty="0" smtClean="0"/>
              <a:t>base</a:t>
            </a:r>
            <a:endParaRPr lang="zh-CN" altLang="en-US" dirty="0"/>
          </a:p>
        </p:txBody>
      </p:sp>
      <p:sp>
        <p:nvSpPr>
          <p:cNvPr id="39" name="矩形 38"/>
          <p:cNvSpPr/>
          <p:nvPr/>
        </p:nvSpPr>
        <p:spPr>
          <a:xfrm>
            <a:off x="7822862" y="632004"/>
            <a:ext cx="1001181" cy="5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Ring</a:t>
            </a:r>
          </a:p>
          <a:p>
            <a:pPr algn="ctr"/>
            <a:r>
              <a:rPr lang="en-US" altLang="zh-CN" dirty="0" smtClean="0"/>
              <a:t>piston</a:t>
            </a:r>
            <a:endParaRPr lang="zh-CN" altLang="en-US" dirty="0"/>
          </a:p>
        </p:txBody>
      </p:sp>
      <p:grpSp>
        <p:nvGrpSpPr>
          <p:cNvPr id="29" name="组合 28"/>
          <p:cNvGrpSpPr/>
          <p:nvPr/>
        </p:nvGrpSpPr>
        <p:grpSpPr>
          <a:xfrm>
            <a:off x="8181676" y="2094875"/>
            <a:ext cx="2841743" cy="480035"/>
            <a:chOff x="8181676" y="2094875"/>
            <a:chExt cx="2841743" cy="480035"/>
          </a:xfrm>
        </p:grpSpPr>
        <p:sp>
          <p:nvSpPr>
            <p:cNvPr id="18" name="矩形 17"/>
            <p:cNvSpPr/>
            <p:nvPr/>
          </p:nvSpPr>
          <p:spPr>
            <a:xfrm rot="21181290">
              <a:off x="8181676" y="2094875"/>
              <a:ext cx="988751" cy="421530"/>
            </a:xfrm>
            <a:prstGeom prst="rect">
              <a:avLst/>
            </a:prstGeom>
            <a:noFill/>
            <a:ln w="15875">
              <a:solidFill>
                <a:srgbClr val="FFFF0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连接符 23"/>
            <p:cNvCxnSpPr>
              <a:stCxn id="18" idx="3"/>
            </p:cNvCxnSpPr>
            <p:nvPr/>
          </p:nvCxnSpPr>
          <p:spPr>
            <a:xfrm>
              <a:off x="9166765" y="2245575"/>
              <a:ext cx="349761" cy="32933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9514425" y="2559615"/>
              <a:ext cx="1427895" cy="1529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矩形 49"/>
            <p:cNvSpPr/>
            <p:nvPr/>
          </p:nvSpPr>
          <p:spPr>
            <a:xfrm>
              <a:off x="9383620" y="2209748"/>
              <a:ext cx="1639799" cy="365161"/>
            </a:xfrm>
            <a:prstGeom prst="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rgbClr val="FFFF00"/>
                  </a:solidFill>
                </a:rPr>
                <a:t>Ring cylinder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651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33" grpId="0"/>
      <p:bldP spid="34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10241"/>
          <p:cNvSpPr>
            <a:spLocks noGrp="1" noChangeArrowheads="1"/>
          </p:cNvSpPr>
          <p:nvPr>
            <p:ph type="title" idx="4294967295"/>
          </p:nvPr>
        </p:nvSpPr>
        <p:spPr>
          <a:xfrm>
            <a:off x="3404606" y="88245"/>
            <a:ext cx="6602994" cy="524151"/>
          </a:xfrm>
        </p:spPr>
        <p:txBody>
          <a:bodyPr/>
          <a:lstStyle/>
          <a:p>
            <a:r>
              <a:rPr lang="en-US" altLang="zh-CN" sz="3200" dirty="0" smtClean="0">
                <a:ea typeface="宋体" panose="02010600030101010101" pitchFamily="2" charset="-122"/>
              </a:rPr>
              <a:t>RVC working process  I – Approach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graphicFrame>
        <p:nvGraphicFramePr>
          <p:cNvPr id="717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8795470"/>
              </p:ext>
            </p:extLst>
          </p:nvPr>
        </p:nvGraphicFramePr>
        <p:xfrm>
          <a:off x="2136775" y="1412876"/>
          <a:ext cx="8064500" cy="453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0" r:id="rId3" imgW="11537680" imgH="5707875" progId="Paint.Picture">
                  <p:embed/>
                </p:oleObj>
              </mc:Choice>
              <mc:Fallback>
                <p:oleObj r:id="rId3" imgW="11537680" imgH="5707875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6775" y="1412876"/>
                        <a:ext cx="8064500" cy="45370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>
                            <a:lumMod val="5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070693"/>
              </p:ext>
            </p:extLst>
          </p:nvPr>
        </p:nvGraphicFramePr>
        <p:xfrm>
          <a:off x="7175500" y="3594101"/>
          <a:ext cx="3025775" cy="235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1" name="BMP 图像" r:id="rId5" imgW="4869360" imgH="4236840" progId="Paint.Picture">
                  <p:embed/>
                </p:oleObj>
              </mc:Choice>
              <mc:Fallback>
                <p:oleObj name="BMP 图像" r:id="rId5" imgW="4869360" imgH="4236840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5500" y="3594101"/>
                        <a:ext cx="3025775" cy="23558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>
                            <a:lumMod val="5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86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默认设计模板">
  <a:themeElements>
    <a:clrScheme name="">
      <a:dk1>
        <a:srgbClr val="C00000"/>
      </a:dk1>
      <a:lt1>
        <a:srgbClr val="155384"/>
      </a:lt1>
      <a:dk2>
        <a:srgbClr val="0093CC"/>
      </a:dk2>
      <a:lt2>
        <a:srgbClr val="FFFFFF"/>
      </a:lt2>
      <a:accent1>
        <a:srgbClr val="595959"/>
      </a:accent1>
      <a:accent2>
        <a:srgbClr val="FFFFFF"/>
      </a:accent2>
      <a:accent3>
        <a:srgbClr val="AAB4C2"/>
      </a:accent3>
      <a:accent4>
        <a:srgbClr val="A50000"/>
      </a:accent4>
      <a:accent5>
        <a:srgbClr val="B5B5B5"/>
      </a:accent5>
      <a:accent6>
        <a:srgbClr val="E5E5E5"/>
      </a:accent6>
      <a:hlink>
        <a:srgbClr val="FFFFFF"/>
      </a:hlink>
      <a:folHlink>
        <a:srgbClr val="292929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默认设计模板">
  <a:themeElements>
    <a:clrScheme name="">
      <a:dk1>
        <a:srgbClr val="C00000"/>
      </a:dk1>
      <a:lt1>
        <a:srgbClr val="155384"/>
      </a:lt1>
      <a:dk2>
        <a:srgbClr val="0093CC"/>
      </a:dk2>
      <a:lt2>
        <a:srgbClr val="FFFFFF"/>
      </a:lt2>
      <a:accent1>
        <a:srgbClr val="595959"/>
      </a:accent1>
      <a:accent2>
        <a:srgbClr val="FFFFFF"/>
      </a:accent2>
      <a:accent3>
        <a:srgbClr val="AAB4C2"/>
      </a:accent3>
      <a:accent4>
        <a:srgbClr val="A50000"/>
      </a:accent4>
      <a:accent5>
        <a:srgbClr val="B5B5B5"/>
      </a:accent5>
      <a:accent6>
        <a:srgbClr val="E5E5E5"/>
      </a:accent6>
      <a:hlink>
        <a:srgbClr val="FFFFFF"/>
      </a:hlink>
      <a:folHlink>
        <a:srgbClr val="292929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默认设计模板">
  <a:themeElements>
    <a:clrScheme name="">
      <a:dk1>
        <a:srgbClr val="C00000"/>
      </a:dk1>
      <a:lt1>
        <a:srgbClr val="155384"/>
      </a:lt1>
      <a:dk2>
        <a:srgbClr val="0093CC"/>
      </a:dk2>
      <a:lt2>
        <a:srgbClr val="FFFFFF"/>
      </a:lt2>
      <a:accent1>
        <a:srgbClr val="595959"/>
      </a:accent1>
      <a:accent2>
        <a:srgbClr val="FFFFFF"/>
      </a:accent2>
      <a:accent3>
        <a:srgbClr val="AAB4C2"/>
      </a:accent3>
      <a:accent4>
        <a:srgbClr val="A50000"/>
      </a:accent4>
      <a:accent5>
        <a:srgbClr val="B5B5B5"/>
      </a:accent5>
      <a:accent6>
        <a:srgbClr val="E5E5E5"/>
      </a:accent6>
      <a:hlink>
        <a:srgbClr val="FFFFFF"/>
      </a:hlink>
      <a:folHlink>
        <a:srgbClr val="292929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默认设计模板">
  <a:themeElements>
    <a:clrScheme name="">
      <a:dk1>
        <a:srgbClr val="C00000"/>
      </a:dk1>
      <a:lt1>
        <a:srgbClr val="155384"/>
      </a:lt1>
      <a:dk2>
        <a:srgbClr val="0093CC"/>
      </a:dk2>
      <a:lt2>
        <a:srgbClr val="FFFFFF"/>
      </a:lt2>
      <a:accent1>
        <a:srgbClr val="595959"/>
      </a:accent1>
      <a:accent2>
        <a:srgbClr val="FFFFFF"/>
      </a:accent2>
      <a:accent3>
        <a:srgbClr val="AAB4C2"/>
      </a:accent3>
      <a:accent4>
        <a:srgbClr val="A50000"/>
      </a:accent4>
      <a:accent5>
        <a:srgbClr val="B5B5B5"/>
      </a:accent5>
      <a:accent6>
        <a:srgbClr val="E5E5E5"/>
      </a:accent6>
      <a:hlink>
        <a:srgbClr val="FFFFFF"/>
      </a:hlink>
      <a:folHlink>
        <a:srgbClr val="292929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1_默认设计模板">
  <a:themeElements>
    <a:clrScheme name="">
      <a:dk1>
        <a:srgbClr val="C00000"/>
      </a:dk1>
      <a:lt1>
        <a:srgbClr val="155384"/>
      </a:lt1>
      <a:dk2>
        <a:srgbClr val="0093CC"/>
      </a:dk2>
      <a:lt2>
        <a:srgbClr val="FFFFFF"/>
      </a:lt2>
      <a:accent1>
        <a:srgbClr val="595959"/>
      </a:accent1>
      <a:accent2>
        <a:srgbClr val="FFFFFF"/>
      </a:accent2>
      <a:accent3>
        <a:srgbClr val="AAB4C2"/>
      </a:accent3>
      <a:accent4>
        <a:srgbClr val="A50000"/>
      </a:accent4>
      <a:accent5>
        <a:srgbClr val="B5B5B5"/>
      </a:accent5>
      <a:accent6>
        <a:srgbClr val="E5E5E5"/>
      </a:accent6>
      <a:hlink>
        <a:srgbClr val="FFFFFF"/>
      </a:hlink>
      <a:folHlink>
        <a:srgbClr val="292929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默认设计模板">
  <a:themeElements>
    <a:clrScheme name="">
      <a:dk1>
        <a:srgbClr val="C00000"/>
      </a:dk1>
      <a:lt1>
        <a:srgbClr val="155384"/>
      </a:lt1>
      <a:dk2>
        <a:srgbClr val="0093CC"/>
      </a:dk2>
      <a:lt2>
        <a:srgbClr val="FFFFFF"/>
      </a:lt2>
      <a:accent1>
        <a:srgbClr val="595959"/>
      </a:accent1>
      <a:accent2>
        <a:srgbClr val="FFFFFF"/>
      </a:accent2>
      <a:accent3>
        <a:srgbClr val="AAB4C2"/>
      </a:accent3>
      <a:accent4>
        <a:srgbClr val="A50000"/>
      </a:accent4>
      <a:accent5>
        <a:srgbClr val="B5B5B5"/>
      </a:accent5>
      <a:accent6>
        <a:srgbClr val="E5E5E5"/>
      </a:accent6>
      <a:hlink>
        <a:srgbClr val="FFFFFF"/>
      </a:hlink>
      <a:folHlink>
        <a:srgbClr val="292929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默认设计模板">
  <a:themeElements>
    <a:clrScheme name="">
      <a:dk1>
        <a:srgbClr val="C00000"/>
      </a:dk1>
      <a:lt1>
        <a:srgbClr val="155384"/>
      </a:lt1>
      <a:dk2>
        <a:srgbClr val="0093CC"/>
      </a:dk2>
      <a:lt2>
        <a:srgbClr val="FFFFFF"/>
      </a:lt2>
      <a:accent1>
        <a:srgbClr val="595959"/>
      </a:accent1>
      <a:accent2>
        <a:srgbClr val="FFFFFF"/>
      </a:accent2>
      <a:accent3>
        <a:srgbClr val="AAB4C2"/>
      </a:accent3>
      <a:accent4>
        <a:srgbClr val="A50000"/>
      </a:accent4>
      <a:accent5>
        <a:srgbClr val="B5B5B5"/>
      </a:accent5>
      <a:accent6>
        <a:srgbClr val="E5E5E5"/>
      </a:accent6>
      <a:hlink>
        <a:srgbClr val="FFFFFF"/>
      </a:hlink>
      <a:folHlink>
        <a:srgbClr val="292929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C00000"/>
      </a:dk1>
      <a:lt1>
        <a:srgbClr val="155384"/>
      </a:lt1>
      <a:dk2>
        <a:srgbClr val="0093CC"/>
      </a:dk2>
      <a:lt2>
        <a:srgbClr val="FFFFFF"/>
      </a:lt2>
      <a:accent1>
        <a:srgbClr val="595959"/>
      </a:accent1>
      <a:accent2>
        <a:srgbClr val="FFFFFF"/>
      </a:accent2>
      <a:accent3>
        <a:srgbClr val="AAB4C2"/>
      </a:accent3>
      <a:accent4>
        <a:srgbClr val="A50000"/>
      </a:accent4>
      <a:accent5>
        <a:srgbClr val="B5B5B5"/>
      </a:accent5>
      <a:accent6>
        <a:srgbClr val="E5E5E5"/>
      </a:accent6>
      <a:hlink>
        <a:srgbClr val="FFFFFF"/>
      </a:hlink>
      <a:folHlink>
        <a:srgbClr val="292929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默认设计模板">
  <a:themeElements>
    <a:clrScheme name="">
      <a:dk1>
        <a:srgbClr val="C00000"/>
      </a:dk1>
      <a:lt1>
        <a:srgbClr val="155384"/>
      </a:lt1>
      <a:dk2>
        <a:srgbClr val="0093CC"/>
      </a:dk2>
      <a:lt2>
        <a:srgbClr val="FFFFFF"/>
      </a:lt2>
      <a:accent1>
        <a:srgbClr val="595959"/>
      </a:accent1>
      <a:accent2>
        <a:srgbClr val="FFFFFF"/>
      </a:accent2>
      <a:accent3>
        <a:srgbClr val="AAB4C2"/>
      </a:accent3>
      <a:accent4>
        <a:srgbClr val="A50000"/>
      </a:accent4>
      <a:accent5>
        <a:srgbClr val="B5B5B5"/>
      </a:accent5>
      <a:accent6>
        <a:srgbClr val="E5E5E5"/>
      </a:accent6>
      <a:hlink>
        <a:srgbClr val="FFFFFF"/>
      </a:hlink>
      <a:folHlink>
        <a:srgbClr val="292929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默认设计模板">
  <a:themeElements>
    <a:clrScheme name="">
      <a:dk1>
        <a:srgbClr val="C00000"/>
      </a:dk1>
      <a:lt1>
        <a:srgbClr val="155384"/>
      </a:lt1>
      <a:dk2>
        <a:srgbClr val="0093CC"/>
      </a:dk2>
      <a:lt2>
        <a:srgbClr val="FFFFFF"/>
      </a:lt2>
      <a:accent1>
        <a:srgbClr val="595959"/>
      </a:accent1>
      <a:accent2>
        <a:srgbClr val="FFFFFF"/>
      </a:accent2>
      <a:accent3>
        <a:srgbClr val="AAB4C2"/>
      </a:accent3>
      <a:accent4>
        <a:srgbClr val="A50000"/>
      </a:accent4>
      <a:accent5>
        <a:srgbClr val="B5B5B5"/>
      </a:accent5>
      <a:accent6>
        <a:srgbClr val="E5E5E5"/>
      </a:accent6>
      <a:hlink>
        <a:srgbClr val="FFFFFF"/>
      </a:hlink>
      <a:folHlink>
        <a:srgbClr val="292929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默认设计模板">
  <a:themeElements>
    <a:clrScheme name="">
      <a:dk1>
        <a:srgbClr val="C00000"/>
      </a:dk1>
      <a:lt1>
        <a:srgbClr val="155384"/>
      </a:lt1>
      <a:dk2>
        <a:srgbClr val="0093CC"/>
      </a:dk2>
      <a:lt2>
        <a:srgbClr val="FFFFFF"/>
      </a:lt2>
      <a:accent1>
        <a:srgbClr val="595959"/>
      </a:accent1>
      <a:accent2>
        <a:srgbClr val="FFFFFF"/>
      </a:accent2>
      <a:accent3>
        <a:srgbClr val="AAB4C2"/>
      </a:accent3>
      <a:accent4>
        <a:srgbClr val="A50000"/>
      </a:accent4>
      <a:accent5>
        <a:srgbClr val="B5B5B5"/>
      </a:accent5>
      <a:accent6>
        <a:srgbClr val="E5E5E5"/>
      </a:accent6>
      <a:hlink>
        <a:srgbClr val="FFFFFF"/>
      </a:hlink>
      <a:folHlink>
        <a:srgbClr val="292929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默认设计模板">
  <a:themeElements>
    <a:clrScheme name="">
      <a:dk1>
        <a:srgbClr val="C00000"/>
      </a:dk1>
      <a:lt1>
        <a:srgbClr val="155384"/>
      </a:lt1>
      <a:dk2>
        <a:srgbClr val="0093CC"/>
      </a:dk2>
      <a:lt2>
        <a:srgbClr val="FFFFFF"/>
      </a:lt2>
      <a:accent1>
        <a:srgbClr val="595959"/>
      </a:accent1>
      <a:accent2>
        <a:srgbClr val="FFFFFF"/>
      </a:accent2>
      <a:accent3>
        <a:srgbClr val="AAB4C2"/>
      </a:accent3>
      <a:accent4>
        <a:srgbClr val="A50000"/>
      </a:accent4>
      <a:accent5>
        <a:srgbClr val="B5B5B5"/>
      </a:accent5>
      <a:accent6>
        <a:srgbClr val="E5E5E5"/>
      </a:accent6>
      <a:hlink>
        <a:srgbClr val="FFFFFF"/>
      </a:hlink>
      <a:folHlink>
        <a:srgbClr val="292929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uiy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默认设计模板">
  <a:themeElements>
    <a:clrScheme name="">
      <a:dk1>
        <a:srgbClr val="C00000"/>
      </a:dk1>
      <a:lt1>
        <a:srgbClr val="155384"/>
      </a:lt1>
      <a:dk2>
        <a:srgbClr val="0093CC"/>
      </a:dk2>
      <a:lt2>
        <a:srgbClr val="FFFFFF"/>
      </a:lt2>
      <a:accent1>
        <a:srgbClr val="595959"/>
      </a:accent1>
      <a:accent2>
        <a:srgbClr val="FFFFFF"/>
      </a:accent2>
      <a:accent3>
        <a:srgbClr val="AAB4C2"/>
      </a:accent3>
      <a:accent4>
        <a:srgbClr val="A50000"/>
      </a:accent4>
      <a:accent5>
        <a:srgbClr val="B5B5B5"/>
      </a:accent5>
      <a:accent6>
        <a:srgbClr val="E5E5E5"/>
      </a:accent6>
      <a:hlink>
        <a:srgbClr val="FFFFFF"/>
      </a:hlink>
      <a:folHlink>
        <a:srgbClr val="292929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1063</Words>
  <Application>Microsoft Office PowerPoint</Application>
  <PresentationFormat>宽屏</PresentationFormat>
  <Paragraphs>174</Paragraphs>
  <Slides>28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18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58" baseType="lpstr">
      <vt:lpstr>黑体</vt:lpstr>
      <vt:lpstr>宋体</vt:lpstr>
      <vt:lpstr>微软雅黑</vt:lpstr>
      <vt:lpstr>Arial</vt:lpstr>
      <vt:lpstr>Calibri</vt:lpstr>
      <vt:lpstr>Calibri Light</vt:lpstr>
      <vt:lpstr>Symbol</vt:lpstr>
      <vt:lpstr>Times New Roman</vt:lpstr>
      <vt:lpstr>Wingdings</vt:lpstr>
      <vt:lpstr>1_Office 主题</vt:lpstr>
      <vt:lpstr>1_默认设计模板</vt:lpstr>
      <vt:lpstr>4_默认设计模板</vt:lpstr>
      <vt:lpstr>2_默认设计模板</vt:lpstr>
      <vt:lpstr>3_默认设计模板</vt:lpstr>
      <vt:lpstr>5_默认设计模板</vt:lpstr>
      <vt:lpstr>Huiyu</vt:lpstr>
      <vt:lpstr>2_Office 主题</vt:lpstr>
      <vt:lpstr>6_默认设计模板</vt:lpstr>
      <vt:lpstr>7_默认设计模板</vt:lpstr>
      <vt:lpstr>8_默认设计模板</vt:lpstr>
      <vt:lpstr>3_Office 主题</vt:lpstr>
      <vt:lpstr>9_默认设计模板</vt:lpstr>
      <vt:lpstr>10_默认设计模板</vt:lpstr>
      <vt:lpstr>11_默认设计模板</vt:lpstr>
      <vt:lpstr>12_默认设计模板</vt:lpstr>
      <vt:lpstr>13_默认设计模板</vt:lpstr>
      <vt:lpstr>4_Office 主题</vt:lpstr>
      <vt:lpstr>BMP 图像</vt:lpstr>
      <vt:lpstr>Bitmap Image</vt:lpstr>
      <vt:lpstr>Microsoft 公式 3.0</vt:lpstr>
      <vt:lpstr>R&amp;D Introduction to Remote Vacuum Connection (RVC) device of MDI Project</vt:lpstr>
      <vt:lpstr>MDI layout </vt:lpstr>
      <vt:lpstr>Sketch map of RVC Sealing position</vt:lpstr>
      <vt:lpstr>Problems to be absolved</vt:lpstr>
      <vt:lpstr>General Layout of RVC System</vt:lpstr>
      <vt:lpstr>IP side vacuum chamber</vt:lpstr>
      <vt:lpstr>Facility distribution at accelerator side</vt:lpstr>
      <vt:lpstr>Sketch map of RVC nose</vt:lpstr>
      <vt:lpstr>RVC working process  I – Approach</vt:lpstr>
      <vt:lpstr>RVC working process  II – Bite</vt:lpstr>
      <vt:lpstr>RVC working process  II – Swallow</vt:lpstr>
      <vt:lpstr>Sealing Principle of Helicoflex®</vt:lpstr>
      <vt:lpstr>Calculation for sealing force</vt:lpstr>
      <vt:lpstr>Instruction of sealing structure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楊奇</cp:lastModifiedBy>
  <cp:revision>587</cp:revision>
  <dcterms:created xsi:type="dcterms:W3CDTF">2016-05-10T03:44:00Z</dcterms:created>
  <dcterms:modified xsi:type="dcterms:W3CDTF">2018-10-29T01:34:47Z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