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
  </p:notesMasterIdLst>
  <p:handoutMasterIdLst>
    <p:handoutMasterId r:id="rId4"/>
  </p:handoutMasterIdLst>
  <p:sldIdLst>
    <p:sldId id="256" r:id="rId2"/>
  </p:sldIdLst>
  <p:sldSz cx="30279975" cy="42808525"/>
  <p:notesSz cx="7104063" cy="10234613"/>
  <p:defaultTextStyle>
    <a:defPPr>
      <a:defRPr lang="ko-KR"/>
    </a:defPPr>
    <a:lvl1pPr algn="l" rtl="0" fontAlgn="base" latinLnBrk="1">
      <a:spcBef>
        <a:spcPct val="0"/>
      </a:spcBef>
      <a:spcAft>
        <a:spcPct val="0"/>
      </a:spcAft>
      <a:buClr>
        <a:srgbClr val="3366FF"/>
      </a:buClr>
      <a:buFont typeface="Wingdings 2" pitchFamily="18" charset="2"/>
      <a:buChar char="ã"/>
      <a:defRPr kumimoji="1" sz="3400" kern="1200">
        <a:solidFill>
          <a:schemeClr val="tx1"/>
        </a:solidFill>
        <a:latin typeface="Comic Sans MS" pitchFamily="66" charset="0"/>
        <a:ea typeface="굴림" pitchFamily="50" charset="-127"/>
        <a:cs typeface="+mn-cs"/>
      </a:defRPr>
    </a:lvl1pPr>
    <a:lvl2pPr marL="773457" algn="l" rtl="0" fontAlgn="base" latinLnBrk="1">
      <a:spcBef>
        <a:spcPct val="0"/>
      </a:spcBef>
      <a:spcAft>
        <a:spcPct val="0"/>
      </a:spcAft>
      <a:buClr>
        <a:srgbClr val="3366FF"/>
      </a:buClr>
      <a:buFont typeface="Wingdings 2" pitchFamily="18" charset="2"/>
      <a:buChar char="ã"/>
      <a:defRPr kumimoji="1" sz="3400" kern="1200">
        <a:solidFill>
          <a:schemeClr val="tx1"/>
        </a:solidFill>
        <a:latin typeface="Comic Sans MS" pitchFamily="66" charset="0"/>
        <a:ea typeface="굴림" pitchFamily="50" charset="-127"/>
        <a:cs typeface="+mn-cs"/>
      </a:defRPr>
    </a:lvl2pPr>
    <a:lvl3pPr marL="1546913" algn="l" rtl="0" fontAlgn="base" latinLnBrk="1">
      <a:spcBef>
        <a:spcPct val="0"/>
      </a:spcBef>
      <a:spcAft>
        <a:spcPct val="0"/>
      </a:spcAft>
      <a:buClr>
        <a:srgbClr val="3366FF"/>
      </a:buClr>
      <a:buFont typeface="Wingdings 2" pitchFamily="18" charset="2"/>
      <a:buChar char="ã"/>
      <a:defRPr kumimoji="1" sz="3400" kern="1200">
        <a:solidFill>
          <a:schemeClr val="tx1"/>
        </a:solidFill>
        <a:latin typeface="Comic Sans MS" pitchFamily="66" charset="0"/>
        <a:ea typeface="굴림" pitchFamily="50" charset="-127"/>
        <a:cs typeface="+mn-cs"/>
      </a:defRPr>
    </a:lvl3pPr>
    <a:lvl4pPr marL="2320370" algn="l" rtl="0" fontAlgn="base" latinLnBrk="1">
      <a:spcBef>
        <a:spcPct val="0"/>
      </a:spcBef>
      <a:spcAft>
        <a:spcPct val="0"/>
      </a:spcAft>
      <a:buClr>
        <a:srgbClr val="3366FF"/>
      </a:buClr>
      <a:buFont typeface="Wingdings 2" pitchFamily="18" charset="2"/>
      <a:buChar char="ã"/>
      <a:defRPr kumimoji="1" sz="3400" kern="1200">
        <a:solidFill>
          <a:schemeClr val="tx1"/>
        </a:solidFill>
        <a:latin typeface="Comic Sans MS" pitchFamily="66" charset="0"/>
        <a:ea typeface="굴림" pitchFamily="50" charset="-127"/>
        <a:cs typeface="+mn-cs"/>
      </a:defRPr>
    </a:lvl4pPr>
    <a:lvl5pPr marL="3093827" algn="l" rtl="0" fontAlgn="base" latinLnBrk="1">
      <a:spcBef>
        <a:spcPct val="0"/>
      </a:spcBef>
      <a:spcAft>
        <a:spcPct val="0"/>
      </a:spcAft>
      <a:buClr>
        <a:srgbClr val="3366FF"/>
      </a:buClr>
      <a:buFont typeface="Wingdings 2" pitchFamily="18" charset="2"/>
      <a:buChar char="ã"/>
      <a:defRPr kumimoji="1" sz="3400" kern="1200">
        <a:solidFill>
          <a:schemeClr val="tx1"/>
        </a:solidFill>
        <a:latin typeface="Comic Sans MS" pitchFamily="66" charset="0"/>
        <a:ea typeface="굴림" pitchFamily="50" charset="-127"/>
        <a:cs typeface="+mn-cs"/>
      </a:defRPr>
    </a:lvl5pPr>
    <a:lvl6pPr marL="3867283" algn="l" defTabSz="1546913" rtl="0" eaLnBrk="1" latinLnBrk="1" hangingPunct="1">
      <a:defRPr kumimoji="1" sz="3400" kern="1200">
        <a:solidFill>
          <a:schemeClr val="tx1"/>
        </a:solidFill>
        <a:latin typeface="Comic Sans MS" pitchFamily="66" charset="0"/>
        <a:ea typeface="굴림" pitchFamily="50" charset="-127"/>
        <a:cs typeface="+mn-cs"/>
      </a:defRPr>
    </a:lvl6pPr>
    <a:lvl7pPr marL="4640740" algn="l" defTabSz="1546913" rtl="0" eaLnBrk="1" latinLnBrk="1" hangingPunct="1">
      <a:defRPr kumimoji="1" sz="3400" kern="1200">
        <a:solidFill>
          <a:schemeClr val="tx1"/>
        </a:solidFill>
        <a:latin typeface="Comic Sans MS" pitchFamily="66" charset="0"/>
        <a:ea typeface="굴림" pitchFamily="50" charset="-127"/>
        <a:cs typeface="+mn-cs"/>
      </a:defRPr>
    </a:lvl7pPr>
    <a:lvl8pPr marL="5414197" algn="l" defTabSz="1546913" rtl="0" eaLnBrk="1" latinLnBrk="1" hangingPunct="1">
      <a:defRPr kumimoji="1" sz="3400" kern="1200">
        <a:solidFill>
          <a:schemeClr val="tx1"/>
        </a:solidFill>
        <a:latin typeface="Comic Sans MS" pitchFamily="66" charset="0"/>
        <a:ea typeface="굴림" pitchFamily="50" charset="-127"/>
        <a:cs typeface="+mn-cs"/>
      </a:defRPr>
    </a:lvl8pPr>
    <a:lvl9pPr marL="6187653" algn="l" defTabSz="1546913" rtl="0" eaLnBrk="1" latinLnBrk="1" hangingPunct="1">
      <a:defRPr kumimoji="1" sz="3400" kern="1200">
        <a:solidFill>
          <a:schemeClr val="tx1"/>
        </a:solidFill>
        <a:latin typeface="Comic Sans MS" pitchFamily="66" charset="0"/>
        <a:ea typeface="굴림" pitchFamily="50" charset="-127"/>
        <a:cs typeface="+mn-cs"/>
      </a:defRPr>
    </a:lvl9pPr>
  </p:defaultTextStyle>
  <p:extLst>
    <p:ext uri="{EFAFB233-063F-42B5-8137-9DF3F51BA10A}">
      <p15:sldGuideLst xmlns="" xmlns:p15="http://schemas.microsoft.com/office/powerpoint/2012/main">
        <p15:guide id="1" orient="horz" pos="27214"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F15"/>
    <a:srgbClr val="CC99FF"/>
    <a:srgbClr val="33CCCC"/>
    <a:srgbClr val="FF66FF"/>
    <a:srgbClr val="00FFCC"/>
    <a:srgbClr val="DDDDDD"/>
    <a:srgbClr val="00CC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1" autoAdjust="0"/>
    <p:restoredTop sz="99355" autoAdjust="0"/>
  </p:normalViewPr>
  <p:slideViewPr>
    <p:cSldViewPr>
      <p:cViewPr>
        <p:scale>
          <a:sx n="33" d="100"/>
          <a:sy n="33" d="100"/>
        </p:scale>
        <p:origin x="-1770" y="3786"/>
      </p:cViewPr>
      <p:guideLst>
        <p:guide orient="horz" pos="26964"/>
        <p:guide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buClrTx/>
              <a:buFontTx/>
              <a:buNone/>
              <a:defRPr sz="1300">
                <a:latin typeface="굴림" pitchFamily="50" charset="-127"/>
              </a:defRPr>
            </a:lvl1pPr>
          </a:lstStyle>
          <a:p>
            <a:pPr>
              <a:defRPr/>
            </a:pPr>
            <a:endParaRPr lang="en-US" altLang="ko-KR"/>
          </a:p>
        </p:txBody>
      </p:sp>
      <p:sp>
        <p:nvSpPr>
          <p:cNvPr id="17411" name="Rectangle 3"/>
          <p:cNvSpPr>
            <a:spLocks noGrp="1" noChangeArrowheads="1"/>
          </p:cNvSpPr>
          <p:nvPr>
            <p:ph type="dt" sz="quarter"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buClrTx/>
              <a:buFontTx/>
              <a:buNone/>
              <a:defRPr sz="1300">
                <a:latin typeface="굴림" pitchFamily="50" charset="-127"/>
              </a:defRPr>
            </a:lvl1pPr>
          </a:lstStyle>
          <a:p>
            <a:pPr>
              <a:defRPr/>
            </a:pPr>
            <a:endParaRPr lang="en-US" altLang="ko-KR"/>
          </a:p>
        </p:txBody>
      </p:sp>
      <p:sp>
        <p:nvSpPr>
          <p:cNvPr id="17412" name="Rectangle 4"/>
          <p:cNvSpPr>
            <a:spLocks noGrp="1" noChangeArrowheads="1"/>
          </p:cNvSpPr>
          <p:nvPr>
            <p:ph type="ftr" sz="quarter" idx="2"/>
          </p:nvPr>
        </p:nvSpPr>
        <p:spPr bwMode="auto">
          <a:xfrm>
            <a:off x="0"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buClrTx/>
              <a:buFontTx/>
              <a:buNone/>
              <a:defRPr sz="1300">
                <a:latin typeface="굴림" pitchFamily="50" charset="-127"/>
              </a:defRPr>
            </a:lvl1pPr>
          </a:lstStyle>
          <a:p>
            <a:pPr>
              <a:defRPr/>
            </a:pPr>
            <a:endParaRPr lang="en-US" altLang="ko-KR"/>
          </a:p>
        </p:txBody>
      </p:sp>
      <p:sp>
        <p:nvSpPr>
          <p:cNvPr id="17413" name="Rectangle 5"/>
          <p:cNvSpPr>
            <a:spLocks noGrp="1" noChangeArrowheads="1"/>
          </p:cNvSpPr>
          <p:nvPr>
            <p:ph type="sldNum" sz="quarter" idx="3"/>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buClrTx/>
              <a:buFontTx/>
              <a:buNone/>
              <a:defRPr sz="1300">
                <a:latin typeface="굴림" pitchFamily="50" charset="-127"/>
              </a:defRPr>
            </a:lvl1pPr>
          </a:lstStyle>
          <a:p>
            <a:pPr>
              <a:defRPr/>
            </a:pPr>
            <a:fld id="{4F4F1433-776C-46AA-988B-7892F3676AD9}" type="slidenum">
              <a:rPr lang="en-US" altLang="ko-KR"/>
              <a:pPr>
                <a:defRPr/>
              </a:pPr>
              <a:t>‹#›</a:t>
            </a:fld>
            <a:endParaRPr lang="en-US" altLang="ko-KR"/>
          </a:p>
        </p:txBody>
      </p:sp>
    </p:spTree>
    <p:extLst>
      <p:ext uri="{BB962C8B-B14F-4D97-AF65-F5344CB8AC3E}">
        <p14:creationId xmlns:p14="http://schemas.microsoft.com/office/powerpoint/2010/main" val="360297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093F56CA-F8D4-4DC0-A5A8-E4AEC5C19AEE}" type="datetimeFigureOut">
              <a:rPr lang="zh-CN" altLang="en-US" smtClean="0"/>
              <a:t>2018/11/12</a:t>
            </a:fld>
            <a:endParaRPr lang="zh-CN" altLang="en-US"/>
          </a:p>
        </p:txBody>
      </p:sp>
      <p:sp>
        <p:nvSpPr>
          <p:cNvPr id="4" name="幻灯片图像占位符 3"/>
          <p:cNvSpPr>
            <a:spLocks noGrp="1" noRot="1" noChangeAspect="1"/>
          </p:cNvSpPr>
          <p:nvPr>
            <p:ph type="sldImg" idx="2"/>
          </p:nvPr>
        </p:nvSpPr>
        <p:spPr>
          <a:xfrm>
            <a:off x="2195513" y="768350"/>
            <a:ext cx="2713037"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0D893163-29D7-4A4D-A25C-2EA43F38A4DA}" type="slidenum">
              <a:rPr lang="zh-CN" altLang="en-US" smtClean="0"/>
              <a:t>‹#›</a:t>
            </a:fld>
            <a:endParaRPr lang="zh-CN" altLang="en-US"/>
          </a:p>
        </p:txBody>
      </p:sp>
    </p:spTree>
    <p:extLst>
      <p:ext uri="{BB962C8B-B14F-4D97-AF65-F5344CB8AC3E}">
        <p14:creationId xmlns:p14="http://schemas.microsoft.com/office/powerpoint/2010/main" val="4048544054"/>
      </p:ext>
    </p:extLst>
  </p:cSld>
  <p:clrMap bg1="lt1" tx1="dk1" bg2="lt2" tx2="dk2" accent1="accent1" accent2="accent2" accent3="accent3" accent4="accent4" accent5="accent5" accent6="accent6" hlink="hlink" folHlink="folHlink"/>
  <p:notesStyle>
    <a:lvl1pPr marL="0" algn="l" defTabSz="883950" rtl="0" eaLnBrk="1" latinLnBrk="0" hangingPunct="1">
      <a:defRPr sz="1200" kern="1200">
        <a:solidFill>
          <a:schemeClr val="tx1"/>
        </a:solidFill>
        <a:latin typeface="+mn-lt"/>
        <a:ea typeface="+mn-ea"/>
        <a:cs typeface="+mn-cs"/>
      </a:defRPr>
    </a:lvl1pPr>
    <a:lvl2pPr marL="441975" algn="l" defTabSz="883950" rtl="0" eaLnBrk="1" latinLnBrk="0" hangingPunct="1">
      <a:defRPr sz="1200" kern="1200">
        <a:solidFill>
          <a:schemeClr val="tx1"/>
        </a:solidFill>
        <a:latin typeface="+mn-lt"/>
        <a:ea typeface="+mn-ea"/>
        <a:cs typeface="+mn-cs"/>
      </a:defRPr>
    </a:lvl2pPr>
    <a:lvl3pPr marL="883950" algn="l" defTabSz="883950" rtl="0" eaLnBrk="1" latinLnBrk="0" hangingPunct="1">
      <a:defRPr sz="1200" kern="1200">
        <a:solidFill>
          <a:schemeClr val="tx1"/>
        </a:solidFill>
        <a:latin typeface="+mn-lt"/>
        <a:ea typeface="+mn-ea"/>
        <a:cs typeface="+mn-cs"/>
      </a:defRPr>
    </a:lvl3pPr>
    <a:lvl4pPr marL="1325926" algn="l" defTabSz="883950" rtl="0" eaLnBrk="1" latinLnBrk="0" hangingPunct="1">
      <a:defRPr sz="1200" kern="1200">
        <a:solidFill>
          <a:schemeClr val="tx1"/>
        </a:solidFill>
        <a:latin typeface="+mn-lt"/>
        <a:ea typeface="+mn-ea"/>
        <a:cs typeface="+mn-cs"/>
      </a:defRPr>
    </a:lvl4pPr>
    <a:lvl5pPr marL="1767901" algn="l" defTabSz="883950" rtl="0" eaLnBrk="1" latinLnBrk="0" hangingPunct="1">
      <a:defRPr sz="1200" kern="1200">
        <a:solidFill>
          <a:schemeClr val="tx1"/>
        </a:solidFill>
        <a:latin typeface="+mn-lt"/>
        <a:ea typeface="+mn-ea"/>
        <a:cs typeface="+mn-cs"/>
      </a:defRPr>
    </a:lvl5pPr>
    <a:lvl6pPr marL="2209876" algn="l" defTabSz="883950" rtl="0" eaLnBrk="1" latinLnBrk="0" hangingPunct="1">
      <a:defRPr sz="1200" kern="1200">
        <a:solidFill>
          <a:schemeClr val="tx1"/>
        </a:solidFill>
        <a:latin typeface="+mn-lt"/>
        <a:ea typeface="+mn-ea"/>
        <a:cs typeface="+mn-cs"/>
      </a:defRPr>
    </a:lvl6pPr>
    <a:lvl7pPr marL="2651851" algn="l" defTabSz="883950" rtl="0" eaLnBrk="1" latinLnBrk="0" hangingPunct="1">
      <a:defRPr sz="1200" kern="1200">
        <a:solidFill>
          <a:schemeClr val="tx1"/>
        </a:solidFill>
        <a:latin typeface="+mn-lt"/>
        <a:ea typeface="+mn-ea"/>
        <a:cs typeface="+mn-cs"/>
      </a:defRPr>
    </a:lvl7pPr>
    <a:lvl8pPr marL="3093827" algn="l" defTabSz="883950" rtl="0" eaLnBrk="1" latinLnBrk="0" hangingPunct="1">
      <a:defRPr sz="1200" kern="1200">
        <a:solidFill>
          <a:schemeClr val="tx1"/>
        </a:solidFill>
        <a:latin typeface="+mn-lt"/>
        <a:ea typeface="+mn-ea"/>
        <a:cs typeface="+mn-cs"/>
      </a:defRPr>
    </a:lvl8pPr>
    <a:lvl9pPr marL="3535802" algn="l" defTabSz="8839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195513" y="768350"/>
            <a:ext cx="2713037" cy="383698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893163-29D7-4A4D-A25C-2EA43F38A4DA}" type="slidenum">
              <a:rPr lang="zh-CN" altLang="en-US" smtClean="0"/>
              <a:t>1</a:t>
            </a:fld>
            <a:endParaRPr lang="zh-CN" altLang="en-US"/>
          </a:p>
        </p:txBody>
      </p:sp>
    </p:spTree>
    <p:extLst>
      <p:ext uri="{BB962C8B-B14F-4D97-AF65-F5344CB8AC3E}">
        <p14:creationId xmlns:p14="http://schemas.microsoft.com/office/powerpoint/2010/main" val="41299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2269664" y="13298075"/>
            <a:ext cx="25740649" cy="9175772"/>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4542294" y="24258167"/>
            <a:ext cx="21195389" cy="10939955"/>
          </a:xfrm>
          <a:prstGeom prst="rect">
            <a:avLst/>
          </a:prstGeom>
        </p:spPr>
        <p:txBody>
          <a:bodyPr lIns="154691" tIns="77346" rIns="154691" bIns="77346"/>
          <a:lstStyle>
            <a:lvl1pPr marL="0" indent="0" algn="ctr">
              <a:buNone/>
              <a:defRPr/>
            </a:lvl1pPr>
            <a:lvl2pPr marL="773379" indent="0" algn="ctr">
              <a:buNone/>
              <a:defRPr/>
            </a:lvl2pPr>
            <a:lvl3pPr marL="1546759" indent="0" algn="ctr">
              <a:buNone/>
              <a:defRPr/>
            </a:lvl3pPr>
            <a:lvl4pPr marL="2320138" indent="0" algn="ctr">
              <a:buNone/>
              <a:defRPr/>
            </a:lvl4pPr>
            <a:lvl5pPr marL="3093517" indent="0" algn="ctr">
              <a:buNone/>
              <a:defRPr/>
            </a:lvl5pPr>
            <a:lvl6pPr marL="3866897" indent="0" algn="ctr">
              <a:buNone/>
              <a:defRPr/>
            </a:lvl6pPr>
            <a:lvl7pPr marL="4640276" indent="0" algn="ctr">
              <a:buNone/>
              <a:defRPr/>
            </a:lvl7pPr>
            <a:lvl8pPr marL="5413655" indent="0" algn="ctr">
              <a:buNone/>
              <a:defRPr/>
            </a:lvl8pPr>
            <a:lvl9pPr marL="6187035" indent="0" algn="ctr">
              <a:buNone/>
              <a:defRPr/>
            </a:lvl9pPr>
          </a:lstStyle>
          <a:p>
            <a:r>
              <a:rPr lang="ko-KR" altLang="en-US" smtClean="0"/>
              <a:t>마스터 부제목 스타일 편집</a:t>
            </a:r>
            <a:endParaRPr lang="ko-KR"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1513109" y="9988658"/>
            <a:ext cx="27253758" cy="28252116"/>
          </a:xfrm>
          <a:prstGeom prst="rect">
            <a:avLst/>
          </a:prstGeom>
        </p:spPr>
        <p:txBody>
          <a:bodyPr vert="eaVert" lIns="154691" tIns="77346" rIns="154691" bIns="77346"/>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22331706" y="626652"/>
            <a:ext cx="6939531" cy="37614122"/>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1513109" y="626652"/>
            <a:ext cx="20533776" cy="37614122"/>
          </a:xfrm>
          <a:prstGeom prst="rect">
            <a:avLst/>
          </a:prstGeom>
        </p:spPr>
        <p:txBody>
          <a:bodyPr vert="eaVert" lIns="154691" tIns="77346" rIns="154691" bIns="77346"/>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1513109" y="9988658"/>
            <a:ext cx="27253758" cy="28252116"/>
          </a:xfrm>
          <a:prstGeom prst="rect">
            <a:avLst/>
          </a:prstGeom>
        </p:spPr>
        <p:txBody>
          <a:bodyPr lIns="154691" tIns="77346" rIns="154691" bIns="77346"/>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2391306" y="27509701"/>
            <a:ext cx="25737683" cy="8501305"/>
          </a:xfrm>
        </p:spPr>
        <p:txBody>
          <a:bodyPr anchor="t"/>
          <a:lstStyle>
            <a:lvl1pPr algn="l">
              <a:defRPr sz="68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2391306" y="18145179"/>
            <a:ext cx="25737683" cy="9364523"/>
          </a:xfrm>
          <a:prstGeom prst="rect">
            <a:avLst/>
          </a:prstGeom>
        </p:spPr>
        <p:txBody>
          <a:bodyPr lIns="154691" tIns="77346" rIns="154691" bIns="77346" anchor="b"/>
          <a:lstStyle>
            <a:lvl1pPr marL="0" indent="0">
              <a:buNone/>
              <a:defRPr sz="3400"/>
            </a:lvl1pPr>
            <a:lvl2pPr marL="773379" indent="0">
              <a:buNone/>
              <a:defRPr sz="3100"/>
            </a:lvl2pPr>
            <a:lvl3pPr marL="1546759" indent="0">
              <a:buNone/>
              <a:defRPr sz="2700"/>
            </a:lvl3pPr>
            <a:lvl4pPr marL="2320138" indent="0">
              <a:buNone/>
              <a:defRPr sz="2400"/>
            </a:lvl4pPr>
            <a:lvl5pPr marL="3093517" indent="0">
              <a:buNone/>
              <a:defRPr sz="2400"/>
            </a:lvl5pPr>
            <a:lvl6pPr marL="3866897" indent="0">
              <a:buNone/>
              <a:defRPr sz="2400"/>
            </a:lvl6pPr>
            <a:lvl7pPr marL="4640276" indent="0">
              <a:buNone/>
              <a:defRPr sz="2400"/>
            </a:lvl7pPr>
            <a:lvl8pPr marL="5413655" indent="0">
              <a:buNone/>
              <a:defRPr sz="2400"/>
            </a:lvl8pPr>
            <a:lvl9pPr marL="6187035" indent="0">
              <a:buNone/>
              <a:defRPr sz="2400"/>
            </a:lvl9pPr>
          </a:lstStyle>
          <a:p>
            <a:pPr lvl="0"/>
            <a:r>
              <a:rPr lang="ko-KR" altLang="en-US" smtClean="0"/>
              <a:t>마스터 텍스트 스타일을 편집합니다</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1513109" y="9988658"/>
            <a:ext cx="13484469" cy="28252116"/>
          </a:xfrm>
          <a:prstGeom prst="rect">
            <a:avLst/>
          </a:prstGeom>
        </p:spPr>
        <p:txBody>
          <a:bodyPr lIns="154691" tIns="77346" rIns="154691" bIns="77346"/>
          <a:lstStyle>
            <a:lvl1pPr>
              <a:defRPr sz="47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15282401" y="9988658"/>
            <a:ext cx="13484467" cy="28252116"/>
          </a:xfrm>
          <a:prstGeom prst="rect">
            <a:avLst/>
          </a:prstGeom>
        </p:spPr>
        <p:txBody>
          <a:bodyPr lIns="154691" tIns="77346" rIns="154691" bIns="77346"/>
          <a:lstStyle>
            <a:lvl1pPr>
              <a:defRPr sz="4700"/>
            </a:lvl1pPr>
            <a:lvl2pPr>
              <a:defRPr sz="4100"/>
            </a:lvl2pPr>
            <a:lvl3pPr>
              <a:defRPr sz="3400"/>
            </a:lvl3pPr>
            <a:lvl4pPr>
              <a:defRPr sz="3100"/>
            </a:lvl4pPr>
            <a:lvl5pPr>
              <a:defRPr sz="3100"/>
            </a:lvl5pPr>
            <a:lvl6pPr>
              <a:defRPr sz="3100"/>
            </a:lvl6pPr>
            <a:lvl7pPr>
              <a:defRPr sz="3100"/>
            </a:lvl7pPr>
            <a:lvl8pPr>
              <a:defRPr sz="3100"/>
            </a:lvl8pPr>
            <a:lvl9pPr>
              <a:defRPr sz="31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1513109" y="1713854"/>
            <a:ext cx="27253758" cy="7134753"/>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1513110" y="9583473"/>
            <a:ext cx="13380628" cy="3991436"/>
          </a:xfrm>
          <a:prstGeom prst="rect">
            <a:avLst/>
          </a:prstGeom>
        </p:spPr>
        <p:txBody>
          <a:bodyPr lIns="154691" tIns="77346" rIns="154691" bIns="77346" anchor="b"/>
          <a:lstStyle>
            <a:lvl1pPr marL="0" indent="0">
              <a:buNone/>
              <a:defRPr sz="4100" b="1"/>
            </a:lvl1pPr>
            <a:lvl2pPr marL="773379" indent="0">
              <a:buNone/>
              <a:defRPr sz="3400" b="1"/>
            </a:lvl2pPr>
            <a:lvl3pPr marL="1546759" indent="0">
              <a:buNone/>
              <a:defRPr sz="3100" b="1"/>
            </a:lvl3pPr>
            <a:lvl4pPr marL="2320138" indent="0">
              <a:buNone/>
              <a:defRPr sz="2700" b="1"/>
            </a:lvl4pPr>
            <a:lvl5pPr marL="3093517" indent="0">
              <a:buNone/>
              <a:defRPr sz="2700" b="1"/>
            </a:lvl5pPr>
            <a:lvl6pPr marL="3866897" indent="0">
              <a:buNone/>
              <a:defRPr sz="2700" b="1"/>
            </a:lvl6pPr>
            <a:lvl7pPr marL="4640276" indent="0">
              <a:buNone/>
              <a:defRPr sz="2700" b="1"/>
            </a:lvl7pPr>
            <a:lvl8pPr marL="5413655" indent="0">
              <a:buNone/>
              <a:defRPr sz="2700" b="1"/>
            </a:lvl8pPr>
            <a:lvl9pPr marL="6187035" indent="0">
              <a:buNone/>
              <a:defRPr sz="27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1513110" y="13574910"/>
            <a:ext cx="13380628" cy="24665865"/>
          </a:xfrm>
          <a:prstGeom prst="rect">
            <a:avLst/>
          </a:prstGeom>
        </p:spPr>
        <p:txBody>
          <a:bodyPr lIns="154691" tIns="77346" rIns="154691" bIns="77346"/>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15383273" y="9583473"/>
            <a:ext cx="13383594" cy="3991436"/>
          </a:xfrm>
          <a:prstGeom prst="rect">
            <a:avLst/>
          </a:prstGeom>
        </p:spPr>
        <p:txBody>
          <a:bodyPr lIns="154691" tIns="77346" rIns="154691" bIns="77346" anchor="b"/>
          <a:lstStyle>
            <a:lvl1pPr marL="0" indent="0">
              <a:buNone/>
              <a:defRPr sz="4100" b="1"/>
            </a:lvl1pPr>
            <a:lvl2pPr marL="773379" indent="0">
              <a:buNone/>
              <a:defRPr sz="3400" b="1"/>
            </a:lvl2pPr>
            <a:lvl3pPr marL="1546759" indent="0">
              <a:buNone/>
              <a:defRPr sz="3100" b="1"/>
            </a:lvl3pPr>
            <a:lvl4pPr marL="2320138" indent="0">
              <a:buNone/>
              <a:defRPr sz="2700" b="1"/>
            </a:lvl4pPr>
            <a:lvl5pPr marL="3093517" indent="0">
              <a:buNone/>
              <a:defRPr sz="2700" b="1"/>
            </a:lvl5pPr>
            <a:lvl6pPr marL="3866897" indent="0">
              <a:buNone/>
              <a:defRPr sz="2700" b="1"/>
            </a:lvl6pPr>
            <a:lvl7pPr marL="4640276" indent="0">
              <a:buNone/>
              <a:defRPr sz="2700" b="1"/>
            </a:lvl7pPr>
            <a:lvl8pPr marL="5413655" indent="0">
              <a:buNone/>
              <a:defRPr sz="2700" b="1"/>
            </a:lvl8pPr>
            <a:lvl9pPr marL="6187035" indent="0">
              <a:buNone/>
              <a:defRPr sz="27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15383273" y="13574910"/>
            <a:ext cx="13383594" cy="24665865"/>
          </a:xfrm>
          <a:prstGeom prst="rect">
            <a:avLst/>
          </a:prstGeom>
        </p:spPr>
        <p:txBody>
          <a:bodyPr lIns="154691" tIns="77346" rIns="154691" bIns="77346"/>
          <a:lstStyle>
            <a:lvl1pPr>
              <a:defRPr sz="4100"/>
            </a:lvl1pPr>
            <a:lvl2pPr>
              <a:defRPr sz="3400"/>
            </a:lvl2pPr>
            <a:lvl3pPr>
              <a:defRPr sz="3100"/>
            </a:lvl3pPr>
            <a:lvl4pPr>
              <a:defRPr sz="2700"/>
            </a:lvl4pPr>
            <a:lvl5pPr>
              <a:defRPr sz="2700"/>
            </a:lvl5pPr>
            <a:lvl6pPr>
              <a:defRPr sz="2700"/>
            </a:lvl6pPr>
            <a:lvl7pPr>
              <a:defRPr sz="2700"/>
            </a:lvl7pPr>
            <a:lvl8pPr>
              <a:defRPr sz="2700"/>
            </a:lvl8pPr>
            <a:lvl9pPr>
              <a:defRPr sz="27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1513110" y="1703787"/>
            <a:ext cx="9962782" cy="7255553"/>
          </a:xfrm>
        </p:spPr>
        <p:txBody>
          <a:bodyPr anchor="b"/>
          <a:lstStyle>
            <a:lvl1pPr algn="l">
              <a:defRPr sz="34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11837851" y="1703786"/>
            <a:ext cx="16929016" cy="36536988"/>
          </a:xfrm>
          <a:prstGeom prst="rect">
            <a:avLst/>
          </a:prstGeom>
        </p:spPr>
        <p:txBody>
          <a:bodyPr lIns="154691" tIns="77346" rIns="154691" bIns="77346"/>
          <a:lstStyle>
            <a:lvl1pPr>
              <a:defRPr sz="5400"/>
            </a:lvl1pPr>
            <a:lvl2pPr>
              <a:defRPr sz="4700"/>
            </a:lvl2pPr>
            <a:lvl3pPr>
              <a:defRPr sz="4100"/>
            </a:lvl3pPr>
            <a:lvl4pPr>
              <a:defRPr sz="3400"/>
            </a:lvl4pPr>
            <a:lvl5pPr>
              <a:defRPr sz="3400"/>
            </a:lvl5pPr>
            <a:lvl6pPr>
              <a:defRPr sz="3400"/>
            </a:lvl6pPr>
            <a:lvl7pPr>
              <a:defRPr sz="3400"/>
            </a:lvl7pPr>
            <a:lvl8pPr>
              <a:defRPr sz="3400"/>
            </a:lvl8pPr>
            <a:lvl9pPr>
              <a:defRPr sz="34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1513110" y="8959341"/>
            <a:ext cx="9962782" cy="29281435"/>
          </a:xfrm>
          <a:prstGeom prst="rect">
            <a:avLst/>
          </a:prstGeom>
        </p:spPr>
        <p:txBody>
          <a:bodyPr lIns="154691" tIns="77346" rIns="154691" bIns="77346"/>
          <a:lstStyle>
            <a:lvl1pPr marL="0" indent="0">
              <a:buNone/>
              <a:defRPr sz="2400"/>
            </a:lvl1pPr>
            <a:lvl2pPr marL="773379" indent="0">
              <a:buNone/>
              <a:defRPr sz="2000"/>
            </a:lvl2pPr>
            <a:lvl3pPr marL="1546759" indent="0">
              <a:buNone/>
              <a:defRPr sz="1700"/>
            </a:lvl3pPr>
            <a:lvl4pPr marL="2320138" indent="0">
              <a:buNone/>
              <a:defRPr sz="1500"/>
            </a:lvl4pPr>
            <a:lvl5pPr marL="3093517" indent="0">
              <a:buNone/>
              <a:defRPr sz="1500"/>
            </a:lvl5pPr>
            <a:lvl6pPr marL="3866897" indent="0">
              <a:buNone/>
              <a:defRPr sz="1500"/>
            </a:lvl6pPr>
            <a:lvl7pPr marL="4640276" indent="0">
              <a:buNone/>
              <a:defRPr sz="1500"/>
            </a:lvl7pPr>
            <a:lvl8pPr marL="5413655" indent="0">
              <a:buNone/>
              <a:defRPr sz="1500"/>
            </a:lvl8pPr>
            <a:lvl9pPr marL="6187035" indent="0">
              <a:buNone/>
              <a:defRPr sz="1500"/>
            </a:lvl9pPr>
          </a:lstStyle>
          <a:p>
            <a:pPr lvl="0"/>
            <a:r>
              <a:rPr lang="ko-KR" altLang="en-US" smtClean="0"/>
              <a:t>마스터 텍스트 스타일을 편집합니다</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5933760" y="29965970"/>
            <a:ext cx="18169172" cy="3538435"/>
          </a:xfrm>
        </p:spPr>
        <p:txBody>
          <a:bodyPr anchor="b"/>
          <a:lstStyle>
            <a:lvl1pPr algn="l">
              <a:defRPr sz="34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933760" y="3825337"/>
            <a:ext cx="18169172" cy="25685115"/>
          </a:xfrm>
          <a:prstGeom prst="rect">
            <a:avLst/>
          </a:prstGeom>
        </p:spPr>
        <p:txBody>
          <a:bodyPr lIns="154691" tIns="77346" rIns="154691" bIns="77346"/>
          <a:lstStyle>
            <a:lvl1pPr marL="0" indent="0">
              <a:buNone/>
              <a:defRPr sz="5400"/>
            </a:lvl1pPr>
            <a:lvl2pPr marL="773379" indent="0">
              <a:buNone/>
              <a:defRPr sz="4700"/>
            </a:lvl2pPr>
            <a:lvl3pPr marL="1546759" indent="0">
              <a:buNone/>
              <a:defRPr sz="4100"/>
            </a:lvl3pPr>
            <a:lvl4pPr marL="2320138" indent="0">
              <a:buNone/>
              <a:defRPr sz="3400"/>
            </a:lvl4pPr>
            <a:lvl5pPr marL="3093517" indent="0">
              <a:buNone/>
              <a:defRPr sz="3400"/>
            </a:lvl5pPr>
            <a:lvl6pPr marL="3866897" indent="0">
              <a:buNone/>
              <a:defRPr sz="3400"/>
            </a:lvl6pPr>
            <a:lvl7pPr marL="4640276" indent="0">
              <a:buNone/>
              <a:defRPr sz="3400"/>
            </a:lvl7pPr>
            <a:lvl8pPr marL="5413655" indent="0">
              <a:buNone/>
              <a:defRPr sz="3400"/>
            </a:lvl8pPr>
            <a:lvl9pPr marL="6187035" indent="0">
              <a:buNone/>
              <a:defRPr sz="3400"/>
            </a:lvl9pPr>
          </a:lstStyle>
          <a:p>
            <a:pPr lvl="0"/>
            <a:endParaRPr lang="ko-KR" altLang="en-US" noProof="0" smtClean="0"/>
          </a:p>
        </p:txBody>
      </p:sp>
      <p:sp>
        <p:nvSpPr>
          <p:cNvPr id="4" name="텍스트 개체 틀 3"/>
          <p:cNvSpPr>
            <a:spLocks noGrp="1"/>
          </p:cNvSpPr>
          <p:nvPr>
            <p:ph type="body" sz="half" idx="2"/>
          </p:nvPr>
        </p:nvSpPr>
        <p:spPr>
          <a:xfrm>
            <a:off x="5933760" y="33504404"/>
            <a:ext cx="18169172" cy="5023270"/>
          </a:xfrm>
          <a:prstGeom prst="rect">
            <a:avLst/>
          </a:prstGeom>
        </p:spPr>
        <p:txBody>
          <a:bodyPr lIns="154691" tIns="77346" rIns="154691" bIns="77346"/>
          <a:lstStyle>
            <a:lvl1pPr marL="0" indent="0">
              <a:buNone/>
              <a:defRPr sz="2400"/>
            </a:lvl1pPr>
            <a:lvl2pPr marL="773379" indent="0">
              <a:buNone/>
              <a:defRPr sz="2000"/>
            </a:lvl2pPr>
            <a:lvl3pPr marL="1546759" indent="0">
              <a:buNone/>
              <a:defRPr sz="1700"/>
            </a:lvl3pPr>
            <a:lvl4pPr marL="2320138" indent="0">
              <a:buNone/>
              <a:defRPr sz="1500"/>
            </a:lvl4pPr>
            <a:lvl5pPr marL="3093517" indent="0">
              <a:buNone/>
              <a:defRPr sz="1500"/>
            </a:lvl5pPr>
            <a:lvl6pPr marL="3866897" indent="0">
              <a:buNone/>
              <a:defRPr sz="1500"/>
            </a:lvl6pPr>
            <a:lvl7pPr marL="4640276" indent="0">
              <a:buNone/>
              <a:defRPr sz="1500"/>
            </a:lvl7pPr>
            <a:lvl8pPr marL="5413655" indent="0">
              <a:buNone/>
              <a:defRPr sz="1500"/>
            </a:lvl8pPr>
            <a:lvl9pPr marL="6187035" indent="0">
              <a:buNone/>
              <a:defRPr sz="1500"/>
            </a:lvl9pPr>
          </a:lstStyle>
          <a:p>
            <a:pPr lvl="0"/>
            <a:r>
              <a:rPr lang="ko-KR" altLang="en-US" smtClean="0"/>
              <a:t>마스터 텍스트 스타일을 편집합니다</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 y="3653437"/>
            <a:ext cx="22138857" cy="342267"/>
          </a:xfrm>
          <a:prstGeom prst="rect">
            <a:avLst/>
          </a:prstGeom>
          <a:solidFill>
            <a:srgbClr val="99CCFF"/>
          </a:solidFill>
          <a:ln w="9525">
            <a:noFill/>
            <a:miter lim="800000"/>
            <a:headEnd/>
            <a:tailEnd/>
          </a:ln>
          <a:effectLst/>
        </p:spPr>
        <p:txBody>
          <a:bodyPr wrap="none" lIns="154668" tIns="77334" rIns="154668" bIns="77334" anchor="ctr"/>
          <a:lstStyle/>
          <a:p>
            <a:pPr>
              <a:defRPr/>
            </a:pPr>
            <a:endParaRPr lang="ko-KR" altLang="en-US" sz="3400"/>
          </a:p>
        </p:txBody>
      </p:sp>
      <p:sp>
        <p:nvSpPr>
          <p:cNvPr id="7171" name="Rectangle 3"/>
          <p:cNvSpPr>
            <a:spLocks noChangeArrowheads="1"/>
          </p:cNvSpPr>
          <p:nvPr/>
        </p:nvSpPr>
        <p:spPr bwMode="auto">
          <a:xfrm>
            <a:off x="22138857" y="3653437"/>
            <a:ext cx="8141118" cy="342267"/>
          </a:xfrm>
          <a:prstGeom prst="rect">
            <a:avLst/>
          </a:prstGeom>
          <a:gradFill rotWithShape="1">
            <a:gsLst>
              <a:gs pos="0">
                <a:srgbClr val="99CCFF"/>
              </a:gs>
              <a:gs pos="100000">
                <a:srgbClr val="FFFFFF"/>
              </a:gs>
            </a:gsLst>
            <a:lin ang="0" scaled="1"/>
          </a:gradFill>
          <a:ln w="9525">
            <a:noFill/>
            <a:miter lim="800000"/>
            <a:headEnd/>
            <a:tailEnd/>
          </a:ln>
          <a:effectLst/>
        </p:spPr>
        <p:txBody>
          <a:bodyPr wrap="none" lIns="154668" tIns="77334" rIns="154668" bIns="77334" anchor="ctr"/>
          <a:lstStyle/>
          <a:p>
            <a:pPr>
              <a:defRPr/>
            </a:pPr>
            <a:endParaRPr lang="ko-KR" altLang="en-US" sz="3400"/>
          </a:p>
        </p:txBody>
      </p:sp>
      <p:grpSp>
        <p:nvGrpSpPr>
          <p:cNvPr id="2052" name="Group 4"/>
          <p:cNvGrpSpPr>
            <a:grpSpLocks/>
          </p:cNvGrpSpPr>
          <p:nvPr/>
        </p:nvGrpSpPr>
        <p:grpSpPr bwMode="auto">
          <a:xfrm>
            <a:off x="777324" y="0"/>
            <a:ext cx="1872102" cy="4423783"/>
            <a:chOff x="1742" y="436"/>
            <a:chExt cx="458" cy="1104"/>
          </a:xfrm>
        </p:grpSpPr>
        <p:sp>
          <p:nvSpPr>
            <p:cNvPr id="7173" name="Rectangle 5"/>
            <p:cNvSpPr>
              <a:spLocks noChangeArrowheads="1"/>
            </p:cNvSpPr>
            <p:nvPr/>
          </p:nvSpPr>
          <p:spPr bwMode="auto">
            <a:xfrm>
              <a:off x="1742" y="436"/>
              <a:ext cx="458" cy="1104"/>
            </a:xfrm>
            <a:prstGeom prst="rect">
              <a:avLst/>
            </a:prstGeom>
            <a:solidFill>
              <a:srgbClr val="6699FF"/>
            </a:solidFill>
            <a:ln w="9525">
              <a:noFill/>
              <a:miter lim="800000"/>
              <a:headEnd/>
              <a:tailEnd/>
            </a:ln>
            <a:effectLst/>
          </p:spPr>
          <p:txBody>
            <a:bodyPr wrap="none" anchor="ctr"/>
            <a:lstStyle/>
            <a:p>
              <a:pPr>
                <a:defRPr/>
              </a:pPr>
              <a:endParaRPr lang="ko-KR" altLang="en-US" sz="3400"/>
            </a:p>
          </p:txBody>
        </p:sp>
        <p:grpSp>
          <p:nvGrpSpPr>
            <p:cNvPr id="2060" name="Group 6"/>
            <p:cNvGrpSpPr>
              <a:grpSpLocks/>
            </p:cNvGrpSpPr>
            <p:nvPr/>
          </p:nvGrpSpPr>
          <p:grpSpPr bwMode="auto">
            <a:xfrm>
              <a:off x="1790" y="964"/>
              <a:ext cx="336" cy="384"/>
              <a:chOff x="982" y="214"/>
              <a:chExt cx="759" cy="872"/>
            </a:xfrm>
          </p:grpSpPr>
          <p:sp>
            <p:nvSpPr>
              <p:cNvPr id="7175" name="Freeform 7"/>
              <p:cNvSpPr>
                <a:spLocks/>
              </p:cNvSpPr>
              <p:nvPr userDrawn="1"/>
            </p:nvSpPr>
            <p:spPr bwMode="white">
              <a:xfrm>
                <a:off x="1215" y="214"/>
                <a:ext cx="298" cy="434"/>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solidFill>
                <a:schemeClr val="bg1"/>
              </a:solidFill>
              <a:ln w="9525">
                <a:noFill/>
                <a:round/>
                <a:headEnd/>
                <a:tailEnd/>
              </a:ln>
            </p:spPr>
            <p:txBody>
              <a:bodyPr/>
              <a:lstStyle/>
              <a:p>
                <a:pPr>
                  <a:defRPr/>
                </a:pPr>
                <a:endParaRPr lang="ko-KR" altLang="en-US" sz="3400"/>
              </a:p>
            </p:txBody>
          </p:sp>
          <p:sp>
            <p:nvSpPr>
              <p:cNvPr id="7176" name="Freeform 8"/>
              <p:cNvSpPr>
                <a:spLocks/>
              </p:cNvSpPr>
              <p:nvPr userDrawn="1"/>
            </p:nvSpPr>
            <p:spPr bwMode="white">
              <a:xfrm>
                <a:off x="982" y="399"/>
                <a:ext cx="394"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solidFill>
                <a:schemeClr val="bg1"/>
              </a:solidFill>
              <a:ln w="9525">
                <a:noFill/>
                <a:round/>
                <a:headEnd/>
                <a:tailEnd/>
              </a:ln>
            </p:spPr>
            <p:txBody>
              <a:bodyPr/>
              <a:lstStyle/>
              <a:p>
                <a:pPr>
                  <a:defRPr/>
                </a:pPr>
                <a:endParaRPr lang="ko-KR" altLang="en-US" sz="3400"/>
              </a:p>
            </p:txBody>
          </p:sp>
          <p:sp>
            <p:nvSpPr>
              <p:cNvPr id="7177" name="Freeform 9"/>
              <p:cNvSpPr>
                <a:spLocks/>
              </p:cNvSpPr>
              <p:nvPr userDrawn="1"/>
            </p:nvSpPr>
            <p:spPr bwMode="white">
              <a:xfrm>
                <a:off x="982" y="626"/>
                <a:ext cx="394" cy="277"/>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solidFill>
                <a:schemeClr val="bg1"/>
              </a:solidFill>
              <a:ln w="9525">
                <a:noFill/>
                <a:round/>
                <a:headEnd/>
                <a:tailEnd/>
              </a:ln>
            </p:spPr>
            <p:txBody>
              <a:bodyPr/>
              <a:lstStyle/>
              <a:p>
                <a:pPr>
                  <a:defRPr/>
                </a:pPr>
                <a:endParaRPr lang="ko-KR" altLang="en-US" sz="3400"/>
              </a:p>
            </p:txBody>
          </p:sp>
          <p:sp>
            <p:nvSpPr>
              <p:cNvPr id="7178" name="Freeform 10"/>
              <p:cNvSpPr>
                <a:spLocks/>
              </p:cNvSpPr>
              <p:nvPr userDrawn="1"/>
            </p:nvSpPr>
            <p:spPr bwMode="white">
              <a:xfrm>
                <a:off x="1210" y="648"/>
                <a:ext cx="298" cy="440"/>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solidFill>
                <a:schemeClr val="bg1"/>
              </a:solidFill>
              <a:ln w="9525">
                <a:noFill/>
                <a:round/>
                <a:headEnd/>
                <a:tailEnd/>
              </a:ln>
            </p:spPr>
            <p:txBody>
              <a:bodyPr/>
              <a:lstStyle/>
              <a:p>
                <a:pPr>
                  <a:defRPr/>
                </a:pPr>
                <a:endParaRPr lang="ko-KR" altLang="en-US" sz="3400"/>
              </a:p>
            </p:txBody>
          </p:sp>
          <p:sp>
            <p:nvSpPr>
              <p:cNvPr id="7179" name="Freeform 11"/>
              <p:cNvSpPr>
                <a:spLocks/>
              </p:cNvSpPr>
              <p:nvPr userDrawn="1"/>
            </p:nvSpPr>
            <p:spPr bwMode="white">
              <a:xfrm>
                <a:off x="1347" y="626"/>
                <a:ext cx="394" cy="272"/>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solidFill>
                <a:schemeClr val="bg1"/>
              </a:solidFill>
              <a:ln w="9525">
                <a:noFill/>
                <a:round/>
                <a:headEnd/>
                <a:tailEnd/>
              </a:ln>
            </p:spPr>
            <p:txBody>
              <a:bodyPr/>
              <a:lstStyle/>
              <a:p>
                <a:pPr>
                  <a:defRPr/>
                </a:pPr>
                <a:endParaRPr lang="ko-KR" altLang="en-US" sz="3400"/>
              </a:p>
            </p:txBody>
          </p:sp>
          <p:sp>
            <p:nvSpPr>
              <p:cNvPr id="7180" name="Freeform 12"/>
              <p:cNvSpPr>
                <a:spLocks/>
              </p:cNvSpPr>
              <p:nvPr userDrawn="1"/>
            </p:nvSpPr>
            <p:spPr bwMode="white">
              <a:xfrm>
                <a:off x="1347" y="394"/>
                <a:ext cx="394"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solidFill>
                <a:schemeClr val="bg1"/>
              </a:solidFill>
              <a:ln w="9525">
                <a:noFill/>
                <a:round/>
                <a:headEnd/>
                <a:tailEnd/>
              </a:ln>
            </p:spPr>
            <p:txBody>
              <a:bodyPr/>
              <a:lstStyle/>
              <a:p>
                <a:pPr>
                  <a:defRPr/>
                </a:pPr>
                <a:endParaRPr lang="ko-KR" altLang="en-US" sz="3400"/>
              </a:p>
            </p:txBody>
          </p:sp>
          <p:sp>
            <p:nvSpPr>
              <p:cNvPr id="7181" name="Freeform 13"/>
              <p:cNvSpPr>
                <a:spLocks/>
              </p:cNvSpPr>
              <p:nvPr userDrawn="1"/>
            </p:nvSpPr>
            <p:spPr bwMode="white">
              <a:xfrm>
                <a:off x="1233" y="536"/>
                <a:ext cx="262" cy="229"/>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solidFill>
                <a:schemeClr val="bg1"/>
              </a:solidFill>
              <a:ln w="9525">
                <a:noFill/>
                <a:round/>
                <a:headEnd/>
                <a:tailEnd/>
              </a:ln>
            </p:spPr>
            <p:txBody>
              <a:bodyPr/>
              <a:lstStyle/>
              <a:p>
                <a:pPr>
                  <a:defRPr/>
                </a:pPr>
                <a:endParaRPr lang="ko-KR" altLang="en-US" sz="3400"/>
              </a:p>
            </p:txBody>
          </p:sp>
        </p:grpSp>
        <p:grpSp>
          <p:nvGrpSpPr>
            <p:cNvPr id="2061" name="Group 14"/>
            <p:cNvGrpSpPr>
              <a:grpSpLocks/>
            </p:cNvGrpSpPr>
            <p:nvPr/>
          </p:nvGrpSpPr>
          <p:grpSpPr bwMode="auto">
            <a:xfrm>
              <a:off x="1982" y="676"/>
              <a:ext cx="209" cy="240"/>
              <a:chOff x="982" y="214"/>
              <a:chExt cx="759" cy="872"/>
            </a:xfrm>
          </p:grpSpPr>
          <p:sp>
            <p:nvSpPr>
              <p:cNvPr id="7183" name="Freeform 15"/>
              <p:cNvSpPr>
                <a:spLocks/>
              </p:cNvSpPr>
              <p:nvPr userDrawn="1"/>
            </p:nvSpPr>
            <p:spPr bwMode="white">
              <a:xfrm>
                <a:off x="1215" y="213"/>
                <a:ext cx="298" cy="435"/>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solidFill>
                <a:schemeClr val="bg1"/>
              </a:solidFill>
              <a:ln w="9525">
                <a:noFill/>
                <a:round/>
                <a:headEnd/>
                <a:tailEnd/>
              </a:ln>
            </p:spPr>
            <p:txBody>
              <a:bodyPr/>
              <a:lstStyle/>
              <a:p>
                <a:pPr>
                  <a:defRPr/>
                </a:pPr>
                <a:endParaRPr lang="ko-KR" altLang="en-US" sz="3400"/>
              </a:p>
            </p:txBody>
          </p:sp>
          <p:sp>
            <p:nvSpPr>
              <p:cNvPr id="7184" name="Freeform 16"/>
              <p:cNvSpPr>
                <a:spLocks/>
              </p:cNvSpPr>
              <p:nvPr userDrawn="1"/>
            </p:nvSpPr>
            <p:spPr bwMode="white">
              <a:xfrm>
                <a:off x="983" y="398"/>
                <a:ext cx="395" cy="272"/>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solidFill>
                <a:schemeClr val="bg1"/>
              </a:solidFill>
              <a:ln w="9525">
                <a:noFill/>
                <a:round/>
                <a:headEnd/>
                <a:tailEnd/>
              </a:ln>
            </p:spPr>
            <p:txBody>
              <a:bodyPr/>
              <a:lstStyle/>
              <a:p>
                <a:pPr>
                  <a:defRPr/>
                </a:pPr>
                <a:endParaRPr lang="ko-KR" altLang="en-US" sz="3400"/>
              </a:p>
            </p:txBody>
          </p:sp>
          <p:sp>
            <p:nvSpPr>
              <p:cNvPr id="7185" name="Freeform 17"/>
              <p:cNvSpPr>
                <a:spLocks/>
              </p:cNvSpPr>
              <p:nvPr userDrawn="1"/>
            </p:nvSpPr>
            <p:spPr bwMode="white">
              <a:xfrm>
                <a:off x="983" y="625"/>
                <a:ext cx="395" cy="280"/>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solidFill>
                <a:schemeClr val="bg1"/>
              </a:solidFill>
              <a:ln w="9525">
                <a:noFill/>
                <a:round/>
                <a:headEnd/>
                <a:tailEnd/>
              </a:ln>
            </p:spPr>
            <p:txBody>
              <a:bodyPr/>
              <a:lstStyle/>
              <a:p>
                <a:pPr>
                  <a:defRPr/>
                </a:pPr>
                <a:endParaRPr lang="ko-KR" altLang="en-US" sz="3400"/>
              </a:p>
            </p:txBody>
          </p:sp>
          <p:sp>
            <p:nvSpPr>
              <p:cNvPr id="7186" name="Freeform 18"/>
              <p:cNvSpPr>
                <a:spLocks/>
              </p:cNvSpPr>
              <p:nvPr userDrawn="1"/>
            </p:nvSpPr>
            <p:spPr bwMode="white">
              <a:xfrm>
                <a:off x="1212" y="648"/>
                <a:ext cx="298" cy="438"/>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solidFill>
                <a:schemeClr val="bg1"/>
              </a:solidFill>
              <a:ln w="9525">
                <a:noFill/>
                <a:round/>
                <a:headEnd/>
                <a:tailEnd/>
              </a:ln>
            </p:spPr>
            <p:txBody>
              <a:bodyPr/>
              <a:lstStyle/>
              <a:p>
                <a:pPr>
                  <a:defRPr/>
                </a:pPr>
                <a:endParaRPr lang="ko-KR" altLang="en-US" sz="3400"/>
              </a:p>
            </p:txBody>
          </p:sp>
          <p:sp>
            <p:nvSpPr>
              <p:cNvPr id="7187" name="Freeform 19"/>
              <p:cNvSpPr>
                <a:spLocks/>
              </p:cNvSpPr>
              <p:nvPr userDrawn="1"/>
            </p:nvSpPr>
            <p:spPr bwMode="white">
              <a:xfrm>
                <a:off x="1349" y="625"/>
                <a:ext cx="393" cy="274"/>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solidFill>
                <a:schemeClr val="bg1"/>
              </a:solidFill>
              <a:ln w="9525">
                <a:noFill/>
                <a:round/>
                <a:headEnd/>
                <a:tailEnd/>
              </a:ln>
            </p:spPr>
            <p:txBody>
              <a:bodyPr/>
              <a:lstStyle/>
              <a:p>
                <a:pPr>
                  <a:defRPr/>
                </a:pPr>
                <a:endParaRPr lang="ko-KR" altLang="en-US" sz="3400"/>
              </a:p>
            </p:txBody>
          </p:sp>
          <p:sp>
            <p:nvSpPr>
              <p:cNvPr id="7188" name="Freeform 20"/>
              <p:cNvSpPr>
                <a:spLocks/>
              </p:cNvSpPr>
              <p:nvPr userDrawn="1"/>
            </p:nvSpPr>
            <p:spPr bwMode="white">
              <a:xfrm>
                <a:off x="1349" y="392"/>
                <a:ext cx="393"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solidFill>
                <a:schemeClr val="bg1"/>
              </a:solidFill>
              <a:ln w="9525">
                <a:noFill/>
                <a:round/>
                <a:headEnd/>
                <a:tailEnd/>
              </a:ln>
            </p:spPr>
            <p:txBody>
              <a:bodyPr/>
              <a:lstStyle/>
              <a:p>
                <a:pPr>
                  <a:defRPr/>
                </a:pPr>
                <a:endParaRPr lang="ko-KR" altLang="en-US" sz="3400"/>
              </a:p>
            </p:txBody>
          </p:sp>
          <p:sp>
            <p:nvSpPr>
              <p:cNvPr id="7189" name="Freeform 21"/>
              <p:cNvSpPr>
                <a:spLocks/>
              </p:cNvSpPr>
              <p:nvPr userDrawn="1"/>
            </p:nvSpPr>
            <p:spPr bwMode="white">
              <a:xfrm>
                <a:off x="1233" y="535"/>
                <a:ext cx="264" cy="230"/>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solidFill>
                <a:schemeClr val="bg1"/>
              </a:solidFill>
              <a:ln w="9525">
                <a:noFill/>
                <a:round/>
                <a:headEnd/>
                <a:tailEnd/>
              </a:ln>
            </p:spPr>
            <p:txBody>
              <a:bodyPr/>
              <a:lstStyle/>
              <a:p>
                <a:pPr>
                  <a:defRPr/>
                </a:pPr>
                <a:endParaRPr lang="ko-KR" altLang="en-US" sz="3400"/>
              </a:p>
            </p:txBody>
          </p:sp>
        </p:grpSp>
        <p:grpSp>
          <p:nvGrpSpPr>
            <p:cNvPr id="2062" name="Group 22"/>
            <p:cNvGrpSpPr>
              <a:grpSpLocks/>
            </p:cNvGrpSpPr>
            <p:nvPr/>
          </p:nvGrpSpPr>
          <p:grpSpPr bwMode="auto">
            <a:xfrm>
              <a:off x="1790" y="484"/>
              <a:ext cx="144" cy="144"/>
              <a:chOff x="982" y="214"/>
              <a:chExt cx="759" cy="872"/>
            </a:xfrm>
          </p:grpSpPr>
          <p:sp>
            <p:nvSpPr>
              <p:cNvPr id="7191" name="Freeform 23"/>
              <p:cNvSpPr>
                <a:spLocks/>
              </p:cNvSpPr>
              <p:nvPr userDrawn="1"/>
            </p:nvSpPr>
            <p:spPr bwMode="white">
              <a:xfrm>
                <a:off x="1215" y="214"/>
                <a:ext cx="298" cy="435"/>
              </a:xfrm>
              <a:custGeom>
                <a:avLst/>
                <a:gdLst/>
                <a:ahLst/>
                <a:cxnLst>
                  <a:cxn ang="0">
                    <a:pos x="174" y="121"/>
                  </a:cxn>
                  <a:cxn ang="0">
                    <a:pos x="174" y="23"/>
                  </a:cxn>
                  <a:cxn ang="0">
                    <a:pos x="170" y="9"/>
                  </a:cxn>
                  <a:cxn ang="0">
                    <a:pos x="165" y="5"/>
                  </a:cxn>
                  <a:cxn ang="0">
                    <a:pos x="156" y="0"/>
                  </a:cxn>
                  <a:cxn ang="0">
                    <a:pos x="152" y="0"/>
                  </a:cxn>
                  <a:cxn ang="0">
                    <a:pos x="143" y="0"/>
                  </a:cxn>
                  <a:cxn ang="0">
                    <a:pos x="134" y="5"/>
                  </a:cxn>
                  <a:cxn ang="0">
                    <a:pos x="125" y="9"/>
                  </a:cxn>
                  <a:cxn ang="0">
                    <a:pos x="125" y="23"/>
                  </a:cxn>
                  <a:cxn ang="0">
                    <a:pos x="125" y="126"/>
                  </a:cxn>
                  <a:cxn ang="0">
                    <a:pos x="76" y="99"/>
                  </a:cxn>
                  <a:cxn ang="0">
                    <a:pos x="67" y="94"/>
                  </a:cxn>
                  <a:cxn ang="0">
                    <a:pos x="58" y="94"/>
                  </a:cxn>
                  <a:cxn ang="0">
                    <a:pos x="49" y="99"/>
                  </a:cxn>
                  <a:cxn ang="0">
                    <a:pos x="45" y="103"/>
                  </a:cxn>
                  <a:cxn ang="0">
                    <a:pos x="40" y="112"/>
                  </a:cxn>
                  <a:cxn ang="0">
                    <a:pos x="45" y="117"/>
                  </a:cxn>
                  <a:cxn ang="0">
                    <a:pos x="45" y="126"/>
                  </a:cxn>
                  <a:cxn ang="0">
                    <a:pos x="54" y="134"/>
                  </a:cxn>
                  <a:cxn ang="0">
                    <a:pos x="121" y="170"/>
                  </a:cxn>
                  <a:cxn ang="0">
                    <a:pos x="121" y="242"/>
                  </a:cxn>
                  <a:cxn ang="0">
                    <a:pos x="36" y="188"/>
                  </a:cxn>
                  <a:cxn ang="0">
                    <a:pos x="27" y="184"/>
                  </a:cxn>
                  <a:cxn ang="0">
                    <a:pos x="18" y="184"/>
                  </a:cxn>
                  <a:cxn ang="0">
                    <a:pos x="9" y="188"/>
                  </a:cxn>
                  <a:cxn ang="0">
                    <a:pos x="5" y="193"/>
                  </a:cxn>
                  <a:cxn ang="0">
                    <a:pos x="0" y="202"/>
                  </a:cxn>
                  <a:cxn ang="0">
                    <a:pos x="0" y="210"/>
                  </a:cxn>
                  <a:cxn ang="0">
                    <a:pos x="5" y="219"/>
                  </a:cxn>
                  <a:cxn ang="0">
                    <a:pos x="14" y="224"/>
                  </a:cxn>
                  <a:cxn ang="0">
                    <a:pos x="121" y="291"/>
                  </a:cxn>
                  <a:cxn ang="0">
                    <a:pos x="121" y="434"/>
                  </a:cxn>
                  <a:cxn ang="0">
                    <a:pos x="174" y="434"/>
                  </a:cxn>
                  <a:cxn ang="0">
                    <a:pos x="174" y="291"/>
                  </a:cxn>
                  <a:cxn ang="0">
                    <a:pos x="290" y="224"/>
                  </a:cxn>
                  <a:cxn ang="0">
                    <a:pos x="295" y="219"/>
                  </a:cxn>
                  <a:cxn ang="0">
                    <a:pos x="299" y="210"/>
                  </a:cxn>
                  <a:cxn ang="0">
                    <a:pos x="299" y="202"/>
                  </a:cxn>
                  <a:cxn ang="0">
                    <a:pos x="299" y="197"/>
                  </a:cxn>
                  <a:cxn ang="0">
                    <a:pos x="295" y="188"/>
                  </a:cxn>
                  <a:cxn ang="0">
                    <a:pos x="286" y="184"/>
                  </a:cxn>
                  <a:cxn ang="0">
                    <a:pos x="277" y="184"/>
                  </a:cxn>
                  <a:cxn ang="0">
                    <a:pos x="268" y="188"/>
                  </a:cxn>
                  <a:cxn ang="0">
                    <a:pos x="174" y="237"/>
                  </a:cxn>
                  <a:cxn ang="0">
                    <a:pos x="174" y="170"/>
                  </a:cxn>
                  <a:cxn ang="0">
                    <a:pos x="246" y="134"/>
                  </a:cxn>
                  <a:cxn ang="0">
                    <a:pos x="250" y="130"/>
                  </a:cxn>
                  <a:cxn ang="0">
                    <a:pos x="255" y="121"/>
                  </a:cxn>
                  <a:cxn ang="0">
                    <a:pos x="255" y="112"/>
                  </a:cxn>
                  <a:cxn ang="0">
                    <a:pos x="250" y="108"/>
                  </a:cxn>
                  <a:cxn ang="0">
                    <a:pos x="246" y="103"/>
                  </a:cxn>
                  <a:cxn ang="0">
                    <a:pos x="237" y="99"/>
                  </a:cxn>
                  <a:cxn ang="0">
                    <a:pos x="232" y="99"/>
                  </a:cxn>
                  <a:cxn ang="0">
                    <a:pos x="223" y="99"/>
                  </a:cxn>
                  <a:cxn ang="0">
                    <a:pos x="174" y="121"/>
                  </a:cxn>
                </a:cxnLst>
                <a:rect l="0" t="0" r="r" b="b"/>
                <a:pathLst>
                  <a:path w="299" h="434">
                    <a:moveTo>
                      <a:pt x="174" y="121"/>
                    </a:moveTo>
                    <a:lnTo>
                      <a:pt x="174" y="23"/>
                    </a:lnTo>
                    <a:lnTo>
                      <a:pt x="170" y="9"/>
                    </a:lnTo>
                    <a:lnTo>
                      <a:pt x="165" y="5"/>
                    </a:lnTo>
                    <a:lnTo>
                      <a:pt x="156" y="0"/>
                    </a:lnTo>
                    <a:lnTo>
                      <a:pt x="152" y="0"/>
                    </a:lnTo>
                    <a:lnTo>
                      <a:pt x="143" y="0"/>
                    </a:lnTo>
                    <a:lnTo>
                      <a:pt x="134" y="5"/>
                    </a:lnTo>
                    <a:lnTo>
                      <a:pt x="125" y="9"/>
                    </a:lnTo>
                    <a:lnTo>
                      <a:pt x="125" y="23"/>
                    </a:lnTo>
                    <a:lnTo>
                      <a:pt x="125" y="126"/>
                    </a:lnTo>
                    <a:lnTo>
                      <a:pt x="76" y="99"/>
                    </a:lnTo>
                    <a:lnTo>
                      <a:pt x="67" y="94"/>
                    </a:lnTo>
                    <a:lnTo>
                      <a:pt x="58" y="94"/>
                    </a:lnTo>
                    <a:lnTo>
                      <a:pt x="49" y="99"/>
                    </a:lnTo>
                    <a:lnTo>
                      <a:pt x="45" y="103"/>
                    </a:lnTo>
                    <a:lnTo>
                      <a:pt x="40" y="112"/>
                    </a:lnTo>
                    <a:lnTo>
                      <a:pt x="45" y="117"/>
                    </a:lnTo>
                    <a:lnTo>
                      <a:pt x="45" y="126"/>
                    </a:lnTo>
                    <a:lnTo>
                      <a:pt x="54" y="134"/>
                    </a:lnTo>
                    <a:lnTo>
                      <a:pt x="121" y="170"/>
                    </a:lnTo>
                    <a:lnTo>
                      <a:pt x="121" y="242"/>
                    </a:lnTo>
                    <a:lnTo>
                      <a:pt x="36" y="188"/>
                    </a:lnTo>
                    <a:lnTo>
                      <a:pt x="27" y="184"/>
                    </a:lnTo>
                    <a:lnTo>
                      <a:pt x="18" y="184"/>
                    </a:lnTo>
                    <a:lnTo>
                      <a:pt x="9" y="188"/>
                    </a:lnTo>
                    <a:lnTo>
                      <a:pt x="5" y="193"/>
                    </a:lnTo>
                    <a:lnTo>
                      <a:pt x="0" y="202"/>
                    </a:lnTo>
                    <a:lnTo>
                      <a:pt x="0" y="210"/>
                    </a:lnTo>
                    <a:lnTo>
                      <a:pt x="5" y="219"/>
                    </a:lnTo>
                    <a:lnTo>
                      <a:pt x="14" y="224"/>
                    </a:lnTo>
                    <a:lnTo>
                      <a:pt x="121" y="291"/>
                    </a:lnTo>
                    <a:lnTo>
                      <a:pt x="121" y="434"/>
                    </a:lnTo>
                    <a:lnTo>
                      <a:pt x="174" y="434"/>
                    </a:lnTo>
                    <a:lnTo>
                      <a:pt x="174" y="291"/>
                    </a:lnTo>
                    <a:lnTo>
                      <a:pt x="290" y="224"/>
                    </a:lnTo>
                    <a:lnTo>
                      <a:pt x="295" y="219"/>
                    </a:lnTo>
                    <a:lnTo>
                      <a:pt x="299" y="210"/>
                    </a:lnTo>
                    <a:lnTo>
                      <a:pt x="299" y="202"/>
                    </a:lnTo>
                    <a:lnTo>
                      <a:pt x="299" y="197"/>
                    </a:lnTo>
                    <a:lnTo>
                      <a:pt x="295" y="188"/>
                    </a:lnTo>
                    <a:lnTo>
                      <a:pt x="286" y="184"/>
                    </a:lnTo>
                    <a:lnTo>
                      <a:pt x="277" y="184"/>
                    </a:lnTo>
                    <a:lnTo>
                      <a:pt x="268" y="188"/>
                    </a:lnTo>
                    <a:lnTo>
                      <a:pt x="174" y="237"/>
                    </a:lnTo>
                    <a:lnTo>
                      <a:pt x="174" y="170"/>
                    </a:lnTo>
                    <a:lnTo>
                      <a:pt x="246" y="134"/>
                    </a:lnTo>
                    <a:lnTo>
                      <a:pt x="250" y="130"/>
                    </a:lnTo>
                    <a:lnTo>
                      <a:pt x="255" y="121"/>
                    </a:lnTo>
                    <a:lnTo>
                      <a:pt x="255" y="112"/>
                    </a:lnTo>
                    <a:lnTo>
                      <a:pt x="250" y="108"/>
                    </a:lnTo>
                    <a:lnTo>
                      <a:pt x="246" y="103"/>
                    </a:lnTo>
                    <a:lnTo>
                      <a:pt x="237" y="99"/>
                    </a:lnTo>
                    <a:lnTo>
                      <a:pt x="232" y="99"/>
                    </a:lnTo>
                    <a:lnTo>
                      <a:pt x="223" y="99"/>
                    </a:lnTo>
                    <a:lnTo>
                      <a:pt x="174" y="121"/>
                    </a:lnTo>
                    <a:close/>
                  </a:path>
                </a:pathLst>
              </a:custGeom>
              <a:solidFill>
                <a:schemeClr val="bg1"/>
              </a:solidFill>
              <a:ln w="9525">
                <a:noFill/>
                <a:round/>
                <a:headEnd/>
                <a:tailEnd/>
              </a:ln>
            </p:spPr>
            <p:txBody>
              <a:bodyPr/>
              <a:lstStyle/>
              <a:p>
                <a:pPr>
                  <a:defRPr/>
                </a:pPr>
                <a:endParaRPr lang="ko-KR" altLang="en-US" sz="3400"/>
              </a:p>
            </p:txBody>
          </p:sp>
          <p:sp>
            <p:nvSpPr>
              <p:cNvPr id="7192" name="Freeform 24"/>
              <p:cNvSpPr>
                <a:spLocks/>
              </p:cNvSpPr>
              <p:nvPr userDrawn="1"/>
            </p:nvSpPr>
            <p:spPr bwMode="white">
              <a:xfrm>
                <a:off x="981" y="398"/>
                <a:ext cx="394" cy="273"/>
              </a:xfrm>
              <a:custGeom>
                <a:avLst/>
                <a:gdLst/>
                <a:ahLst/>
                <a:cxnLst>
                  <a:cxn ang="0">
                    <a:pos x="121" y="71"/>
                  </a:cxn>
                  <a:cxn ang="0">
                    <a:pos x="36" y="22"/>
                  </a:cxn>
                  <a:cxn ang="0">
                    <a:pos x="27" y="18"/>
                  </a:cxn>
                  <a:cxn ang="0">
                    <a:pos x="18" y="18"/>
                  </a:cxn>
                  <a:cxn ang="0">
                    <a:pos x="9" y="22"/>
                  </a:cxn>
                  <a:cxn ang="0">
                    <a:pos x="5" y="31"/>
                  </a:cxn>
                  <a:cxn ang="0">
                    <a:pos x="0" y="40"/>
                  </a:cxn>
                  <a:cxn ang="0">
                    <a:pos x="0" y="49"/>
                  </a:cxn>
                  <a:cxn ang="0">
                    <a:pos x="5" y="58"/>
                  </a:cxn>
                  <a:cxn ang="0">
                    <a:pos x="9" y="62"/>
                  </a:cxn>
                  <a:cxn ang="0">
                    <a:pos x="98" y="116"/>
                  </a:cxn>
                  <a:cxn ang="0">
                    <a:pos x="54" y="143"/>
                  </a:cxn>
                  <a:cxn ang="0">
                    <a:pos x="45" y="147"/>
                  </a:cxn>
                  <a:cxn ang="0">
                    <a:pos x="40" y="156"/>
                  </a:cxn>
                  <a:cxn ang="0">
                    <a:pos x="40" y="165"/>
                  </a:cxn>
                  <a:cxn ang="0">
                    <a:pos x="40" y="174"/>
                  </a:cxn>
                  <a:cxn ang="0">
                    <a:pos x="49" y="178"/>
                  </a:cxn>
                  <a:cxn ang="0">
                    <a:pos x="54" y="183"/>
                  </a:cxn>
                  <a:cxn ang="0">
                    <a:pos x="63" y="183"/>
                  </a:cxn>
                  <a:cxn ang="0">
                    <a:pos x="72" y="183"/>
                  </a:cxn>
                  <a:cxn ang="0">
                    <a:pos x="139" y="143"/>
                  </a:cxn>
                  <a:cxn ang="0">
                    <a:pos x="197" y="178"/>
                  </a:cxn>
                  <a:cxn ang="0">
                    <a:pos x="112" y="223"/>
                  </a:cxn>
                  <a:cxn ang="0">
                    <a:pos x="103" y="232"/>
                  </a:cxn>
                  <a:cxn ang="0">
                    <a:pos x="98" y="241"/>
                  </a:cxn>
                  <a:cxn ang="0">
                    <a:pos x="98" y="246"/>
                  </a:cxn>
                  <a:cxn ang="0">
                    <a:pos x="98" y="254"/>
                  </a:cxn>
                  <a:cxn ang="0">
                    <a:pos x="103" y="263"/>
                  </a:cxn>
                  <a:cxn ang="0">
                    <a:pos x="112" y="268"/>
                  </a:cxn>
                  <a:cxn ang="0">
                    <a:pos x="121" y="268"/>
                  </a:cxn>
                  <a:cxn ang="0">
                    <a:pos x="130" y="263"/>
                  </a:cxn>
                  <a:cxn ang="0">
                    <a:pos x="241" y="201"/>
                  </a:cxn>
                  <a:cxn ang="0">
                    <a:pos x="366" y="272"/>
                  </a:cxn>
                  <a:cxn ang="0">
                    <a:pos x="393" y="228"/>
                  </a:cxn>
                  <a:cxn ang="0">
                    <a:pos x="268" y="156"/>
                  </a:cxn>
                  <a:cxn ang="0">
                    <a:pos x="268" y="22"/>
                  </a:cxn>
                  <a:cxn ang="0">
                    <a:pos x="268" y="13"/>
                  </a:cxn>
                  <a:cxn ang="0">
                    <a:pos x="264" y="9"/>
                  </a:cxn>
                  <a:cxn ang="0">
                    <a:pos x="255" y="4"/>
                  </a:cxn>
                  <a:cxn ang="0">
                    <a:pos x="250" y="0"/>
                  </a:cxn>
                  <a:cxn ang="0">
                    <a:pos x="241" y="0"/>
                  </a:cxn>
                  <a:cxn ang="0">
                    <a:pos x="232" y="4"/>
                  </a:cxn>
                  <a:cxn ang="0">
                    <a:pos x="228" y="13"/>
                  </a:cxn>
                  <a:cxn ang="0">
                    <a:pos x="228" y="22"/>
                  </a:cxn>
                  <a:cxn ang="0">
                    <a:pos x="223" y="129"/>
                  </a:cxn>
                  <a:cxn ang="0">
                    <a:pos x="165" y="94"/>
                  </a:cxn>
                  <a:cxn ang="0">
                    <a:pos x="170" y="18"/>
                  </a:cxn>
                  <a:cxn ang="0">
                    <a:pos x="165" y="9"/>
                  </a:cxn>
                  <a:cxn ang="0">
                    <a:pos x="161" y="4"/>
                  </a:cxn>
                  <a:cxn ang="0">
                    <a:pos x="156" y="0"/>
                  </a:cxn>
                  <a:cxn ang="0">
                    <a:pos x="148" y="0"/>
                  </a:cxn>
                  <a:cxn ang="0">
                    <a:pos x="139" y="0"/>
                  </a:cxn>
                  <a:cxn ang="0">
                    <a:pos x="134" y="4"/>
                  </a:cxn>
                  <a:cxn ang="0">
                    <a:pos x="130" y="9"/>
                  </a:cxn>
                  <a:cxn ang="0">
                    <a:pos x="125" y="18"/>
                  </a:cxn>
                  <a:cxn ang="0">
                    <a:pos x="121" y="71"/>
                  </a:cxn>
                </a:cxnLst>
                <a:rect l="0" t="0" r="r" b="b"/>
                <a:pathLst>
                  <a:path w="393" h="272">
                    <a:moveTo>
                      <a:pt x="121" y="71"/>
                    </a:moveTo>
                    <a:lnTo>
                      <a:pt x="36" y="22"/>
                    </a:lnTo>
                    <a:lnTo>
                      <a:pt x="27" y="18"/>
                    </a:lnTo>
                    <a:lnTo>
                      <a:pt x="18" y="18"/>
                    </a:lnTo>
                    <a:lnTo>
                      <a:pt x="9" y="22"/>
                    </a:lnTo>
                    <a:lnTo>
                      <a:pt x="5" y="31"/>
                    </a:lnTo>
                    <a:lnTo>
                      <a:pt x="0" y="40"/>
                    </a:lnTo>
                    <a:lnTo>
                      <a:pt x="0" y="49"/>
                    </a:lnTo>
                    <a:lnTo>
                      <a:pt x="5" y="58"/>
                    </a:lnTo>
                    <a:lnTo>
                      <a:pt x="9" y="62"/>
                    </a:lnTo>
                    <a:lnTo>
                      <a:pt x="98" y="116"/>
                    </a:lnTo>
                    <a:lnTo>
                      <a:pt x="54" y="143"/>
                    </a:lnTo>
                    <a:lnTo>
                      <a:pt x="45" y="147"/>
                    </a:lnTo>
                    <a:lnTo>
                      <a:pt x="40" y="156"/>
                    </a:lnTo>
                    <a:lnTo>
                      <a:pt x="40" y="165"/>
                    </a:lnTo>
                    <a:lnTo>
                      <a:pt x="40" y="174"/>
                    </a:lnTo>
                    <a:lnTo>
                      <a:pt x="49" y="178"/>
                    </a:lnTo>
                    <a:lnTo>
                      <a:pt x="54" y="183"/>
                    </a:lnTo>
                    <a:lnTo>
                      <a:pt x="63" y="183"/>
                    </a:lnTo>
                    <a:lnTo>
                      <a:pt x="72" y="183"/>
                    </a:lnTo>
                    <a:lnTo>
                      <a:pt x="139" y="143"/>
                    </a:lnTo>
                    <a:lnTo>
                      <a:pt x="197" y="178"/>
                    </a:lnTo>
                    <a:lnTo>
                      <a:pt x="112" y="223"/>
                    </a:lnTo>
                    <a:lnTo>
                      <a:pt x="103" y="232"/>
                    </a:lnTo>
                    <a:lnTo>
                      <a:pt x="98" y="241"/>
                    </a:lnTo>
                    <a:lnTo>
                      <a:pt x="98" y="246"/>
                    </a:lnTo>
                    <a:lnTo>
                      <a:pt x="98" y="254"/>
                    </a:lnTo>
                    <a:lnTo>
                      <a:pt x="103" y="263"/>
                    </a:lnTo>
                    <a:lnTo>
                      <a:pt x="112" y="268"/>
                    </a:lnTo>
                    <a:lnTo>
                      <a:pt x="121" y="268"/>
                    </a:lnTo>
                    <a:lnTo>
                      <a:pt x="130" y="263"/>
                    </a:lnTo>
                    <a:lnTo>
                      <a:pt x="241" y="201"/>
                    </a:lnTo>
                    <a:lnTo>
                      <a:pt x="366" y="272"/>
                    </a:lnTo>
                    <a:lnTo>
                      <a:pt x="393" y="228"/>
                    </a:lnTo>
                    <a:lnTo>
                      <a:pt x="268" y="156"/>
                    </a:lnTo>
                    <a:lnTo>
                      <a:pt x="268" y="22"/>
                    </a:lnTo>
                    <a:lnTo>
                      <a:pt x="268" y="13"/>
                    </a:lnTo>
                    <a:lnTo>
                      <a:pt x="264" y="9"/>
                    </a:lnTo>
                    <a:lnTo>
                      <a:pt x="255" y="4"/>
                    </a:lnTo>
                    <a:lnTo>
                      <a:pt x="250" y="0"/>
                    </a:lnTo>
                    <a:lnTo>
                      <a:pt x="241" y="0"/>
                    </a:lnTo>
                    <a:lnTo>
                      <a:pt x="232" y="4"/>
                    </a:lnTo>
                    <a:lnTo>
                      <a:pt x="228" y="13"/>
                    </a:lnTo>
                    <a:lnTo>
                      <a:pt x="228" y="22"/>
                    </a:lnTo>
                    <a:lnTo>
                      <a:pt x="223" y="129"/>
                    </a:lnTo>
                    <a:lnTo>
                      <a:pt x="165" y="94"/>
                    </a:lnTo>
                    <a:lnTo>
                      <a:pt x="170" y="18"/>
                    </a:lnTo>
                    <a:lnTo>
                      <a:pt x="165" y="9"/>
                    </a:lnTo>
                    <a:lnTo>
                      <a:pt x="161" y="4"/>
                    </a:lnTo>
                    <a:lnTo>
                      <a:pt x="156" y="0"/>
                    </a:lnTo>
                    <a:lnTo>
                      <a:pt x="148" y="0"/>
                    </a:lnTo>
                    <a:lnTo>
                      <a:pt x="139" y="0"/>
                    </a:lnTo>
                    <a:lnTo>
                      <a:pt x="134" y="4"/>
                    </a:lnTo>
                    <a:lnTo>
                      <a:pt x="130" y="9"/>
                    </a:lnTo>
                    <a:lnTo>
                      <a:pt x="125" y="18"/>
                    </a:lnTo>
                    <a:lnTo>
                      <a:pt x="121" y="71"/>
                    </a:lnTo>
                    <a:close/>
                  </a:path>
                </a:pathLst>
              </a:custGeom>
              <a:solidFill>
                <a:schemeClr val="bg1"/>
              </a:solidFill>
              <a:ln w="9525">
                <a:noFill/>
                <a:round/>
                <a:headEnd/>
                <a:tailEnd/>
              </a:ln>
            </p:spPr>
            <p:txBody>
              <a:bodyPr/>
              <a:lstStyle/>
              <a:p>
                <a:pPr>
                  <a:defRPr/>
                </a:pPr>
                <a:endParaRPr lang="ko-KR" altLang="en-US" sz="3400"/>
              </a:p>
            </p:txBody>
          </p:sp>
          <p:sp>
            <p:nvSpPr>
              <p:cNvPr id="7193" name="Freeform 25"/>
              <p:cNvSpPr>
                <a:spLocks/>
              </p:cNvSpPr>
              <p:nvPr userDrawn="1"/>
            </p:nvSpPr>
            <p:spPr bwMode="white">
              <a:xfrm>
                <a:off x="981" y="627"/>
                <a:ext cx="394" cy="273"/>
              </a:xfrm>
              <a:custGeom>
                <a:avLst/>
                <a:gdLst/>
                <a:ahLst/>
                <a:cxnLst>
                  <a:cxn ang="0">
                    <a:pos x="98" y="156"/>
                  </a:cxn>
                  <a:cxn ang="0">
                    <a:pos x="9" y="205"/>
                  </a:cxn>
                  <a:cxn ang="0">
                    <a:pos x="0" y="214"/>
                  </a:cxn>
                  <a:cxn ang="0">
                    <a:pos x="0" y="223"/>
                  </a:cxn>
                  <a:cxn ang="0">
                    <a:pos x="0" y="228"/>
                  </a:cxn>
                  <a:cxn ang="0">
                    <a:pos x="0" y="237"/>
                  </a:cxn>
                  <a:cxn ang="0">
                    <a:pos x="9" y="246"/>
                  </a:cxn>
                  <a:cxn ang="0">
                    <a:pos x="14" y="250"/>
                  </a:cxn>
                  <a:cxn ang="0">
                    <a:pos x="23" y="250"/>
                  </a:cxn>
                  <a:cxn ang="0">
                    <a:pos x="36" y="250"/>
                  </a:cxn>
                  <a:cxn ang="0">
                    <a:pos x="125" y="196"/>
                  </a:cxn>
                  <a:cxn ang="0">
                    <a:pos x="125" y="250"/>
                  </a:cxn>
                  <a:cxn ang="0">
                    <a:pos x="125" y="263"/>
                  </a:cxn>
                  <a:cxn ang="0">
                    <a:pos x="130" y="268"/>
                  </a:cxn>
                  <a:cxn ang="0">
                    <a:pos x="139" y="272"/>
                  </a:cxn>
                  <a:cxn ang="0">
                    <a:pos x="143" y="277"/>
                  </a:cxn>
                  <a:cxn ang="0">
                    <a:pos x="152" y="277"/>
                  </a:cxn>
                  <a:cxn ang="0">
                    <a:pos x="161" y="272"/>
                  </a:cxn>
                  <a:cxn ang="0">
                    <a:pos x="165" y="263"/>
                  </a:cxn>
                  <a:cxn ang="0">
                    <a:pos x="165" y="254"/>
                  </a:cxn>
                  <a:cxn ang="0">
                    <a:pos x="165" y="178"/>
                  </a:cxn>
                  <a:cxn ang="0">
                    <a:pos x="223" y="143"/>
                  </a:cxn>
                  <a:cxn ang="0">
                    <a:pos x="223" y="241"/>
                  </a:cxn>
                  <a:cxn ang="0">
                    <a:pos x="223" y="250"/>
                  </a:cxn>
                  <a:cxn ang="0">
                    <a:pos x="228" y="259"/>
                  </a:cxn>
                  <a:cxn ang="0">
                    <a:pos x="237" y="263"/>
                  </a:cxn>
                  <a:cxn ang="0">
                    <a:pos x="246" y="268"/>
                  </a:cxn>
                  <a:cxn ang="0">
                    <a:pos x="255" y="268"/>
                  </a:cxn>
                  <a:cxn ang="0">
                    <a:pos x="259" y="263"/>
                  </a:cxn>
                  <a:cxn ang="0">
                    <a:pos x="264" y="254"/>
                  </a:cxn>
                  <a:cxn ang="0">
                    <a:pos x="268" y="246"/>
                  </a:cxn>
                  <a:cxn ang="0">
                    <a:pos x="268" y="116"/>
                  </a:cxn>
                  <a:cxn ang="0">
                    <a:pos x="393" y="44"/>
                  </a:cxn>
                  <a:cxn ang="0">
                    <a:pos x="366" y="0"/>
                  </a:cxn>
                  <a:cxn ang="0">
                    <a:pos x="241" y="71"/>
                  </a:cxn>
                  <a:cxn ang="0">
                    <a:pos x="125" y="4"/>
                  </a:cxn>
                  <a:cxn ang="0">
                    <a:pos x="121" y="0"/>
                  </a:cxn>
                  <a:cxn ang="0">
                    <a:pos x="112" y="0"/>
                  </a:cxn>
                  <a:cxn ang="0">
                    <a:pos x="103" y="4"/>
                  </a:cxn>
                  <a:cxn ang="0">
                    <a:pos x="98" y="9"/>
                  </a:cxn>
                  <a:cxn ang="0">
                    <a:pos x="94" y="18"/>
                  </a:cxn>
                  <a:cxn ang="0">
                    <a:pos x="94" y="26"/>
                  </a:cxn>
                  <a:cxn ang="0">
                    <a:pos x="98" y="35"/>
                  </a:cxn>
                  <a:cxn ang="0">
                    <a:pos x="107" y="40"/>
                  </a:cxn>
                  <a:cxn ang="0">
                    <a:pos x="197" y="98"/>
                  </a:cxn>
                  <a:cxn ang="0">
                    <a:pos x="139" y="129"/>
                  </a:cxn>
                  <a:cxn ang="0">
                    <a:pos x="72" y="89"/>
                  </a:cxn>
                  <a:cxn ang="0">
                    <a:pos x="63" y="85"/>
                  </a:cxn>
                  <a:cxn ang="0">
                    <a:pos x="58" y="85"/>
                  </a:cxn>
                  <a:cxn ang="0">
                    <a:pos x="49" y="89"/>
                  </a:cxn>
                  <a:cxn ang="0">
                    <a:pos x="45" y="98"/>
                  </a:cxn>
                  <a:cxn ang="0">
                    <a:pos x="45" y="102"/>
                  </a:cxn>
                  <a:cxn ang="0">
                    <a:pos x="45" y="111"/>
                  </a:cxn>
                  <a:cxn ang="0">
                    <a:pos x="45" y="120"/>
                  </a:cxn>
                  <a:cxn ang="0">
                    <a:pos x="54" y="125"/>
                  </a:cxn>
                  <a:cxn ang="0">
                    <a:pos x="98" y="156"/>
                  </a:cxn>
                </a:cxnLst>
                <a:rect l="0" t="0" r="r" b="b"/>
                <a:pathLst>
                  <a:path w="393" h="277">
                    <a:moveTo>
                      <a:pt x="98" y="156"/>
                    </a:moveTo>
                    <a:lnTo>
                      <a:pt x="9" y="205"/>
                    </a:lnTo>
                    <a:lnTo>
                      <a:pt x="0" y="214"/>
                    </a:lnTo>
                    <a:lnTo>
                      <a:pt x="0" y="223"/>
                    </a:lnTo>
                    <a:lnTo>
                      <a:pt x="0" y="228"/>
                    </a:lnTo>
                    <a:lnTo>
                      <a:pt x="0" y="237"/>
                    </a:lnTo>
                    <a:lnTo>
                      <a:pt x="9" y="246"/>
                    </a:lnTo>
                    <a:lnTo>
                      <a:pt x="14" y="250"/>
                    </a:lnTo>
                    <a:lnTo>
                      <a:pt x="23" y="250"/>
                    </a:lnTo>
                    <a:lnTo>
                      <a:pt x="36" y="250"/>
                    </a:lnTo>
                    <a:lnTo>
                      <a:pt x="125" y="196"/>
                    </a:lnTo>
                    <a:lnTo>
                      <a:pt x="125" y="250"/>
                    </a:lnTo>
                    <a:lnTo>
                      <a:pt x="125" y="263"/>
                    </a:lnTo>
                    <a:lnTo>
                      <a:pt x="130" y="268"/>
                    </a:lnTo>
                    <a:lnTo>
                      <a:pt x="139" y="272"/>
                    </a:lnTo>
                    <a:lnTo>
                      <a:pt x="143" y="277"/>
                    </a:lnTo>
                    <a:lnTo>
                      <a:pt x="152" y="277"/>
                    </a:lnTo>
                    <a:lnTo>
                      <a:pt x="161" y="272"/>
                    </a:lnTo>
                    <a:lnTo>
                      <a:pt x="165" y="263"/>
                    </a:lnTo>
                    <a:lnTo>
                      <a:pt x="165" y="254"/>
                    </a:lnTo>
                    <a:lnTo>
                      <a:pt x="165" y="178"/>
                    </a:lnTo>
                    <a:lnTo>
                      <a:pt x="223" y="143"/>
                    </a:lnTo>
                    <a:lnTo>
                      <a:pt x="223" y="241"/>
                    </a:lnTo>
                    <a:lnTo>
                      <a:pt x="223" y="250"/>
                    </a:lnTo>
                    <a:lnTo>
                      <a:pt x="228" y="259"/>
                    </a:lnTo>
                    <a:lnTo>
                      <a:pt x="237" y="263"/>
                    </a:lnTo>
                    <a:lnTo>
                      <a:pt x="246" y="268"/>
                    </a:lnTo>
                    <a:lnTo>
                      <a:pt x="255" y="268"/>
                    </a:lnTo>
                    <a:lnTo>
                      <a:pt x="259" y="263"/>
                    </a:lnTo>
                    <a:lnTo>
                      <a:pt x="264" y="254"/>
                    </a:lnTo>
                    <a:lnTo>
                      <a:pt x="268" y="246"/>
                    </a:lnTo>
                    <a:lnTo>
                      <a:pt x="268" y="116"/>
                    </a:lnTo>
                    <a:lnTo>
                      <a:pt x="393" y="44"/>
                    </a:lnTo>
                    <a:lnTo>
                      <a:pt x="366" y="0"/>
                    </a:lnTo>
                    <a:lnTo>
                      <a:pt x="241" y="71"/>
                    </a:lnTo>
                    <a:lnTo>
                      <a:pt x="125" y="4"/>
                    </a:lnTo>
                    <a:lnTo>
                      <a:pt x="121" y="0"/>
                    </a:lnTo>
                    <a:lnTo>
                      <a:pt x="112" y="0"/>
                    </a:lnTo>
                    <a:lnTo>
                      <a:pt x="103" y="4"/>
                    </a:lnTo>
                    <a:lnTo>
                      <a:pt x="98" y="9"/>
                    </a:lnTo>
                    <a:lnTo>
                      <a:pt x="94" y="18"/>
                    </a:lnTo>
                    <a:lnTo>
                      <a:pt x="94" y="26"/>
                    </a:lnTo>
                    <a:lnTo>
                      <a:pt x="98" y="35"/>
                    </a:lnTo>
                    <a:lnTo>
                      <a:pt x="107" y="40"/>
                    </a:lnTo>
                    <a:lnTo>
                      <a:pt x="197" y="98"/>
                    </a:lnTo>
                    <a:lnTo>
                      <a:pt x="139" y="129"/>
                    </a:lnTo>
                    <a:lnTo>
                      <a:pt x="72" y="89"/>
                    </a:lnTo>
                    <a:lnTo>
                      <a:pt x="63" y="85"/>
                    </a:lnTo>
                    <a:lnTo>
                      <a:pt x="58" y="85"/>
                    </a:lnTo>
                    <a:lnTo>
                      <a:pt x="49" y="89"/>
                    </a:lnTo>
                    <a:lnTo>
                      <a:pt x="45" y="98"/>
                    </a:lnTo>
                    <a:lnTo>
                      <a:pt x="45" y="102"/>
                    </a:lnTo>
                    <a:lnTo>
                      <a:pt x="45" y="111"/>
                    </a:lnTo>
                    <a:lnTo>
                      <a:pt x="45" y="120"/>
                    </a:lnTo>
                    <a:lnTo>
                      <a:pt x="54" y="125"/>
                    </a:lnTo>
                    <a:lnTo>
                      <a:pt x="98" y="156"/>
                    </a:lnTo>
                    <a:close/>
                  </a:path>
                </a:pathLst>
              </a:custGeom>
              <a:solidFill>
                <a:schemeClr val="bg1"/>
              </a:solidFill>
              <a:ln w="9525">
                <a:noFill/>
                <a:round/>
                <a:headEnd/>
                <a:tailEnd/>
              </a:ln>
            </p:spPr>
            <p:txBody>
              <a:bodyPr/>
              <a:lstStyle/>
              <a:p>
                <a:pPr>
                  <a:defRPr/>
                </a:pPr>
                <a:endParaRPr lang="ko-KR" altLang="en-US" sz="3400"/>
              </a:p>
            </p:txBody>
          </p:sp>
          <p:sp>
            <p:nvSpPr>
              <p:cNvPr id="7194" name="Freeform 26"/>
              <p:cNvSpPr>
                <a:spLocks/>
              </p:cNvSpPr>
              <p:nvPr userDrawn="1"/>
            </p:nvSpPr>
            <p:spPr bwMode="white">
              <a:xfrm>
                <a:off x="1211" y="649"/>
                <a:ext cx="298" cy="435"/>
              </a:xfrm>
              <a:custGeom>
                <a:avLst/>
                <a:gdLst/>
                <a:ahLst/>
                <a:cxnLst>
                  <a:cxn ang="0">
                    <a:pos x="125" y="313"/>
                  </a:cxn>
                  <a:cxn ang="0">
                    <a:pos x="125" y="411"/>
                  </a:cxn>
                  <a:cxn ang="0">
                    <a:pos x="129" y="425"/>
                  </a:cxn>
                  <a:cxn ang="0">
                    <a:pos x="134" y="429"/>
                  </a:cxn>
                  <a:cxn ang="0">
                    <a:pos x="143" y="434"/>
                  </a:cxn>
                  <a:cxn ang="0">
                    <a:pos x="147" y="438"/>
                  </a:cxn>
                  <a:cxn ang="0">
                    <a:pos x="156" y="434"/>
                  </a:cxn>
                  <a:cxn ang="0">
                    <a:pos x="165" y="429"/>
                  </a:cxn>
                  <a:cxn ang="0">
                    <a:pos x="174" y="425"/>
                  </a:cxn>
                  <a:cxn ang="0">
                    <a:pos x="174" y="411"/>
                  </a:cxn>
                  <a:cxn ang="0">
                    <a:pos x="174" y="308"/>
                  </a:cxn>
                  <a:cxn ang="0">
                    <a:pos x="223" y="335"/>
                  </a:cxn>
                  <a:cxn ang="0">
                    <a:pos x="232" y="340"/>
                  </a:cxn>
                  <a:cxn ang="0">
                    <a:pos x="241" y="340"/>
                  </a:cxn>
                  <a:cxn ang="0">
                    <a:pos x="250" y="335"/>
                  </a:cxn>
                  <a:cxn ang="0">
                    <a:pos x="254" y="331"/>
                  </a:cxn>
                  <a:cxn ang="0">
                    <a:pos x="254" y="322"/>
                  </a:cxn>
                  <a:cxn ang="0">
                    <a:pos x="254" y="317"/>
                  </a:cxn>
                  <a:cxn ang="0">
                    <a:pos x="254" y="308"/>
                  </a:cxn>
                  <a:cxn ang="0">
                    <a:pos x="245" y="300"/>
                  </a:cxn>
                  <a:cxn ang="0">
                    <a:pos x="178" y="264"/>
                  </a:cxn>
                  <a:cxn ang="0">
                    <a:pos x="178" y="192"/>
                  </a:cxn>
                  <a:cxn ang="0">
                    <a:pos x="263" y="246"/>
                  </a:cxn>
                  <a:cxn ang="0">
                    <a:pos x="272" y="250"/>
                  </a:cxn>
                  <a:cxn ang="0">
                    <a:pos x="281" y="250"/>
                  </a:cxn>
                  <a:cxn ang="0">
                    <a:pos x="290" y="246"/>
                  </a:cxn>
                  <a:cxn ang="0">
                    <a:pos x="294" y="241"/>
                  </a:cxn>
                  <a:cxn ang="0">
                    <a:pos x="299" y="232"/>
                  </a:cxn>
                  <a:cxn ang="0">
                    <a:pos x="299" y="224"/>
                  </a:cxn>
                  <a:cxn ang="0">
                    <a:pos x="294" y="215"/>
                  </a:cxn>
                  <a:cxn ang="0">
                    <a:pos x="285" y="210"/>
                  </a:cxn>
                  <a:cxn ang="0">
                    <a:pos x="178" y="143"/>
                  </a:cxn>
                  <a:cxn ang="0">
                    <a:pos x="178" y="0"/>
                  </a:cxn>
                  <a:cxn ang="0">
                    <a:pos x="125" y="0"/>
                  </a:cxn>
                  <a:cxn ang="0">
                    <a:pos x="125" y="143"/>
                  </a:cxn>
                  <a:cxn ang="0">
                    <a:pos x="9" y="210"/>
                  </a:cxn>
                  <a:cxn ang="0">
                    <a:pos x="4" y="215"/>
                  </a:cxn>
                  <a:cxn ang="0">
                    <a:pos x="0" y="224"/>
                  </a:cxn>
                  <a:cxn ang="0">
                    <a:pos x="0" y="232"/>
                  </a:cxn>
                  <a:cxn ang="0">
                    <a:pos x="0" y="237"/>
                  </a:cxn>
                  <a:cxn ang="0">
                    <a:pos x="4" y="246"/>
                  </a:cxn>
                  <a:cxn ang="0">
                    <a:pos x="13" y="250"/>
                  </a:cxn>
                  <a:cxn ang="0">
                    <a:pos x="22" y="250"/>
                  </a:cxn>
                  <a:cxn ang="0">
                    <a:pos x="31" y="246"/>
                  </a:cxn>
                  <a:cxn ang="0">
                    <a:pos x="125" y="197"/>
                  </a:cxn>
                  <a:cxn ang="0">
                    <a:pos x="125" y="264"/>
                  </a:cxn>
                  <a:cxn ang="0">
                    <a:pos x="53" y="300"/>
                  </a:cxn>
                  <a:cxn ang="0">
                    <a:pos x="49" y="304"/>
                  </a:cxn>
                  <a:cxn ang="0">
                    <a:pos x="44" y="313"/>
                  </a:cxn>
                  <a:cxn ang="0">
                    <a:pos x="44" y="322"/>
                  </a:cxn>
                  <a:cxn ang="0">
                    <a:pos x="49" y="326"/>
                  </a:cxn>
                  <a:cxn ang="0">
                    <a:pos x="53" y="331"/>
                  </a:cxn>
                  <a:cxn ang="0">
                    <a:pos x="62" y="335"/>
                  </a:cxn>
                  <a:cxn ang="0">
                    <a:pos x="67" y="335"/>
                  </a:cxn>
                  <a:cxn ang="0">
                    <a:pos x="76" y="335"/>
                  </a:cxn>
                  <a:cxn ang="0">
                    <a:pos x="125" y="313"/>
                  </a:cxn>
                </a:cxnLst>
                <a:rect l="0" t="0" r="r" b="b"/>
                <a:pathLst>
                  <a:path w="299" h="438">
                    <a:moveTo>
                      <a:pt x="125" y="313"/>
                    </a:moveTo>
                    <a:lnTo>
                      <a:pt x="125" y="411"/>
                    </a:lnTo>
                    <a:lnTo>
                      <a:pt x="129" y="425"/>
                    </a:lnTo>
                    <a:lnTo>
                      <a:pt x="134" y="429"/>
                    </a:lnTo>
                    <a:lnTo>
                      <a:pt x="143" y="434"/>
                    </a:lnTo>
                    <a:lnTo>
                      <a:pt x="147" y="438"/>
                    </a:lnTo>
                    <a:lnTo>
                      <a:pt x="156" y="434"/>
                    </a:lnTo>
                    <a:lnTo>
                      <a:pt x="165" y="429"/>
                    </a:lnTo>
                    <a:lnTo>
                      <a:pt x="174" y="425"/>
                    </a:lnTo>
                    <a:lnTo>
                      <a:pt x="174" y="411"/>
                    </a:lnTo>
                    <a:lnTo>
                      <a:pt x="174" y="308"/>
                    </a:lnTo>
                    <a:lnTo>
                      <a:pt x="223" y="335"/>
                    </a:lnTo>
                    <a:lnTo>
                      <a:pt x="232" y="340"/>
                    </a:lnTo>
                    <a:lnTo>
                      <a:pt x="241" y="340"/>
                    </a:lnTo>
                    <a:lnTo>
                      <a:pt x="250" y="335"/>
                    </a:lnTo>
                    <a:lnTo>
                      <a:pt x="254" y="331"/>
                    </a:lnTo>
                    <a:lnTo>
                      <a:pt x="254" y="322"/>
                    </a:lnTo>
                    <a:lnTo>
                      <a:pt x="254" y="317"/>
                    </a:lnTo>
                    <a:lnTo>
                      <a:pt x="254" y="308"/>
                    </a:lnTo>
                    <a:lnTo>
                      <a:pt x="245" y="300"/>
                    </a:lnTo>
                    <a:lnTo>
                      <a:pt x="178" y="264"/>
                    </a:lnTo>
                    <a:lnTo>
                      <a:pt x="178" y="192"/>
                    </a:lnTo>
                    <a:lnTo>
                      <a:pt x="263" y="246"/>
                    </a:lnTo>
                    <a:lnTo>
                      <a:pt x="272" y="250"/>
                    </a:lnTo>
                    <a:lnTo>
                      <a:pt x="281" y="250"/>
                    </a:lnTo>
                    <a:lnTo>
                      <a:pt x="290" y="246"/>
                    </a:lnTo>
                    <a:lnTo>
                      <a:pt x="294" y="241"/>
                    </a:lnTo>
                    <a:lnTo>
                      <a:pt x="299" y="232"/>
                    </a:lnTo>
                    <a:lnTo>
                      <a:pt x="299" y="224"/>
                    </a:lnTo>
                    <a:lnTo>
                      <a:pt x="294" y="215"/>
                    </a:lnTo>
                    <a:lnTo>
                      <a:pt x="285" y="210"/>
                    </a:lnTo>
                    <a:lnTo>
                      <a:pt x="178" y="143"/>
                    </a:lnTo>
                    <a:lnTo>
                      <a:pt x="178" y="0"/>
                    </a:lnTo>
                    <a:lnTo>
                      <a:pt x="125" y="0"/>
                    </a:lnTo>
                    <a:lnTo>
                      <a:pt x="125" y="143"/>
                    </a:lnTo>
                    <a:lnTo>
                      <a:pt x="9" y="210"/>
                    </a:lnTo>
                    <a:lnTo>
                      <a:pt x="4" y="215"/>
                    </a:lnTo>
                    <a:lnTo>
                      <a:pt x="0" y="224"/>
                    </a:lnTo>
                    <a:lnTo>
                      <a:pt x="0" y="232"/>
                    </a:lnTo>
                    <a:lnTo>
                      <a:pt x="0" y="237"/>
                    </a:lnTo>
                    <a:lnTo>
                      <a:pt x="4" y="246"/>
                    </a:lnTo>
                    <a:lnTo>
                      <a:pt x="13" y="250"/>
                    </a:lnTo>
                    <a:lnTo>
                      <a:pt x="22" y="250"/>
                    </a:lnTo>
                    <a:lnTo>
                      <a:pt x="31" y="246"/>
                    </a:lnTo>
                    <a:lnTo>
                      <a:pt x="125" y="197"/>
                    </a:lnTo>
                    <a:lnTo>
                      <a:pt x="125" y="264"/>
                    </a:lnTo>
                    <a:lnTo>
                      <a:pt x="53" y="300"/>
                    </a:lnTo>
                    <a:lnTo>
                      <a:pt x="49" y="304"/>
                    </a:lnTo>
                    <a:lnTo>
                      <a:pt x="44" y="313"/>
                    </a:lnTo>
                    <a:lnTo>
                      <a:pt x="44" y="322"/>
                    </a:lnTo>
                    <a:lnTo>
                      <a:pt x="49" y="326"/>
                    </a:lnTo>
                    <a:lnTo>
                      <a:pt x="53" y="331"/>
                    </a:lnTo>
                    <a:lnTo>
                      <a:pt x="62" y="335"/>
                    </a:lnTo>
                    <a:lnTo>
                      <a:pt x="67" y="335"/>
                    </a:lnTo>
                    <a:lnTo>
                      <a:pt x="76" y="335"/>
                    </a:lnTo>
                    <a:lnTo>
                      <a:pt x="125" y="313"/>
                    </a:lnTo>
                    <a:close/>
                  </a:path>
                </a:pathLst>
              </a:custGeom>
              <a:solidFill>
                <a:schemeClr val="bg1"/>
              </a:solidFill>
              <a:ln w="9525">
                <a:noFill/>
                <a:round/>
                <a:headEnd/>
                <a:tailEnd/>
              </a:ln>
            </p:spPr>
            <p:txBody>
              <a:bodyPr/>
              <a:lstStyle/>
              <a:p>
                <a:pPr>
                  <a:defRPr/>
                </a:pPr>
                <a:endParaRPr lang="ko-KR" altLang="en-US" sz="3400"/>
              </a:p>
            </p:txBody>
          </p:sp>
          <p:sp>
            <p:nvSpPr>
              <p:cNvPr id="7195" name="Freeform 27"/>
              <p:cNvSpPr>
                <a:spLocks/>
              </p:cNvSpPr>
              <p:nvPr userDrawn="1"/>
            </p:nvSpPr>
            <p:spPr bwMode="white">
              <a:xfrm>
                <a:off x="1349" y="627"/>
                <a:ext cx="398" cy="268"/>
              </a:xfrm>
              <a:custGeom>
                <a:avLst/>
                <a:gdLst/>
                <a:ahLst/>
                <a:cxnLst>
                  <a:cxn ang="0">
                    <a:pos x="272" y="201"/>
                  </a:cxn>
                  <a:cxn ang="0">
                    <a:pos x="357" y="250"/>
                  </a:cxn>
                  <a:cxn ang="0">
                    <a:pos x="366" y="254"/>
                  </a:cxn>
                  <a:cxn ang="0">
                    <a:pos x="375" y="254"/>
                  </a:cxn>
                  <a:cxn ang="0">
                    <a:pos x="384" y="250"/>
                  </a:cxn>
                  <a:cxn ang="0">
                    <a:pos x="388" y="241"/>
                  </a:cxn>
                  <a:cxn ang="0">
                    <a:pos x="393" y="232"/>
                  </a:cxn>
                  <a:cxn ang="0">
                    <a:pos x="393" y="223"/>
                  </a:cxn>
                  <a:cxn ang="0">
                    <a:pos x="388" y="214"/>
                  </a:cxn>
                  <a:cxn ang="0">
                    <a:pos x="384" y="210"/>
                  </a:cxn>
                  <a:cxn ang="0">
                    <a:pos x="295" y="156"/>
                  </a:cxn>
                  <a:cxn ang="0">
                    <a:pos x="339" y="129"/>
                  </a:cxn>
                  <a:cxn ang="0">
                    <a:pos x="348" y="125"/>
                  </a:cxn>
                  <a:cxn ang="0">
                    <a:pos x="353" y="116"/>
                  </a:cxn>
                  <a:cxn ang="0">
                    <a:pos x="353" y="107"/>
                  </a:cxn>
                  <a:cxn ang="0">
                    <a:pos x="353" y="98"/>
                  </a:cxn>
                  <a:cxn ang="0">
                    <a:pos x="344" y="94"/>
                  </a:cxn>
                  <a:cxn ang="0">
                    <a:pos x="339" y="89"/>
                  </a:cxn>
                  <a:cxn ang="0">
                    <a:pos x="330" y="89"/>
                  </a:cxn>
                  <a:cxn ang="0">
                    <a:pos x="321" y="89"/>
                  </a:cxn>
                  <a:cxn ang="0">
                    <a:pos x="254" y="129"/>
                  </a:cxn>
                  <a:cxn ang="0">
                    <a:pos x="196" y="94"/>
                  </a:cxn>
                  <a:cxn ang="0">
                    <a:pos x="281" y="49"/>
                  </a:cxn>
                  <a:cxn ang="0">
                    <a:pos x="290" y="40"/>
                  </a:cxn>
                  <a:cxn ang="0">
                    <a:pos x="295" y="31"/>
                  </a:cxn>
                  <a:cxn ang="0">
                    <a:pos x="295" y="26"/>
                  </a:cxn>
                  <a:cxn ang="0">
                    <a:pos x="295" y="18"/>
                  </a:cxn>
                  <a:cxn ang="0">
                    <a:pos x="290" y="9"/>
                  </a:cxn>
                  <a:cxn ang="0">
                    <a:pos x="281" y="4"/>
                  </a:cxn>
                  <a:cxn ang="0">
                    <a:pos x="272" y="4"/>
                  </a:cxn>
                  <a:cxn ang="0">
                    <a:pos x="263" y="9"/>
                  </a:cxn>
                  <a:cxn ang="0">
                    <a:pos x="152" y="71"/>
                  </a:cxn>
                  <a:cxn ang="0">
                    <a:pos x="27" y="0"/>
                  </a:cxn>
                  <a:cxn ang="0">
                    <a:pos x="0" y="44"/>
                  </a:cxn>
                  <a:cxn ang="0">
                    <a:pos x="125" y="116"/>
                  </a:cxn>
                  <a:cxn ang="0">
                    <a:pos x="125" y="250"/>
                  </a:cxn>
                  <a:cxn ang="0">
                    <a:pos x="125" y="259"/>
                  </a:cxn>
                  <a:cxn ang="0">
                    <a:pos x="129" y="263"/>
                  </a:cxn>
                  <a:cxn ang="0">
                    <a:pos x="138" y="268"/>
                  </a:cxn>
                  <a:cxn ang="0">
                    <a:pos x="143" y="272"/>
                  </a:cxn>
                  <a:cxn ang="0">
                    <a:pos x="152" y="272"/>
                  </a:cxn>
                  <a:cxn ang="0">
                    <a:pos x="161" y="268"/>
                  </a:cxn>
                  <a:cxn ang="0">
                    <a:pos x="165" y="259"/>
                  </a:cxn>
                  <a:cxn ang="0">
                    <a:pos x="165" y="250"/>
                  </a:cxn>
                  <a:cxn ang="0">
                    <a:pos x="170" y="143"/>
                  </a:cxn>
                  <a:cxn ang="0">
                    <a:pos x="228" y="178"/>
                  </a:cxn>
                  <a:cxn ang="0">
                    <a:pos x="223" y="254"/>
                  </a:cxn>
                  <a:cxn ang="0">
                    <a:pos x="228" y="263"/>
                  </a:cxn>
                  <a:cxn ang="0">
                    <a:pos x="232" y="268"/>
                  </a:cxn>
                  <a:cxn ang="0">
                    <a:pos x="237" y="272"/>
                  </a:cxn>
                  <a:cxn ang="0">
                    <a:pos x="245" y="272"/>
                  </a:cxn>
                  <a:cxn ang="0">
                    <a:pos x="254" y="272"/>
                  </a:cxn>
                  <a:cxn ang="0">
                    <a:pos x="259" y="268"/>
                  </a:cxn>
                  <a:cxn ang="0">
                    <a:pos x="263" y="263"/>
                  </a:cxn>
                  <a:cxn ang="0">
                    <a:pos x="268" y="254"/>
                  </a:cxn>
                  <a:cxn ang="0">
                    <a:pos x="272" y="201"/>
                  </a:cxn>
                </a:cxnLst>
                <a:rect l="0" t="0" r="r" b="b"/>
                <a:pathLst>
                  <a:path w="393" h="272">
                    <a:moveTo>
                      <a:pt x="272" y="201"/>
                    </a:moveTo>
                    <a:lnTo>
                      <a:pt x="357" y="250"/>
                    </a:lnTo>
                    <a:lnTo>
                      <a:pt x="366" y="254"/>
                    </a:lnTo>
                    <a:lnTo>
                      <a:pt x="375" y="254"/>
                    </a:lnTo>
                    <a:lnTo>
                      <a:pt x="384" y="250"/>
                    </a:lnTo>
                    <a:lnTo>
                      <a:pt x="388" y="241"/>
                    </a:lnTo>
                    <a:lnTo>
                      <a:pt x="393" y="232"/>
                    </a:lnTo>
                    <a:lnTo>
                      <a:pt x="393" y="223"/>
                    </a:lnTo>
                    <a:lnTo>
                      <a:pt x="388" y="214"/>
                    </a:lnTo>
                    <a:lnTo>
                      <a:pt x="384" y="210"/>
                    </a:lnTo>
                    <a:lnTo>
                      <a:pt x="295" y="156"/>
                    </a:lnTo>
                    <a:lnTo>
                      <a:pt x="339" y="129"/>
                    </a:lnTo>
                    <a:lnTo>
                      <a:pt x="348" y="125"/>
                    </a:lnTo>
                    <a:lnTo>
                      <a:pt x="353" y="116"/>
                    </a:lnTo>
                    <a:lnTo>
                      <a:pt x="353" y="107"/>
                    </a:lnTo>
                    <a:lnTo>
                      <a:pt x="353" y="98"/>
                    </a:lnTo>
                    <a:lnTo>
                      <a:pt x="344" y="94"/>
                    </a:lnTo>
                    <a:lnTo>
                      <a:pt x="339" y="89"/>
                    </a:lnTo>
                    <a:lnTo>
                      <a:pt x="330" y="89"/>
                    </a:lnTo>
                    <a:lnTo>
                      <a:pt x="321" y="89"/>
                    </a:lnTo>
                    <a:lnTo>
                      <a:pt x="254" y="129"/>
                    </a:lnTo>
                    <a:lnTo>
                      <a:pt x="196" y="94"/>
                    </a:lnTo>
                    <a:lnTo>
                      <a:pt x="281" y="49"/>
                    </a:lnTo>
                    <a:lnTo>
                      <a:pt x="290" y="40"/>
                    </a:lnTo>
                    <a:lnTo>
                      <a:pt x="295" y="31"/>
                    </a:lnTo>
                    <a:lnTo>
                      <a:pt x="295" y="26"/>
                    </a:lnTo>
                    <a:lnTo>
                      <a:pt x="295" y="18"/>
                    </a:lnTo>
                    <a:lnTo>
                      <a:pt x="290" y="9"/>
                    </a:lnTo>
                    <a:lnTo>
                      <a:pt x="281" y="4"/>
                    </a:lnTo>
                    <a:lnTo>
                      <a:pt x="272" y="4"/>
                    </a:lnTo>
                    <a:lnTo>
                      <a:pt x="263" y="9"/>
                    </a:lnTo>
                    <a:lnTo>
                      <a:pt x="152" y="71"/>
                    </a:lnTo>
                    <a:lnTo>
                      <a:pt x="27" y="0"/>
                    </a:lnTo>
                    <a:lnTo>
                      <a:pt x="0" y="44"/>
                    </a:lnTo>
                    <a:lnTo>
                      <a:pt x="125" y="116"/>
                    </a:lnTo>
                    <a:lnTo>
                      <a:pt x="125" y="250"/>
                    </a:lnTo>
                    <a:lnTo>
                      <a:pt x="125" y="259"/>
                    </a:lnTo>
                    <a:lnTo>
                      <a:pt x="129" y="263"/>
                    </a:lnTo>
                    <a:lnTo>
                      <a:pt x="138" y="268"/>
                    </a:lnTo>
                    <a:lnTo>
                      <a:pt x="143" y="272"/>
                    </a:lnTo>
                    <a:lnTo>
                      <a:pt x="152" y="272"/>
                    </a:lnTo>
                    <a:lnTo>
                      <a:pt x="161" y="268"/>
                    </a:lnTo>
                    <a:lnTo>
                      <a:pt x="165" y="259"/>
                    </a:lnTo>
                    <a:lnTo>
                      <a:pt x="165" y="250"/>
                    </a:lnTo>
                    <a:lnTo>
                      <a:pt x="170" y="143"/>
                    </a:lnTo>
                    <a:lnTo>
                      <a:pt x="228" y="178"/>
                    </a:lnTo>
                    <a:lnTo>
                      <a:pt x="223" y="254"/>
                    </a:lnTo>
                    <a:lnTo>
                      <a:pt x="228" y="263"/>
                    </a:lnTo>
                    <a:lnTo>
                      <a:pt x="232" y="268"/>
                    </a:lnTo>
                    <a:lnTo>
                      <a:pt x="237" y="272"/>
                    </a:lnTo>
                    <a:lnTo>
                      <a:pt x="245" y="272"/>
                    </a:lnTo>
                    <a:lnTo>
                      <a:pt x="254" y="272"/>
                    </a:lnTo>
                    <a:lnTo>
                      <a:pt x="259" y="268"/>
                    </a:lnTo>
                    <a:lnTo>
                      <a:pt x="263" y="263"/>
                    </a:lnTo>
                    <a:lnTo>
                      <a:pt x="268" y="254"/>
                    </a:lnTo>
                    <a:lnTo>
                      <a:pt x="272" y="201"/>
                    </a:lnTo>
                    <a:close/>
                  </a:path>
                </a:pathLst>
              </a:custGeom>
              <a:solidFill>
                <a:schemeClr val="bg1"/>
              </a:solidFill>
              <a:ln w="9525">
                <a:noFill/>
                <a:round/>
                <a:headEnd/>
                <a:tailEnd/>
              </a:ln>
            </p:spPr>
            <p:txBody>
              <a:bodyPr/>
              <a:lstStyle/>
              <a:p>
                <a:pPr>
                  <a:defRPr/>
                </a:pPr>
                <a:endParaRPr lang="ko-KR" altLang="en-US" sz="3400"/>
              </a:p>
            </p:txBody>
          </p:sp>
          <p:sp>
            <p:nvSpPr>
              <p:cNvPr id="7196" name="Freeform 28"/>
              <p:cNvSpPr>
                <a:spLocks/>
              </p:cNvSpPr>
              <p:nvPr userDrawn="1"/>
            </p:nvSpPr>
            <p:spPr bwMode="white">
              <a:xfrm>
                <a:off x="1349" y="394"/>
                <a:ext cx="398" cy="277"/>
              </a:xfrm>
              <a:custGeom>
                <a:avLst/>
                <a:gdLst/>
                <a:ahLst/>
                <a:cxnLst>
                  <a:cxn ang="0">
                    <a:pos x="295" y="121"/>
                  </a:cxn>
                  <a:cxn ang="0">
                    <a:pos x="384" y="72"/>
                  </a:cxn>
                  <a:cxn ang="0">
                    <a:pos x="393" y="63"/>
                  </a:cxn>
                  <a:cxn ang="0">
                    <a:pos x="393" y="54"/>
                  </a:cxn>
                  <a:cxn ang="0">
                    <a:pos x="393" y="49"/>
                  </a:cxn>
                  <a:cxn ang="0">
                    <a:pos x="393" y="40"/>
                  </a:cxn>
                  <a:cxn ang="0">
                    <a:pos x="384" y="31"/>
                  </a:cxn>
                  <a:cxn ang="0">
                    <a:pos x="379" y="27"/>
                  </a:cxn>
                  <a:cxn ang="0">
                    <a:pos x="370" y="27"/>
                  </a:cxn>
                  <a:cxn ang="0">
                    <a:pos x="357" y="27"/>
                  </a:cxn>
                  <a:cxn ang="0">
                    <a:pos x="268" y="81"/>
                  </a:cxn>
                  <a:cxn ang="0">
                    <a:pos x="268" y="27"/>
                  </a:cxn>
                  <a:cxn ang="0">
                    <a:pos x="268" y="14"/>
                  </a:cxn>
                  <a:cxn ang="0">
                    <a:pos x="263" y="9"/>
                  </a:cxn>
                  <a:cxn ang="0">
                    <a:pos x="254" y="5"/>
                  </a:cxn>
                  <a:cxn ang="0">
                    <a:pos x="250" y="0"/>
                  </a:cxn>
                  <a:cxn ang="0">
                    <a:pos x="241" y="5"/>
                  </a:cxn>
                  <a:cxn ang="0">
                    <a:pos x="232" y="5"/>
                  </a:cxn>
                  <a:cxn ang="0">
                    <a:pos x="228" y="14"/>
                  </a:cxn>
                  <a:cxn ang="0">
                    <a:pos x="228" y="23"/>
                  </a:cxn>
                  <a:cxn ang="0">
                    <a:pos x="228" y="99"/>
                  </a:cxn>
                  <a:cxn ang="0">
                    <a:pos x="170" y="134"/>
                  </a:cxn>
                  <a:cxn ang="0">
                    <a:pos x="170" y="36"/>
                  </a:cxn>
                  <a:cxn ang="0">
                    <a:pos x="170" y="27"/>
                  </a:cxn>
                  <a:cxn ang="0">
                    <a:pos x="165" y="18"/>
                  </a:cxn>
                  <a:cxn ang="0">
                    <a:pos x="156" y="14"/>
                  </a:cxn>
                  <a:cxn ang="0">
                    <a:pos x="147" y="9"/>
                  </a:cxn>
                  <a:cxn ang="0">
                    <a:pos x="138" y="9"/>
                  </a:cxn>
                  <a:cxn ang="0">
                    <a:pos x="134" y="14"/>
                  </a:cxn>
                  <a:cxn ang="0">
                    <a:pos x="129" y="23"/>
                  </a:cxn>
                  <a:cxn ang="0">
                    <a:pos x="125" y="31"/>
                  </a:cxn>
                  <a:cxn ang="0">
                    <a:pos x="125" y="161"/>
                  </a:cxn>
                  <a:cxn ang="0">
                    <a:pos x="0" y="233"/>
                  </a:cxn>
                  <a:cxn ang="0">
                    <a:pos x="27" y="277"/>
                  </a:cxn>
                  <a:cxn ang="0">
                    <a:pos x="152" y="206"/>
                  </a:cxn>
                  <a:cxn ang="0">
                    <a:pos x="268" y="273"/>
                  </a:cxn>
                  <a:cxn ang="0">
                    <a:pos x="272" y="277"/>
                  </a:cxn>
                  <a:cxn ang="0">
                    <a:pos x="281" y="277"/>
                  </a:cxn>
                  <a:cxn ang="0">
                    <a:pos x="290" y="273"/>
                  </a:cxn>
                  <a:cxn ang="0">
                    <a:pos x="295" y="268"/>
                  </a:cxn>
                  <a:cxn ang="0">
                    <a:pos x="299" y="259"/>
                  </a:cxn>
                  <a:cxn ang="0">
                    <a:pos x="299" y="251"/>
                  </a:cxn>
                  <a:cxn ang="0">
                    <a:pos x="295" y="242"/>
                  </a:cxn>
                  <a:cxn ang="0">
                    <a:pos x="286" y="237"/>
                  </a:cxn>
                  <a:cxn ang="0">
                    <a:pos x="196" y="179"/>
                  </a:cxn>
                  <a:cxn ang="0">
                    <a:pos x="254" y="148"/>
                  </a:cxn>
                  <a:cxn ang="0">
                    <a:pos x="321" y="188"/>
                  </a:cxn>
                  <a:cxn ang="0">
                    <a:pos x="330" y="192"/>
                  </a:cxn>
                  <a:cxn ang="0">
                    <a:pos x="335" y="192"/>
                  </a:cxn>
                  <a:cxn ang="0">
                    <a:pos x="344" y="188"/>
                  </a:cxn>
                  <a:cxn ang="0">
                    <a:pos x="348" y="179"/>
                  </a:cxn>
                  <a:cxn ang="0">
                    <a:pos x="348" y="175"/>
                  </a:cxn>
                  <a:cxn ang="0">
                    <a:pos x="348" y="166"/>
                  </a:cxn>
                  <a:cxn ang="0">
                    <a:pos x="348" y="157"/>
                  </a:cxn>
                  <a:cxn ang="0">
                    <a:pos x="339" y="152"/>
                  </a:cxn>
                  <a:cxn ang="0">
                    <a:pos x="295" y="121"/>
                  </a:cxn>
                </a:cxnLst>
                <a:rect l="0" t="0" r="r" b="b"/>
                <a:pathLst>
                  <a:path w="393" h="277">
                    <a:moveTo>
                      <a:pt x="295" y="121"/>
                    </a:moveTo>
                    <a:lnTo>
                      <a:pt x="384" y="72"/>
                    </a:lnTo>
                    <a:lnTo>
                      <a:pt x="393" y="63"/>
                    </a:lnTo>
                    <a:lnTo>
                      <a:pt x="393" y="54"/>
                    </a:lnTo>
                    <a:lnTo>
                      <a:pt x="393" y="49"/>
                    </a:lnTo>
                    <a:lnTo>
                      <a:pt x="393" y="40"/>
                    </a:lnTo>
                    <a:lnTo>
                      <a:pt x="384" y="31"/>
                    </a:lnTo>
                    <a:lnTo>
                      <a:pt x="379" y="27"/>
                    </a:lnTo>
                    <a:lnTo>
                      <a:pt x="370" y="27"/>
                    </a:lnTo>
                    <a:lnTo>
                      <a:pt x="357" y="27"/>
                    </a:lnTo>
                    <a:lnTo>
                      <a:pt x="268" y="81"/>
                    </a:lnTo>
                    <a:lnTo>
                      <a:pt x="268" y="27"/>
                    </a:lnTo>
                    <a:lnTo>
                      <a:pt x="268" y="14"/>
                    </a:lnTo>
                    <a:lnTo>
                      <a:pt x="263" y="9"/>
                    </a:lnTo>
                    <a:lnTo>
                      <a:pt x="254" y="5"/>
                    </a:lnTo>
                    <a:lnTo>
                      <a:pt x="250" y="0"/>
                    </a:lnTo>
                    <a:lnTo>
                      <a:pt x="241" y="5"/>
                    </a:lnTo>
                    <a:lnTo>
                      <a:pt x="232" y="5"/>
                    </a:lnTo>
                    <a:lnTo>
                      <a:pt x="228" y="14"/>
                    </a:lnTo>
                    <a:lnTo>
                      <a:pt x="228" y="23"/>
                    </a:lnTo>
                    <a:lnTo>
                      <a:pt x="228" y="99"/>
                    </a:lnTo>
                    <a:lnTo>
                      <a:pt x="170" y="134"/>
                    </a:lnTo>
                    <a:lnTo>
                      <a:pt x="170" y="36"/>
                    </a:lnTo>
                    <a:lnTo>
                      <a:pt x="170" y="27"/>
                    </a:lnTo>
                    <a:lnTo>
                      <a:pt x="165" y="18"/>
                    </a:lnTo>
                    <a:lnTo>
                      <a:pt x="156" y="14"/>
                    </a:lnTo>
                    <a:lnTo>
                      <a:pt x="147" y="9"/>
                    </a:lnTo>
                    <a:lnTo>
                      <a:pt x="138" y="9"/>
                    </a:lnTo>
                    <a:lnTo>
                      <a:pt x="134" y="14"/>
                    </a:lnTo>
                    <a:lnTo>
                      <a:pt x="129" y="23"/>
                    </a:lnTo>
                    <a:lnTo>
                      <a:pt x="125" y="31"/>
                    </a:lnTo>
                    <a:lnTo>
                      <a:pt x="125" y="161"/>
                    </a:lnTo>
                    <a:lnTo>
                      <a:pt x="0" y="233"/>
                    </a:lnTo>
                    <a:lnTo>
                      <a:pt x="27" y="277"/>
                    </a:lnTo>
                    <a:lnTo>
                      <a:pt x="152" y="206"/>
                    </a:lnTo>
                    <a:lnTo>
                      <a:pt x="268" y="273"/>
                    </a:lnTo>
                    <a:lnTo>
                      <a:pt x="272" y="277"/>
                    </a:lnTo>
                    <a:lnTo>
                      <a:pt x="281" y="277"/>
                    </a:lnTo>
                    <a:lnTo>
                      <a:pt x="290" y="273"/>
                    </a:lnTo>
                    <a:lnTo>
                      <a:pt x="295" y="268"/>
                    </a:lnTo>
                    <a:lnTo>
                      <a:pt x="299" y="259"/>
                    </a:lnTo>
                    <a:lnTo>
                      <a:pt x="299" y="251"/>
                    </a:lnTo>
                    <a:lnTo>
                      <a:pt x="295" y="242"/>
                    </a:lnTo>
                    <a:lnTo>
                      <a:pt x="286" y="237"/>
                    </a:lnTo>
                    <a:lnTo>
                      <a:pt x="196" y="179"/>
                    </a:lnTo>
                    <a:lnTo>
                      <a:pt x="254" y="148"/>
                    </a:lnTo>
                    <a:lnTo>
                      <a:pt x="321" y="188"/>
                    </a:lnTo>
                    <a:lnTo>
                      <a:pt x="330" y="192"/>
                    </a:lnTo>
                    <a:lnTo>
                      <a:pt x="335" y="192"/>
                    </a:lnTo>
                    <a:lnTo>
                      <a:pt x="344" y="188"/>
                    </a:lnTo>
                    <a:lnTo>
                      <a:pt x="348" y="179"/>
                    </a:lnTo>
                    <a:lnTo>
                      <a:pt x="348" y="175"/>
                    </a:lnTo>
                    <a:lnTo>
                      <a:pt x="348" y="166"/>
                    </a:lnTo>
                    <a:lnTo>
                      <a:pt x="348" y="157"/>
                    </a:lnTo>
                    <a:lnTo>
                      <a:pt x="339" y="152"/>
                    </a:lnTo>
                    <a:lnTo>
                      <a:pt x="295" y="121"/>
                    </a:lnTo>
                    <a:close/>
                  </a:path>
                </a:pathLst>
              </a:custGeom>
              <a:solidFill>
                <a:schemeClr val="bg1"/>
              </a:solidFill>
              <a:ln w="9525">
                <a:noFill/>
                <a:round/>
                <a:headEnd/>
                <a:tailEnd/>
              </a:ln>
            </p:spPr>
            <p:txBody>
              <a:bodyPr/>
              <a:lstStyle/>
              <a:p>
                <a:pPr>
                  <a:defRPr/>
                </a:pPr>
                <a:endParaRPr lang="ko-KR" altLang="en-US" sz="3400"/>
              </a:p>
            </p:txBody>
          </p:sp>
          <p:sp>
            <p:nvSpPr>
              <p:cNvPr id="7197" name="Freeform 29"/>
              <p:cNvSpPr>
                <a:spLocks/>
              </p:cNvSpPr>
              <p:nvPr userDrawn="1"/>
            </p:nvSpPr>
            <p:spPr bwMode="white">
              <a:xfrm>
                <a:off x="1234" y="535"/>
                <a:ext cx="264" cy="229"/>
              </a:xfrm>
              <a:custGeom>
                <a:avLst/>
                <a:gdLst/>
                <a:ahLst/>
                <a:cxnLst>
                  <a:cxn ang="0">
                    <a:pos x="0" y="116"/>
                  </a:cxn>
                  <a:cxn ang="0">
                    <a:pos x="49" y="67"/>
                  </a:cxn>
                  <a:cxn ang="0">
                    <a:pos x="67" y="0"/>
                  </a:cxn>
                  <a:cxn ang="0">
                    <a:pos x="134" y="23"/>
                  </a:cxn>
                  <a:cxn ang="0">
                    <a:pos x="201" y="0"/>
                  </a:cxn>
                  <a:cxn ang="0">
                    <a:pos x="214" y="67"/>
                  </a:cxn>
                  <a:cxn ang="0">
                    <a:pos x="263" y="116"/>
                  </a:cxn>
                  <a:cxn ang="0">
                    <a:pos x="214" y="161"/>
                  </a:cxn>
                  <a:cxn ang="0">
                    <a:pos x="201" y="228"/>
                  </a:cxn>
                  <a:cxn ang="0">
                    <a:pos x="134" y="210"/>
                  </a:cxn>
                  <a:cxn ang="0">
                    <a:pos x="67" y="228"/>
                  </a:cxn>
                  <a:cxn ang="0">
                    <a:pos x="49" y="161"/>
                  </a:cxn>
                  <a:cxn ang="0">
                    <a:pos x="0" y="116"/>
                  </a:cxn>
                </a:cxnLst>
                <a:rect l="0" t="0" r="r" b="b"/>
                <a:pathLst>
                  <a:path w="263" h="228">
                    <a:moveTo>
                      <a:pt x="0" y="116"/>
                    </a:moveTo>
                    <a:lnTo>
                      <a:pt x="49" y="67"/>
                    </a:lnTo>
                    <a:lnTo>
                      <a:pt x="67" y="0"/>
                    </a:lnTo>
                    <a:lnTo>
                      <a:pt x="134" y="23"/>
                    </a:lnTo>
                    <a:lnTo>
                      <a:pt x="201" y="0"/>
                    </a:lnTo>
                    <a:lnTo>
                      <a:pt x="214" y="67"/>
                    </a:lnTo>
                    <a:lnTo>
                      <a:pt x="263" y="116"/>
                    </a:lnTo>
                    <a:lnTo>
                      <a:pt x="214" y="161"/>
                    </a:lnTo>
                    <a:lnTo>
                      <a:pt x="201" y="228"/>
                    </a:lnTo>
                    <a:lnTo>
                      <a:pt x="134" y="210"/>
                    </a:lnTo>
                    <a:lnTo>
                      <a:pt x="67" y="228"/>
                    </a:lnTo>
                    <a:lnTo>
                      <a:pt x="49" y="161"/>
                    </a:lnTo>
                    <a:lnTo>
                      <a:pt x="0" y="116"/>
                    </a:lnTo>
                    <a:close/>
                  </a:path>
                </a:pathLst>
              </a:custGeom>
              <a:solidFill>
                <a:schemeClr val="bg1"/>
              </a:solidFill>
              <a:ln w="9525">
                <a:noFill/>
                <a:round/>
                <a:headEnd/>
                <a:tailEnd/>
              </a:ln>
            </p:spPr>
            <p:txBody>
              <a:bodyPr/>
              <a:lstStyle/>
              <a:p>
                <a:pPr>
                  <a:defRPr/>
                </a:pPr>
                <a:endParaRPr lang="ko-KR" altLang="en-US" sz="3400"/>
              </a:p>
            </p:txBody>
          </p:sp>
        </p:grpSp>
      </p:grpSp>
      <p:sp>
        <p:nvSpPr>
          <p:cNvPr id="7198" name="Rectangle 30"/>
          <p:cNvSpPr>
            <a:spLocks noChangeArrowheads="1"/>
          </p:cNvSpPr>
          <p:nvPr/>
        </p:nvSpPr>
        <p:spPr bwMode="auto">
          <a:xfrm>
            <a:off x="20268605" y="40648171"/>
            <a:ext cx="10025085" cy="342267"/>
          </a:xfrm>
          <a:prstGeom prst="rect">
            <a:avLst/>
          </a:prstGeom>
          <a:solidFill>
            <a:srgbClr val="99CCFF"/>
          </a:solidFill>
          <a:ln w="9525">
            <a:noFill/>
            <a:miter lim="800000"/>
            <a:headEnd/>
            <a:tailEnd/>
          </a:ln>
          <a:effectLst/>
        </p:spPr>
        <p:txBody>
          <a:bodyPr wrap="none" lIns="154668" tIns="77334" rIns="154668" bIns="77334" anchor="ctr"/>
          <a:lstStyle/>
          <a:p>
            <a:pPr>
              <a:defRPr/>
            </a:pPr>
            <a:endParaRPr lang="ko-KR" altLang="en-US" sz="3400"/>
          </a:p>
        </p:txBody>
      </p:sp>
      <p:sp>
        <p:nvSpPr>
          <p:cNvPr id="7203" name="Rectangle 35"/>
          <p:cNvSpPr>
            <a:spLocks noGrp="1" noChangeArrowheads="1"/>
          </p:cNvSpPr>
          <p:nvPr>
            <p:ph type="title"/>
          </p:nvPr>
        </p:nvSpPr>
        <p:spPr bwMode="auto">
          <a:xfrm>
            <a:off x="3432681" y="626652"/>
            <a:ext cx="25838555" cy="1484834"/>
          </a:xfrm>
          <a:prstGeom prst="rect">
            <a:avLst/>
          </a:prstGeom>
          <a:noFill/>
          <a:ln w="9525">
            <a:noFill/>
            <a:miter lim="800000"/>
            <a:headEnd/>
            <a:tailEnd/>
          </a:ln>
          <a:effectLst/>
        </p:spPr>
        <p:txBody>
          <a:bodyPr vert="horz" wrap="square" lIns="154691" tIns="77346" rIns="154691" bIns="77346" numCol="1" anchor="ctr" anchorCtr="0" compatLnSpc="1">
            <a:prstTxWarp prst="textNoShape">
              <a:avLst/>
            </a:prstTxWarp>
          </a:bodyPr>
          <a:lstStyle/>
          <a:p>
            <a:pPr lvl="0"/>
            <a:r>
              <a:rPr lang="ko-KR" altLang="en-US" smtClean="0"/>
              <a:t>마스터 제목 스타일 편집</a:t>
            </a:r>
          </a:p>
        </p:txBody>
      </p:sp>
      <p:pic>
        <p:nvPicPr>
          <p:cNvPr id="36" name="Picture 4" descr="the Institute of High Energy Physics (IHEP)标志"/>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2217" b="11864"/>
          <a:stretch/>
        </p:blipFill>
        <p:spPr bwMode="auto">
          <a:xfrm>
            <a:off x="10028" y="40774414"/>
            <a:ext cx="2600567" cy="197432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https://gss0.bdstatic.com/94o3dSag_xI4khGkpoWK1HF6hhy/baike/w%3D268%3Bg%3D0/sign=5bf1952b8d44ebf86d716339e1c2b017/8694a4c27d1ed21b3e6582cda76eddc451da3f6d.jp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27319" t="3875" r="24485" b="40623"/>
          <a:stretch/>
        </p:blipFill>
        <p:spPr bwMode="auto">
          <a:xfrm>
            <a:off x="21067252" y="41313003"/>
            <a:ext cx="1204460" cy="118004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03996" y="41494494"/>
            <a:ext cx="8314712" cy="830997"/>
          </a:xfrm>
          <a:prstGeom prst="rect">
            <a:avLst/>
          </a:prstGeom>
        </p:spPr>
        <p:txBody>
          <a:bodyPr wrap="none">
            <a:spAutoFit/>
          </a:bodyPr>
          <a:lstStyle/>
          <a:p>
            <a:pPr algn="l" rtl="0" fontAlgn="base" latinLnBrk="1">
              <a:spcBef>
                <a:spcPct val="0"/>
              </a:spcBef>
              <a:spcAft>
                <a:spcPct val="0"/>
              </a:spcAft>
              <a:buClr>
                <a:srgbClr val="3366FF"/>
              </a:buClr>
              <a:buFont typeface="Wingdings 2" pitchFamily="18" charset="2"/>
              <a:buNone/>
            </a:pPr>
            <a:r>
              <a:rPr kumimoji="1" lang="en-US" altLang="zh-CN" sz="4800" i="1" kern="1200" dirty="0" smtClean="0">
                <a:solidFill>
                  <a:schemeClr val="tx1">
                    <a:lumMod val="75000"/>
                    <a:lumOff val="25000"/>
                  </a:schemeClr>
                </a:solidFill>
                <a:latin typeface="Times New Roman" pitchFamily="18" charset="0"/>
                <a:ea typeface="굴림" pitchFamily="50" charset="-127"/>
                <a:cs typeface="+mn-cs"/>
              </a:rPr>
              <a:t>Institute of High Energy Physics</a:t>
            </a:r>
            <a:endParaRPr kumimoji="1" lang="ko-KR" altLang="en-US" sz="4800" i="1" kern="1200" dirty="0">
              <a:solidFill>
                <a:schemeClr val="tx1">
                  <a:lumMod val="75000"/>
                  <a:lumOff val="25000"/>
                </a:schemeClr>
              </a:solidFill>
              <a:latin typeface="Times New Roman" pitchFamily="18" charset="0"/>
              <a:ea typeface="굴림" pitchFamily="50" charset="-127"/>
              <a:cs typeface="+mn-cs"/>
            </a:endParaRPr>
          </a:p>
        </p:txBody>
      </p:sp>
      <p:sp>
        <p:nvSpPr>
          <p:cNvPr id="39" name="矩形 38"/>
          <p:cNvSpPr/>
          <p:nvPr userDrawn="1"/>
        </p:nvSpPr>
        <p:spPr>
          <a:xfrm>
            <a:off x="22167853" y="41494494"/>
            <a:ext cx="7465633" cy="830997"/>
          </a:xfrm>
          <a:prstGeom prst="rect">
            <a:avLst/>
          </a:prstGeom>
        </p:spPr>
        <p:txBody>
          <a:bodyPr wrap="none">
            <a:spAutoFit/>
          </a:bodyPr>
          <a:lstStyle/>
          <a:p>
            <a:pPr>
              <a:buNone/>
            </a:pPr>
            <a:r>
              <a:rPr kumimoji="1" lang="en-US" altLang="zh-CN" sz="4800" i="1" kern="1200" dirty="0" smtClean="0">
                <a:solidFill>
                  <a:schemeClr val="bg2"/>
                </a:solidFill>
                <a:latin typeface="Times New Roman" pitchFamily="18" charset="0"/>
                <a:ea typeface="굴림" pitchFamily="50" charset="-127"/>
                <a:cs typeface="+mn-cs"/>
              </a:rPr>
              <a:t>Chinese Academy of Sciences</a:t>
            </a:r>
            <a:endParaRPr kumimoji="1" lang="ko-KR" altLang="en-US" sz="4800" i="1" kern="1200" dirty="0">
              <a:solidFill>
                <a:schemeClr val="bg2"/>
              </a:solidFill>
              <a:latin typeface="Times New Roman" pitchFamily="18" charset="0"/>
              <a:ea typeface="굴림" pitchFamily="50" charset="-127"/>
              <a:cs typeface="+mn-cs"/>
            </a:endParaRPr>
          </a:p>
        </p:txBody>
      </p:sp>
      <p:sp>
        <p:nvSpPr>
          <p:cNvPr id="4" name="矩形 3"/>
          <p:cNvSpPr/>
          <p:nvPr userDrawn="1"/>
        </p:nvSpPr>
        <p:spPr bwMode="auto">
          <a:xfrm>
            <a:off x="20997465" y="41350478"/>
            <a:ext cx="1274247" cy="1142572"/>
          </a:xfrm>
          <a:prstGeom prst="rect">
            <a:avLst/>
          </a:prstGeom>
          <a:solidFill>
            <a:schemeClr val="bg1">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marR="0" indent="-355600" algn="l" defTabSz="2468563" rtl="0" eaLnBrk="1" fontAlgn="base" latinLnBrk="1" hangingPunct="1">
              <a:lnSpc>
                <a:spcPct val="100000"/>
              </a:lnSpc>
              <a:spcBef>
                <a:spcPct val="0"/>
              </a:spcBef>
              <a:spcAft>
                <a:spcPct val="0"/>
              </a:spcAft>
              <a:buClr>
                <a:srgbClr val="3366FF"/>
              </a:buClr>
              <a:buSzTx/>
              <a:buFont typeface="Wingdings 2" pitchFamily="18" charset="2"/>
              <a:buChar char="ã"/>
              <a:tabLst/>
            </a:pPr>
            <a:endParaRPr kumimoji="1" lang="ko-KR" altLang="en-US" sz="2000" b="0" i="0" u="none" strike="noStrike" cap="none" normalizeH="0" baseline="0" smtClean="0">
              <a:ln>
                <a:noFill/>
              </a:ln>
              <a:solidFill>
                <a:schemeClr val="tx1"/>
              </a:solidFill>
              <a:effectLst/>
              <a:latin typeface="Comic Sans MS" pitchFamily="66" charset="0"/>
              <a:ea typeface="굴림" pitchFamily="50" charset="-127"/>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defTabSz="4175712" rtl="0" eaLnBrk="0" fontAlgn="base" latinLnBrk="1" hangingPunct="0">
        <a:spcBef>
          <a:spcPct val="0"/>
        </a:spcBef>
        <a:spcAft>
          <a:spcPct val="0"/>
        </a:spcAft>
        <a:defRPr kumimoji="1" sz="6800">
          <a:solidFill>
            <a:schemeClr val="tx2"/>
          </a:solidFill>
          <a:effectLst>
            <a:outerShdw blurRad="38100" dist="38100" dir="2700000" algn="tl">
              <a:srgbClr val="C0C0C0"/>
            </a:outerShdw>
          </a:effectLst>
          <a:latin typeface="+mj-lt"/>
          <a:ea typeface="+mj-ea"/>
          <a:cs typeface="+mj-cs"/>
        </a:defRPr>
      </a:lvl1pPr>
      <a:lvl2pPr algn="l" defTabSz="4175712" rtl="0" eaLnBrk="0" fontAlgn="base" latinLnBrk="1" hangingPunct="0">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2pPr>
      <a:lvl3pPr algn="l" defTabSz="4175712" rtl="0" eaLnBrk="0" fontAlgn="base" latinLnBrk="1" hangingPunct="0">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3pPr>
      <a:lvl4pPr algn="l" defTabSz="4175712" rtl="0" eaLnBrk="0" fontAlgn="base" latinLnBrk="1" hangingPunct="0">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4pPr>
      <a:lvl5pPr algn="l" defTabSz="4175712" rtl="0" eaLnBrk="0" fontAlgn="base" latinLnBrk="1" hangingPunct="0">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5pPr>
      <a:lvl6pPr marL="773379" algn="l" defTabSz="4175712" rtl="0" fontAlgn="base" latinLnBrk="1">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6pPr>
      <a:lvl7pPr marL="1546759" algn="l" defTabSz="4175712" rtl="0" fontAlgn="base" latinLnBrk="1">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7pPr>
      <a:lvl8pPr marL="2320138" algn="l" defTabSz="4175712" rtl="0" fontAlgn="base" latinLnBrk="1">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8pPr>
      <a:lvl9pPr marL="3093517" algn="l" defTabSz="4175712" rtl="0" fontAlgn="base" latinLnBrk="1">
        <a:spcBef>
          <a:spcPct val="0"/>
        </a:spcBef>
        <a:spcAft>
          <a:spcPct val="0"/>
        </a:spcAft>
        <a:defRPr kumimoji="1" sz="6800">
          <a:solidFill>
            <a:schemeClr val="tx2"/>
          </a:solidFill>
          <a:effectLst>
            <a:outerShdw blurRad="38100" dist="38100" dir="2700000" algn="tl">
              <a:srgbClr val="C0C0C0"/>
            </a:outerShdw>
          </a:effectLst>
          <a:latin typeface="HY헤드라인M" pitchFamily="18" charset="-127"/>
          <a:ea typeface="HY헤드라인M" pitchFamily="18" charset="-127"/>
        </a:defRPr>
      </a:lvl9pPr>
    </p:titleStyle>
    <p:bodyStyle>
      <a:lvl1pPr marL="1565557" indent="-1565557" algn="l" defTabSz="4175712" rtl="0" eaLnBrk="0" fontAlgn="base" latinLnBrk="1" hangingPunct="0">
        <a:spcBef>
          <a:spcPct val="20000"/>
        </a:spcBef>
        <a:spcAft>
          <a:spcPct val="0"/>
        </a:spcAft>
        <a:buChar char="•"/>
        <a:defRPr kumimoji="1" sz="14700">
          <a:solidFill>
            <a:schemeClr val="tx1"/>
          </a:solidFill>
          <a:latin typeface="+mn-lt"/>
          <a:ea typeface="+mn-ea"/>
          <a:cs typeface="+mn-cs"/>
        </a:defRPr>
      </a:lvl1pPr>
      <a:lvl2pPr marL="3391592" indent="-1305078" algn="l" defTabSz="4175712" rtl="0" eaLnBrk="0" fontAlgn="base" latinLnBrk="1" hangingPunct="0">
        <a:spcBef>
          <a:spcPct val="20000"/>
        </a:spcBef>
        <a:spcAft>
          <a:spcPct val="0"/>
        </a:spcAft>
        <a:buChar char="–"/>
        <a:defRPr kumimoji="1" sz="12700">
          <a:solidFill>
            <a:schemeClr val="tx1"/>
          </a:solidFill>
          <a:latin typeface="+mn-lt"/>
          <a:ea typeface="+mn-ea"/>
        </a:defRPr>
      </a:lvl2pPr>
      <a:lvl3pPr marL="5220311" indent="-1044601" algn="l" defTabSz="4175712" rtl="0" eaLnBrk="0" fontAlgn="base" latinLnBrk="1" hangingPunct="0">
        <a:spcBef>
          <a:spcPct val="20000"/>
        </a:spcBef>
        <a:spcAft>
          <a:spcPct val="0"/>
        </a:spcAft>
        <a:buChar char="•"/>
        <a:defRPr kumimoji="1" sz="11000">
          <a:solidFill>
            <a:schemeClr val="tx1"/>
          </a:solidFill>
          <a:latin typeface="+mn-lt"/>
          <a:ea typeface="+mn-ea"/>
        </a:defRPr>
      </a:lvl3pPr>
      <a:lvl4pPr marL="7306824" indent="-1041914" algn="l" defTabSz="4175712" rtl="0" eaLnBrk="0" fontAlgn="base" latinLnBrk="1" hangingPunct="0">
        <a:spcBef>
          <a:spcPct val="20000"/>
        </a:spcBef>
        <a:spcAft>
          <a:spcPct val="0"/>
        </a:spcAft>
        <a:buChar char="–"/>
        <a:defRPr kumimoji="1" sz="9200">
          <a:solidFill>
            <a:schemeClr val="tx1"/>
          </a:solidFill>
          <a:latin typeface="+mn-lt"/>
          <a:ea typeface="+mn-ea"/>
        </a:defRPr>
      </a:lvl4pPr>
      <a:lvl5pPr marL="9396022" indent="-1044601" algn="l" defTabSz="4175712" rtl="0" eaLnBrk="0" fontAlgn="base" latinLnBrk="1" hangingPunct="0">
        <a:spcBef>
          <a:spcPct val="20000"/>
        </a:spcBef>
        <a:spcAft>
          <a:spcPct val="0"/>
        </a:spcAft>
        <a:buChar char="»"/>
        <a:defRPr kumimoji="1" sz="9200">
          <a:solidFill>
            <a:schemeClr val="tx1"/>
          </a:solidFill>
          <a:latin typeface="+mn-lt"/>
          <a:ea typeface="+mn-ea"/>
        </a:defRPr>
      </a:lvl5pPr>
      <a:lvl6pPr marL="10169402" indent="-1044601" algn="l" defTabSz="4175712" rtl="0" fontAlgn="base" latinLnBrk="1">
        <a:spcBef>
          <a:spcPct val="20000"/>
        </a:spcBef>
        <a:spcAft>
          <a:spcPct val="0"/>
        </a:spcAft>
        <a:buChar char="»"/>
        <a:defRPr kumimoji="1" sz="9200">
          <a:solidFill>
            <a:schemeClr val="tx1"/>
          </a:solidFill>
          <a:latin typeface="+mn-lt"/>
          <a:ea typeface="+mn-ea"/>
        </a:defRPr>
      </a:lvl6pPr>
      <a:lvl7pPr marL="10942781" indent="-1044601" algn="l" defTabSz="4175712" rtl="0" fontAlgn="base" latinLnBrk="1">
        <a:spcBef>
          <a:spcPct val="20000"/>
        </a:spcBef>
        <a:spcAft>
          <a:spcPct val="0"/>
        </a:spcAft>
        <a:buChar char="»"/>
        <a:defRPr kumimoji="1" sz="9200">
          <a:solidFill>
            <a:schemeClr val="tx1"/>
          </a:solidFill>
          <a:latin typeface="+mn-lt"/>
          <a:ea typeface="+mn-ea"/>
        </a:defRPr>
      </a:lvl7pPr>
      <a:lvl8pPr marL="11716160" indent="-1044601" algn="l" defTabSz="4175712" rtl="0" fontAlgn="base" latinLnBrk="1">
        <a:spcBef>
          <a:spcPct val="20000"/>
        </a:spcBef>
        <a:spcAft>
          <a:spcPct val="0"/>
        </a:spcAft>
        <a:buChar char="»"/>
        <a:defRPr kumimoji="1" sz="9200">
          <a:solidFill>
            <a:schemeClr val="tx1"/>
          </a:solidFill>
          <a:latin typeface="+mn-lt"/>
          <a:ea typeface="+mn-ea"/>
        </a:defRPr>
      </a:lvl8pPr>
      <a:lvl9pPr marL="12489540" indent="-1044601" algn="l" defTabSz="4175712" rtl="0" fontAlgn="base" latinLnBrk="1">
        <a:spcBef>
          <a:spcPct val="20000"/>
        </a:spcBef>
        <a:spcAft>
          <a:spcPct val="0"/>
        </a:spcAft>
        <a:buChar char="»"/>
        <a:defRPr kumimoji="1" sz="9200">
          <a:solidFill>
            <a:schemeClr val="tx1"/>
          </a:solidFill>
          <a:latin typeface="+mn-lt"/>
          <a:ea typeface="+mn-ea"/>
        </a:defRPr>
      </a:lvl9pPr>
    </p:bodyStyle>
    <p:otherStyle>
      <a:defPPr>
        <a:defRPr lang="ko-KR"/>
      </a:defPPr>
      <a:lvl1pPr marL="0" algn="l" defTabSz="1546759" rtl="0" eaLnBrk="1" latinLnBrk="1" hangingPunct="1">
        <a:defRPr sz="3100" kern="1200">
          <a:solidFill>
            <a:schemeClr val="tx1"/>
          </a:solidFill>
          <a:latin typeface="+mn-lt"/>
          <a:ea typeface="+mn-ea"/>
          <a:cs typeface="+mn-cs"/>
        </a:defRPr>
      </a:lvl1pPr>
      <a:lvl2pPr marL="773379" algn="l" defTabSz="1546759" rtl="0" eaLnBrk="1" latinLnBrk="1" hangingPunct="1">
        <a:defRPr sz="3100" kern="1200">
          <a:solidFill>
            <a:schemeClr val="tx1"/>
          </a:solidFill>
          <a:latin typeface="+mn-lt"/>
          <a:ea typeface="+mn-ea"/>
          <a:cs typeface="+mn-cs"/>
        </a:defRPr>
      </a:lvl2pPr>
      <a:lvl3pPr marL="1546759" algn="l" defTabSz="1546759" rtl="0" eaLnBrk="1" latinLnBrk="1" hangingPunct="1">
        <a:defRPr sz="3100" kern="1200">
          <a:solidFill>
            <a:schemeClr val="tx1"/>
          </a:solidFill>
          <a:latin typeface="+mn-lt"/>
          <a:ea typeface="+mn-ea"/>
          <a:cs typeface="+mn-cs"/>
        </a:defRPr>
      </a:lvl3pPr>
      <a:lvl4pPr marL="2320138" algn="l" defTabSz="1546759" rtl="0" eaLnBrk="1" latinLnBrk="1" hangingPunct="1">
        <a:defRPr sz="3100" kern="1200">
          <a:solidFill>
            <a:schemeClr val="tx1"/>
          </a:solidFill>
          <a:latin typeface="+mn-lt"/>
          <a:ea typeface="+mn-ea"/>
          <a:cs typeface="+mn-cs"/>
        </a:defRPr>
      </a:lvl4pPr>
      <a:lvl5pPr marL="3093517" algn="l" defTabSz="1546759" rtl="0" eaLnBrk="1" latinLnBrk="1" hangingPunct="1">
        <a:defRPr sz="3100" kern="1200">
          <a:solidFill>
            <a:schemeClr val="tx1"/>
          </a:solidFill>
          <a:latin typeface="+mn-lt"/>
          <a:ea typeface="+mn-ea"/>
          <a:cs typeface="+mn-cs"/>
        </a:defRPr>
      </a:lvl5pPr>
      <a:lvl6pPr marL="3866897" algn="l" defTabSz="1546759" rtl="0" eaLnBrk="1" latinLnBrk="1" hangingPunct="1">
        <a:defRPr sz="3100" kern="1200">
          <a:solidFill>
            <a:schemeClr val="tx1"/>
          </a:solidFill>
          <a:latin typeface="+mn-lt"/>
          <a:ea typeface="+mn-ea"/>
          <a:cs typeface="+mn-cs"/>
        </a:defRPr>
      </a:lvl6pPr>
      <a:lvl7pPr marL="4640276" algn="l" defTabSz="1546759" rtl="0" eaLnBrk="1" latinLnBrk="1" hangingPunct="1">
        <a:defRPr sz="3100" kern="1200">
          <a:solidFill>
            <a:schemeClr val="tx1"/>
          </a:solidFill>
          <a:latin typeface="+mn-lt"/>
          <a:ea typeface="+mn-ea"/>
          <a:cs typeface="+mn-cs"/>
        </a:defRPr>
      </a:lvl7pPr>
      <a:lvl8pPr marL="5413655" algn="l" defTabSz="1546759" rtl="0" eaLnBrk="1" latinLnBrk="1" hangingPunct="1">
        <a:defRPr sz="3100" kern="1200">
          <a:solidFill>
            <a:schemeClr val="tx1"/>
          </a:solidFill>
          <a:latin typeface="+mn-lt"/>
          <a:ea typeface="+mn-ea"/>
          <a:cs typeface="+mn-cs"/>
        </a:defRPr>
      </a:lvl8pPr>
      <a:lvl9pPr marL="6187035" algn="l" defTabSz="1546759" rtl="0" eaLnBrk="1" latinLnBrk="1"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 Box 1854"/>
          <p:cNvSpPr txBox="1">
            <a:spLocks noChangeArrowheads="1"/>
          </p:cNvSpPr>
          <p:nvPr/>
        </p:nvSpPr>
        <p:spPr bwMode="auto">
          <a:xfrm>
            <a:off x="563731" y="5809118"/>
            <a:ext cx="14374086" cy="34035502"/>
          </a:xfrm>
          <a:prstGeom prst="rect">
            <a:avLst/>
          </a:prstGeom>
          <a:noFill/>
          <a:ln w="9525">
            <a:noFill/>
            <a:miter lim="800000"/>
            <a:headEnd/>
            <a:tailEnd/>
          </a:ln>
        </p:spPr>
        <p:txBody>
          <a:bodyPr lIns="154668" tIns="77334" rIns="154668" bIns="77334"/>
          <a:lstStyle/>
          <a:p>
            <a:pPr marL="608960" lvl="1" indent="-608960" algn="just" latinLnBrk="0" hangingPunct="0">
              <a:lnSpc>
                <a:spcPct val="130000"/>
              </a:lnSpc>
            </a:pPr>
            <a:r>
              <a:rPr lang="en-US" altLang="zh-CN" sz="2700" dirty="0">
                <a:cs typeface="Times New Roman" pitchFamily="18" charset="0"/>
              </a:rPr>
              <a:t>Iron-base super conductor(IBS) placed high hopes on the next generation high temperature superconductor is hotly studied. In 2017, the world </a:t>
            </a:r>
            <a:r>
              <a:rPr lang="en-US" altLang="zh-CN" sz="2700" dirty="0" smtClean="0">
                <a:cs typeface="Times New Roman" pitchFamily="18" charset="0"/>
              </a:rPr>
              <a:t>first 100-m </a:t>
            </a:r>
            <a:r>
              <a:rPr lang="en-US" altLang="zh-CN" sz="2700" dirty="0">
                <a:cs typeface="Times New Roman" pitchFamily="18" charset="0"/>
              </a:rPr>
              <a:t>IBS tape was made by using the powder-in-tube technique in Institute of Electrical Engineering, Chinese Academy of </a:t>
            </a:r>
            <a:r>
              <a:rPr lang="en-US" altLang="zh-CN" sz="2700" dirty="0" smtClean="0">
                <a:cs typeface="Times New Roman" pitchFamily="18" charset="0"/>
              </a:rPr>
              <a:t>Sciences</a:t>
            </a:r>
            <a:r>
              <a:rPr lang="en-US" altLang="zh-CN" sz="2700" baseline="30000" dirty="0" smtClean="0">
                <a:cs typeface="Times New Roman" pitchFamily="18" charset="0"/>
              </a:rPr>
              <a:t>[1-2]</a:t>
            </a:r>
            <a:r>
              <a:rPr lang="en-US" altLang="zh-CN" sz="2700" dirty="0" smtClean="0">
                <a:cs typeface="Times New Roman" pitchFamily="18" charset="0"/>
              </a:rPr>
              <a:t>. </a:t>
            </a:r>
          </a:p>
          <a:p>
            <a:pPr marL="608960" lvl="1" indent="-608960" algn="just" latinLnBrk="0" hangingPunct="0">
              <a:lnSpc>
                <a:spcPct val="130000"/>
              </a:lnSpc>
            </a:pPr>
            <a:r>
              <a:rPr lang="en-US" altLang="zh-CN" sz="2700" dirty="0" smtClean="0">
                <a:cs typeface="Times New Roman" pitchFamily="18" charset="0"/>
              </a:rPr>
              <a:t>From </a:t>
            </a:r>
            <a:r>
              <a:rPr lang="en-US" altLang="zh-CN" sz="2700" dirty="0">
                <a:cs typeface="Times New Roman" pitchFamily="18" charset="0"/>
              </a:rPr>
              <a:t>then on, the IBS was developed into the stage of application technology exploration. High field application is the tendency of superconductor application in the further. Therefor, it is significance to discuss the high field characteristic of IBS taps. </a:t>
            </a:r>
            <a:endParaRPr lang="en-US" altLang="zh-CN" sz="2700" dirty="0" smtClean="0">
              <a:cs typeface="Times New Roman" pitchFamily="18" charset="0"/>
            </a:endParaRPr>
          </a:p>
          <a:p>
            <a:pPr marL="608960" lvl="1" indent="-608960" algn="just" latinLnBrk="0" hangingPunct="0">
              <a:lnSpc>
                <a:spcPct val="130000"/>
              </a:lnSpc>
            </a:pPr>
            <a:r>
              <a:rPr lang="en-US" altLang="zh-CN" sz="2700" dirty="0" smtClean="0">
                <a:cs typeface="Times New Roman" pitchFamily="18" charset="0"/>
              </a:rPr>
              <a:t>This </a:t>
            </a:r>
            <a:r>
              <a:rPr lang="en-US" altLang="zh-CN" sz="2700" dirty="0">
                <a:cs typeface="Times New Roman" pitchFamily="18" charset="0"/>
              </a:rPr>
              <a:t>study  focus on verifying the high magnetic field characteristics of iron base superconductors. The authors made several IBS pancake coil and tested at high field. The detail of fabrication process and test result were presented in this paper</a:t>
            </a:r>
            <a:r>
              <a:rPr lang="en-US" altLang="zh-CN" sz="2700" dirty="0" smtClean="0">
                <a:cs typeface="Times New Roman" pitchFamily="18" charset="0"/>
              </a:rPr>
              <a:t>.</a:t>
            </a:r>
            <a:endParaRPr lang="en-US" altLang="zh-CN" sz="2700" dirty="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r>
              <a:rPr lang="en-US" altLang="zh-CN" sz="2700" dirty="0">
                <a:cs typeface="Times New Roman" pitchFamily="18" charset="0"/>
              </a:rPr>
              <a:t>The </a:t>
            </a:r>
            <a:r>
              <a:rPr lang="el-GR" altLang="zh-CN" sz="2700" dirty="0">
                <a:cs typeface="Times New Roman" pitchFamily="18" charset="0"/>
              </a:rPr>
              <a:t>Φ</a:t>
            </a:r>
            <a:r>
              <a:rPr lang="en-US" altLang="zh-CN" sz="2700" dirty="0">
                <a:cs typeface="Times New Roman" pitchFamily="18" charset="0"/>
              </a:rPr>
              <a:t>35mm SPC was design as </a:t>
            </a:r>
            <a:r>
              <a:rPr lang="en-US" altLang="zh-CN" sz="2700" dirty="0" smtClean="0">
                <a:cs typeface="Times New Roman" pitchFamily="18" charset="0"/>
              </a:rPr>
              <a:t>shown in Fig.1(a). Two </a:t>
            </a:r>
            <a:r>
              <a:rPr lang="en-US" altLang="zh-CN" sz="2700" dirty="0">
                <a:cs typeface="Times New Roman" pitchFamily="18" charset="0"/>
              </a:rPr>
              <a:t>SPCs were </a:t>
            </a:r>
            <a:r>
              <a:rPr lang="en-US" altLang="zh-CN" sz="2700" dirty="0" smtClean="0">
                <a:cs typeface="Times New Roman" pitchFamily="18" charset="0"/>
              </a:rPr>
              <a:t>connected </a:t>
            </a:r>
            <a:r>
              <a:rPr lang="en-US" altLang="zh-CN" sz="2700" dirty="0">
                <a:cs typeface="Times New Roman" pitchFamily="18" charset="0"/>
              </a:rPr>
              <a:t>in series </a:t>
            </a:r>
            <a:r>
              <a:rPr lang="en-US" altLang="zh-CN" sz="2700" dirty="0" smtClean="0">
                <a:cs typeface="Times New Roman" pitchFamily="18" charset="0"/>
              </a:rPr>
              <a:t>to make a DPC as shown in Fig.1(b). </a:t>
            </a: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r>
              <a:rPr lang="en-US" altLang="ko-KR" sz="2800" dirty="0" smtClean="0"/>
              <a:t>The fabrication </a:t>
            </a:r>
            <a:r>
              <a:rPr lang="en-US" altLang="ko-KR" sz="2800" dirty="0"/>
              <a:t>process was shown in Fig.2. The silver voltage taps were placed at the 2nd turn and 3.5th turn. The distance between two taps is about 150 mm</a:t>
            </a:r>
            <a:r>
              <a:rPr lang="en-US" altLang="ko-KR" sz="2800" dirty="0" smtClean="0"/>
              <a:t>. 18 SPC were made. The details of </a:t>
            </a:r>
            <a:r>
              <a:rPr lang="en-US" altLang="ko-KR" sz="2400" dirty="0" smtClean="0"/>
              <a:t>fabrication were listed in the following table</a:t>
            </a:r>
            <a:r>
              <a:rPr lang="en-US" altLang="ko-KR" sz="2400" dirty="0"/>
              <a:t>. </a:t>
            </a:r>
            <a:endParaRPr lang="en-US" altLang="ko-KR" sz="2400" dirty="0" smtClean="0"/>
          </a:p>
          <a:p>
            <a:pPr marL="608960" lvl="1" indent="-608960" algn="just" latinLnBrk="0" hangingPunct="0">
              <a:lnSpc>
                <a:spcPct val="130000"/>
              </a:lnSpc>
            </a:pPr>
            <a:endParaRPr lang="en-US" altLang="ko-KR" sz="2400" dirty="0"/>
          </a:p>
          <a:p>
            <a:pPr marL="608960" lvl="1" indent="-608960" algn="just" latinLnBrk="0" hangingPunct="0">
              <a:lnSpc>
                <a:spcPct val="130000"/>
              </a:lnSpc>
            </a:pPr>
            <a:endParaRPr lang="en-US" altLang="ko-KR" sz="2400" dirty="0" smtClean="0"/>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smtClean="0">
              <a:cs typeface="Times New Roman" pitchFamily="18" charset="0"/>
            </a:endParaRPr>
          </a:p>
          <a:p>
            <a:pPr marL="608960" lvl="1" indent="-608960" algn="just" latinLnBrk="0" hangingPunct="0">
              <a:lnSpc>
                <a:spcPct val="130000"/>
              </a:lnSpc>
            </a:pPr>
            <a:endParaRPr lang="en-US" altLang="zh-CN" sz="2400" dirty="0">
              <a:cs typeface="Times New Roman" pitchFamily="18" charset="0"/>
            </a:endParaRPr>
          </a:p>
          <a:p>
            <a:pPr marL="608960" lvl="1" indent="-608960" algn="just" latinLnBrk="0" hangingPunct="0">
              <a:lnSpc>
                <a:spcPct val="130000"/>
              </a:lnSpc>
            </a:pPr>
            <a:r>
              <a:rPr lang="en-US" altLang="ko-KR" sz="2000" dirty="0"/>
              <a:t>Finally, </a:t>
            </a:r>
            <a:r>
              <a:rPr lang="en-US" altLang="ko-KR" sz="2400" dirty="0"/>
              <a:t>4 SPCs and 6 DPCs in all for testing.</a:t>
            </a:r>
            <a:endParaRPr lang="ko-KR" altLang="en-US" sz="2400" dirty="0"/>
          </a:p>
          <a:p>
            <a:pPr marL="608960" lvl="1" indent="-608960" algn="just" latinLnBrk="0" hangingPunct="0">
              <a:lnSpc>
                <a:spcPct val="130000"/>
              </a:lnSpc>
            </a:pPr>
            <a:endParaRPr lang="en-US" altLang="zh-CN" sz="2700" dirty="0">
              <a:cs typeface="Times New Roman" pitchFamily="18" charset="0"/>
            </a:endParaRPr>
          </a:p>
          <a:p>
            <a:pPr marL="608960" lvl="1" indent="-608960" algn="just" latinLnBrk="0" hangingPunct="0">
              <a:lnSpc>
                <a:spcPct val="130000"/>
              </a:lnSpc>
            </a:pPr>
            <a:endParaRPr lang="en-US" altLang="zh-CN" sz="2700" dirty="0" smtClean="0">
              <a:cs typeface="Times New Roman" pitchFamily="18" charset="0"/>
            </a:endParaRPr>
          </a:p>
          <a:p>
            <a:pPr marL="608960" lvl="1" indent="-608960" algn="just" latinLnBrk="0" hangingPunct="0">
              <a:lnSpc>
                <a:spcPct val="130000"/>
              </a:lnSpc>
            </a:pPr>
            <a:endParaRPr lang="en-US" altLang="zh-CN" sz="2700" dirty="0">
              <a:cs typeface="Times New Roman" pitchFamily="18" charset="0"/>
            </a:endParaRPr>
          </a:p>
        </p:txBody>
      </p:sp>
      <p:pic>
        <p:nvPicPr>
          <p:cNvPr id="7403" name="Picture 63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380" y="15087079"/>
            <a:ext cx="5213395" cy="423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2757194" y="521942"/>
            <a:ext cx="27159213" cy="1712066"/>
          </a:xfrm>
        </p:spPr>
        <p:txBody>
          <a:bodyPr/>
          <a:lstStyle/>
          <a:p>
            <a:pPr algn="ctr" latinLnBrk="0" hangingPunct="1">
              <a:defRPr/>
            </a:pPr>
            <a:r>
              <a:rPr lang="en-US" altLang="zh-CN" sz="5800" b="1" dirty="0" smtClean="0">
                <a:latin typeface="HY동녘M" pitchFamily="18" charset="-127"/>
                <a:ea typeface="HY동녘M" pitchFamily="18" charset="-127"/>
              </a:rPr>
              <a:t>Fabrication and Test of </a:t>
            </a:r>
            <a:r>
              <a:rPr lang="el-GR" altLang="zh-CN" sz="5800" b="1" dirty="0" smtClean="0">
                <a:latin typeface="HY동녘M" pitchFamily="18" charset="-127"/>
                <a:ea typeface="HY동녘M" pitchFamily="18" charset="-127"/>
              </a:rPr>
              <a:t>ϕ35</a:t>
            </a:r>
            <a:r>
              <a:rPr lang="en-US" altLang="zh-CN" sz="5800" b="1" dirty="0" smtClean="0">
                <a:latin typeface="HY동녘M" pitchFamily="18" charset="-127"/>
                <a:ea typeface="HY동녘M" pitchFamily="18" charset="-127"/>
              </a:rPr>
              <a:t>mm Iron Base Superconductor Solenoid</a:t>
            </a:r>
            <a:endParaRPr lang="ko-KR" altLang="en-US" sz="5800" b="1" dirty="0">
              <a:latin typeface="HY동녘M" pitchFamily="18" charset="-127"/>
              <a:ea typeface="HY동녘M" pitchFamily="18" charset="-127"/>
            </a:endParaRPr>
          </a:p>
        </p:txBody>
      </p:sp>
      <p:sp>
        <p:nvSpPr>
          <p:cNvPr id="1050" name="Rectangle 3"/>
          <p:cNvSpPr>
            <a:spLocks noGrp="1" noChangeArrowheads="1"/>
          </p:cNvSpPr>
          <p:nvPr>
            <p:ph type="subTitle" idx="1"/>
          </p:nvPr>
        </p:nvSpPr>
        <p:spPr bwMode="auto">
          <a:xfrm>
            <a:off x="2893590" y="2034110"/>
            <a:ext cx="26648124" cy="1594001"/>
          </a:xfrm>
          <a:noFill/>
          <a:ln>
            <a:miter lim="800000"/>
            <a:headEnd/>
            <a:tailEnd/>
          </a:ln>
        </p:spPr>
        <p:txBody>
          <a:bodyPr vert="horz" wrap="square" lIns="154668" tIns="77334" rIns="154668" bIns="77334" numCol="1" anchor="t" anchorCtr="0" compatLnSpc="1">
            <a:prstTxWarp prst="textNoShape">
              <a:avLst/>
            </a:prstTxWarp>
          </a:bodyPr>
          <a:lstStyle/>
          <a:p>
            <a:pPr algn="l"/>
            <a:r>
              <a:rPr lang="en-US" altLang="ko-KR" sz="3100" b="1" dirty="0" smtClean="0">
                <a:latin typeface="Comic Sans MS" pitchFamily="66" charset="0"/>
              </a:rPr>
              <a:t>Zhan(Peter) </a:t>
            </a:r>
            <a:r>
              <a:rPr lang="en-US" altLang="ko-KR" sz="3100" b="1" dirty="0" err="1">
                <a:latin typeface="Comic Sans MS" pitchFamily="66" charset="0"/>
              </a:rPr>
              <a:t>Zhang</a:t>
            </a:r>
            <a:r>
              <a:rPr lang="en-US" altLang="zh-CN" sz="3100" b="1" baseline="30000" dirty="0" err="1">
                <a:latin typeface="Comic Sans MS" pitchFamily="66" charset="0"/>
              </a:rPr>
              <a:t>a</a:t>
            </a:r>
            <a:r>
              <a:rPr lang="en-US" altLang="zh-CN" sz="3100" b="1" dirty="0">
                <a:latin typeface="Comic Sans MS" pitchFamily="66" charset="0"/>
              </a:rPr>
              <a:t>, </a:t>
            </a:r>
            <a:r>
              <a:rPr lang="en-US" altLang="zh-CN" sz="3100" b="1" dirty="0" err="1">
                <a:latin typeface="Comic Sans MS" pitchFamily="66" charset="0"/>
              </a:rPr>
              <a:t>Yingzhe</a:t>
            </a:r>
            <a:r>
              <a:rPr lang="en-US" altLang="zh-CN" sz="3100" b="1" dirty="0">
                <a:latin typeface="Comic Sans MS" pitchFamily="66" charset="0"/>
              </a:rPr>
              <a:t> </a:t>
            </a:r>
            <a:r>
              <a:rPr lang="en-US" altLang="zh-CN" sz="3100" b="1" dirty="0" err="1" smtClean="0">
                <a:latin typeface="Comic Sans MS" pitchFamily="66" charset="0"/>
              </a:rPr>
              <a:t>Wang</a:t>
            </a:r>
            <a:r>
              <a:rPr lang="en-US" altLang="zh-CN" sz="3100" b="1" baseline="30000" dirty="0" err="1">
                <a:latin typeface="Comic Sans MS" pitchFamily="66" charset="0"/>
              </a:rPr>
              <a:t>a</a:t>
            </a:r>
            <a:r>
              <a:rPr lang="en-US" altLang="zh-CN" sz="3100" b="1" dirty="0" smtClean="0">
                <a:latin typeface="Comic Sans MS" pitchFamily="66" charset="0"/>
              </a:rPr>
              <a:t>, </a:t>
            </a:r>
            <a:r>
              <a:rPr lang="en-US" altLang="zh-CN" sz="3100" b="1" dirty="0" err="1">
                <a:latin typeface="Comic Sans MS" pitchFamily="66" charset="0"/>
              </a:rPr>
              <a:t>Shaoqing</a:t>
            </a:r>
            <a:r>
              <a:rPr lang="en-US" altLang="zh-CN" sz="3100" b="1" dirty="0">
                <a:latin typeface="Comic Sans MS" pitchFamily="66" charset="0"/>
              </a:rPr>
              <a:t>(Haley</a:t>
            </a:r>
            <a:r>
              <a:rPr lang="en-US" altLang="zh-CN" sz="3100" b="1" dirty="0" smtClean="0">
                <a:latin typeface="Comic Sans MS" pitchFamily="66" charset="0"/>
              </a:rPr>
              <a:t>) </a:t>
            </a:r>
            <a:r>
              <a:rPr lang="en-US" altLang="zh-CN" sz="3100" b="1" dirty="0" err="1">
                <a:latin typeface="Comic Sans MS" pitchFamily="66" charset="0"/>
              </a:rPr>
              <a:t>Wei</a:t>
            </a:r>
            <a:r>
              <a:rPr lang="en-US" altLang="zh-CN" sz="3100" b="1" baseline="30000" dirty="0" err="1">
                <a:latin typeface="Comic Sans MS" pitchFamily="66" charset="0"/>
              </a:rPr>
              <a:t>a</a:t>
            </a:r>
            <a:r>
              <a:rPr lang="en-US" altLang="zh-CN" sz="3100" b="1" dirty="0" smtClean="0">
                <a:latin typeface="Comic Sans MS" pitchFamily="66" charset="0"/>
              </a:rPr>
              <a:t>, </a:t>
            </a:r>
            <a:r>
              <a:rPr lang="en-US" altLang="zh-CN" sz="3100" b="1" dirty="0" err="1" smtClean="0">
                <a:latin typeface="Comic Sans MS" pitchFamily="66" charset="0"/>
              </a:rPr>
              <a:t>Lingling</a:t>
            </a:r>
            <a:r>
              <a:rPr lang="en-US" altLang="zh-CN" sz="3100" b="1" dirty="0" smtClean="0">
                <a:latin typeface="Comic Sans MS" pitchFamily="66" charset="0"/>
              </a:rPr>
              <a:t> </a:t>
            </a:r>
            <a:r>
              <a:rPr lang="en-US" altLang="zh-CN" sz="3100" b="1" dirty="0" err="1" smtClean="0">
                <a:latin typeface="Comic Sans MS" pitchFamily="66" charset="0"/>
              </a:rPr>
              <a:t>Gong</a:t>
            </a:r>
            <a:r>
              <a:rPr lang="en-US" altLang="zh-CN" sz="3100" b="1" baseline="30000" dirty="0" err="1">
                <a:latin typeface="Comic Sans MS" pitchFamily="66" charset="0"/>
              </a:rPr>
              <a:t>a</a:t>
            </a:r>
            <a:r>
              <a:rPr lang="en-US" altLang="zh-CN" sz="3100" b="1" dirty="0" smtClean="0">
                <a:latin typeface="Comic Sans MS" pitchFamily="66" charset="0"/>
              </a:rPr>
              <a:t>, Zhen </a:t>
            </a:r>
            <a:r>
              <a:rPr lang="en-US" altLang="zh-CN" sz="3100" b="1" dirty="0" err="1" smtClean="0">
                <a:latin typeface="Comic Sans MS" pitchFamily="66" charset="0"/>
              </a:rPr>
              <a:t>Zhang</a:t>
            </a:r>
            <a:r>
              <a:rPr lang="en-US" altLang="zh-CN" sz="3100" b="1" baseline="30000" dirty="0" err="1">
                <a:latin typeface="Comic Sans MS" pitchFamily="66" charset="0"/>
              </a:rPr>
              <a:t>a</a:t>
            </a:r>
            <a:r>
              <a:rPr lang="en-US" altLang="zh-CN" sz="3100" b="1" dirty="0" smtClean="0">
                <a:latin typeface="Comic Sans MS" pitchFamily="66" charset="0"/>
              </a:rPr>
              <a:t>,  </a:t>
            </a:r>
            <a:r>
              <a:rPr lang="en-US" altLang="zh-CN" sz="3100" b="1" dirty="0" err="1" smtClean="0">
                <a:latin typeface="Comic Sans MS" pitchFamily="66" charset="0"/>
              </a:rPr>
              <a:t>Dongliang</a:t>
            </a:r>
            <a:r>
              <a:rPr lang="en-US" altLang="zh-CN" sz="3100" b="1" dirty="0" smtClean="0">
                <a:latin typeface="Comic Sans MS" pitchFamily="66" charset="0"/>
              </a:rPr>
              <a:t> </a:t>
            </a:r>
            <a:r>
              <a:rPr lang="en-US" altLang="zh-CN" sz="3100" b="1" dirty="0" err="1" smtClean="0">
                <a:latin typeface="Comic Sans MS" pitchFamily="66" charset="0"/>
              </a:rPr>
              <a:t>wang</a:t>
            </a:r>
            <a:r>
              <a:rPr lang="en-US" altLang="zh-CN" sz="3100" b="1" baseline="30000" dirty="0" err="1" smtClean="0">
                <a:latin typeface="Comic Sans MS" pitchFamily="66" charset="0"/>
              </a:rPr>
              <a:t>b</a:t>
            </a:r>
            <a:r>
              <a:rPr lang="en-US" altLang="zh-CN" sz="3100" b="1" dirty="0" smtClean="0">
                <a:latin typeface="Comic Sans MS" pitchFamily="66" charset="0"/>
              </a:rPr>
              <a:t>, </a:t>
            </a:r>
            <a:r>
              <a:rPr lang="en-US" altLang="zh-CN" sz="3100" b="1" dirty="0" err="1" smtClean="0">
                <a:latin typeface="Comic Sans MS" pitchFamily="66" charset="0"/>
              </a:rPr>
              <a:t>Xianping</a:t>
            </a:r>
            <a:r>
              <a:rPr lang="en-US" altLang="zh-CN" sz="3100" b="1" dirty="0" smtClean="0">
                <a:latin typeface="Comic Sans MS" pitchFamily="66" charset="0"/>
              </a:rPr>
              <a:t> </a:t>
            </a:r>
            <a:r>
              <a:rPr lang="en-US" altLang="zh-CN" sz="3100" b="1" dirty="0" err="1" smtClean="0">
                <a:latin typeface="Comic Sans MS" pitchFamily="66" charset="0"/>
              </a:rPr>
              <a:t>Zhang</a:t>
            </a:r>
            <a:r>
              <a:rPr lang="en-US" altLang="zh-CN" sz="3100" b="1" baseline="30000" dirty="0" err="1" smtClean="0">
                <a:latin typeface="Comic Sans MS" pitchFamily="66" charset="0"/>
              </a:rPr>
              <a:t>b</a:t>
            </a:r>
            <a:r>
              <a:rPr lang="en-US" altLang="zh-CN" sz="3100" b="1" dirty="0" smtClean="0">
                <a:latin typeface="Comic Sans MS" pitchFamily="66" charset="0"/>
              </a:rPr>
              <a:t>, </a:t>
            </a:r>
            <a:r>
              <a:rPr lang="en-US" altLang="zh-CN" sz="3100" b="1" dirty="0" err="1" smtClean="0">
                <a:latin typeface="Comic Sans MS" pitchFamily="66" charset="0"/>
              </a:rPr>
              <a:t>Qingjin</a:t>
            </a:r>
            <a:r>
              <a:rPr lang="en-US" altLang="zh-CN" sz="3100" b="1" dirty="0" smtClean="0">
                <a:latin typeface="Comic Sans MS" pitchFamily="66" charset="0"/>
              </a:rPr>
              <a:t> </a:t>
            </a:r>
            <a:r>
              <a:rPr lang="en-US" altLang="zh-CN" sz="3100" b="1" dirty="0" err="1" smtClean="0">
                <a:latin typeface="Comic Sans MS" pitchFamily="66" charset="0"/>
              </a:rPr>
              <a:t>Xu</a:t>
            </a:r>
            <a:r>
              <a:rPr lang="en-US" altLang="zh-CN" sz="3100" b="1" baseline="30000" dirty="0" err="1">
                <a:latin typeface="Comic Sans MS" pitchFamily="66" charset="0"/>
              </a:rPr>
              <a:t>a</a:t>
            </a:r>
            <a:endParaRPr lang="en-US" altLang="zh-CN" sz="3100" b="1" dirty="0">
              <a:latin typeface="Comic Sans MS" pitchFamily="66" charset="0"/>
            </a:endParaRPr>
          </a:p>
          <a:p>
            <a:pPr algn="l"/>
            <a:r>
              <a:rPr lang="en-US" altLang="zh-CN" sz="3100" b="1" baseline="30000" dirty="0" err="1" smtClean="0">
                <a:latin typeface="Comic Sans MS" pitchFamily="66" charset="0"/>
              </a:rPr>
              <a:t>a</a:t>
            </a:r>
            <a:r>
              <a:rPr lang="en-US" altLang="zh-CN" sz="3100" b="1" dirty="0" err="1" smtClean="0">
                <a:latin typeface="Comic Sans MS" pitchFamily="66" charset="0"/>
              </a:rPr>
              <a:t>Institute</a:t>
            </a:r>
            <a:r>
              <a:rPr lang="en-US" altLang="zh-CN" sz="3100" b="1" dirty="0" smtClean="0">
                <a:latin typeface="Comic Sans MS" pitchFamily="66" charset="0"/>
              </a:rPr>
              <a:t> </a:t>
            </a:r>
            <a:r>
              <a:rPr lang="en-US" altLang="zh-CN" sz="3100" b="1" dirty="0">
                <a:latin typeface="Comic Sans MS" pitchFamily="66" charset="0"/>
              </a:rPr>
              <a:t>of </a:t>
            </a:r>
            <a:r>
              <a:rPr lang="en-US" altLang="zh-CN" sz="3100" b="1" dirty="0" smtClean="0">
                <a:latin typeface="Comic Sans MS" pitchFamily="66" charset="0"/>
              </a:rPr>
              <a:t>High Energy Physics, </a:t>
            </a:r>
            <a:r>
              <a:rPr lang="en-US" altLang="zh-CN" sz="3100" b="1" dirty="0">
                <a:latin typeface="Comic Sans MS" pitchFamily="66" charset="0"/>
              </a:rPr>
              <a:t>Chinese Academy of </a:t>
            </a:r>
            <a:r>
              <a:rPr lang="en-US" altLang="zh-CN" sz="3100" b="1" dirty="0" err="1" smtClean="0">
                <a:latin typeface="Comic Sans MS" pitchFamily="66" charset="0"/>
              </a:rPr>
              <a:t>Sciences,Beijing</a:t>
            </a:r>
            <a:endParaRPr lang="en-US" altLang="zh-CN" sz="3100" b="1" dirty="0" smtClean="0">
              <a:latin typeface="Comic Sans MS" pitchFamily="66" charset="0"/>
            </a:endParaRPr>
          </a:p>
          <a:p>
            <a:pPr algn="l"/>
            <a:r>
              <a:rPr lang="en-US" altLang="zh-CN" sz="3100" b="1" baseline="30000" dirty="0" err="1" smtClean="0">
                <a:latin typeface="Comic Sans MS" pitchFamily="66" charset="0"/>
              </a:rPr>
              <a:t>b</a:t>
            </a:r>
            <a:r>
              <a:rPr lang="en-US" altLang="zh-CN" sz="3100" b="1" dirty="0" err="1" smtClean="0">
                <a:latin typeface="Comic Sans MS" pitchFamily="66" charset="0"/>
              </a:rPr>
              <a:t>Institute</a:t>
            </a:r>
            <a:r>
              <a:rPr lang="en-US" altLang="zh-CN" sz="3100" b="1" dirty="0" smtClean="0">
                <a:latin typeface="Comic Sans MS" pitchFamily="66" charset="0"/>
              </a:rPr>
              <a:t> </a:t>
            </a:r>
            <a:r>
              <a:rPr lang="en-US" altLang="zh-CN" sz="3100" b="1" dirty="0">
                <a:latin typeface="Comic Sans MS" pitchFamily="66" charset="0"/>
              </a:rPr>
              <a:t>of Electrical Engineering, Chinese Academy of </a:t>
            </a:r>
            <a:r>
              <a:rPr lang="en-US" altLang="zh-CN" sz="3100" b="1" dirty="0" err="1">
                <a:latin typeface="Comic Sans MS" pitchFamily="66" charset="0"/>
              </a:rPr>
              <a:t>Sciences,Beijing</a:t>
            </a:r>
            <a:endParaRPr lang="ko-KR" altLang="en-US" sz="3100" b="1" dirty="0">
              <a:latin typeface="Comic Sans MS" pitchFamily="66" charset="0"/>
            </a:endParaRPr>
          </a:p>
          <a:p>
            <a:pPr algn="l"/>
            <a:endParaRPr lang="ko-KR" altLang="en-US" sz="3100" b="1" dirty="0">
              <a:latin typeface="Comic Sans MS" pitchFamily="66" charset="0"/>
            </a:endParaRPr>
          </a:p>
        </p:txBody>
      </p:sp>
      <p:sp>
        <p:nvSpPr>
          <p:cNvPr id="2052" name="AutoShape 4"/>
          <p:cNvSpPr>
            <a:spLocks noChangeArrowheads="1"/>
          </p:cNvSpPr>
          <p:nvPr/>
        </p:nvSpPr>
        <p:spPr bwMode="auto">
          <a:xfrm>
            <a:off x="669482" y="4682136"/>
            <a:ext cx="3353445" cy="870857"/>
          </a:xfrm>
          <a:prstGeom prst="roundRect">
            <a:avLst>
              <a:gd name="adj" fmla="val 16667"/>
            </a:avLst>
          </a:prstGeom>
          <a:noFill/>
          <a:ln w="12700">
            <a:solidFill>
              <a:schemeClr val="accent2"/>
            </a:solidFill>
            <a:round/>
            <a:headEnd/>
            <a:tailEnd/>
          </a:ln>
          <a:effectLst/>
        </p:spPr>
        <p:txBody>
          <a:bodyPr wrap="square" lIns="154668" tIns="77334" rIns="154668" bIns="77334">
            <a:spAutoFit/>
          </a:bodyPr>
          <a:lstStyle/>
          <a:p>
            <a:pPr defTabSz="4175712">
              <a:buClrTx/>
              <a:buNone/>
              <a:defRPr/>
            </a:pPr>
            <a:r>
              <a:rPr lang="en-US" altLang="ko-KR" sz="4100" b="1" dirty="0">
                <a:solidFill>
                  <a:schemeClr val="accent2"/>
                </a:solidFill>
                <a:effectLst>
                  <a:outerShdw blurRad="38100" dist="38100" dir="2700000" algn="tl">
                    <a:srgbClr val="C0C0C0"/>
                  </a:outerShdw>
                </a:effectLst>
                <a:latin typeface="Times New Roman" pitchFamily="18" charset="0"/>
              </a:rPr>
              <a:t>Introduction</a:t>
            </a:r>
            <a:endParaRPr lang="ko-KR" altLang="en-US" sz="4100" b="1" dirty="0">
              <a:solidFill>
                <a:schemeClr val="accent2"/>
              </a:solidFill>
              <a:effectLst>
                <a:outerShdw blurRad="38100" dist="38100" dir="2700000" algn="tl">
                  <a:srgbClr val="C0C0C0"/>
                </a:outerShdw>
              </a:effectLst>
              <a:latin typeface="Times New Roman" pitchFamily="18" charset="0"/>
            </a:endParaRPr>
          </a:p>
        </p:txBody>
      </p:sp>
      <p:sp>
        <p:nvSpPr>
          <p:cNvPr id="4" name="Rectangle 691"/>
          <p:cNvSpPr>
            <a:spLocks noChangeArrowheads="1"/>
          </p:cNvSpPr>
          <p:nvPr/>
        </p:nvSpPr>
        <p:spPr bwMode="auto">
          <a:xfrm>
            <a:off x="1" y="-320815"/>
            <a:ext cx="30279975" cy="64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4668" tIns="77334" rIns="154668" bIns="77334" numCol="1" anchor="ctr" anchorCtr="0" compatLnSpc="1">
            <a:prstTxWarp prst="textNoShape">
              <a:avLst/>
            </a:prstTxWarp>
            <a:spAutoFit/>
          </a:bodyPr>
          <a:lstStyle/>
          <a:p>
            <a:endParaRPr lang="zh-CN" altLang="en-US" sz="3100"/>
          </a:p>
        </p:txBody>
      </p:sp>
      <p:sp>
        <p:nvSpPr>
          <p:cNvPr id="6" name="Rectangle 693"/>
          <p:cNvSpPr>
            <a:spLocks noChangeArrowheads="1"/>
          </p:cNvSpPr>
          <p:nvPr/>
        </p:nvSpPr>
        <p:spPr bwMode="auto">
          <a:xfrm>
            <a:off x="284821" y="-79250"/>
            <a:ext cx="30279975" cy="64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4668" tIns="77334" rIns="154668" bIns="77334" numCol="1" anchor="ctr" anchorCtr="0" compatLnSpc="1">
            <a:prstTxWarp prst="textNoShape">
              <a:avLst/>
            </a:prstTxWarp>
            <a:spAutoFit/>
          </a:bodyPr>
          <a:lstStyle/>
          <a:p>
            <a:endParaRPr lang="zh-CN" altLang="en-US" sz="3100"/>
          </a:p>
        </p:txBody>
      </p:sp>
      <p:sp>
        <p:nvSpPr>
          <p:cNvPr id="1460" name="Rectangle 2053"/>
          <p:cNvSpPr>
            <a:spLocks noChangeArrowheads="1"/>
          </p:cNvSpPr>
          <p:nvPr/>
        </p:nvSpPr>
        <p:spPr bwMode="auto">
          <a:xfrm>
            <a:off x="142411" y="-135534"/>
            <a:ext cx="30279975" cy="57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382" tIns="44191" rIns="88382" bIns="44191" numCol="1" anchor="ctr" anchorCtr="0" compatLnSpc="1">
            <a:prstTxWarp prst="textNoShape">
              <a:avLst/>
            </a:prstTxWarp>
            <a:spAutoFit/>
          </a:bodyPr>
          <a:lstStyle/>
          <a:p>
            <a:endParaRPr lang="zh-CN" altLang="en-US" sz="3100"/>
          </a:p>
        </p:txBody>
      </p:sp>
      <p:sp>
        <p:nvSpPr>
          <p:cNvPr id="244" name="Text Box 691"/>
          <p:cNvSpPr txBox="1">
            <a:spLocks noChangeArrowheads="1"/>
          </p:cNvSpPr>
          <p:nvPr/>
        </p:nvSpPr>
        <p:spPr bwMode="auto">
          <a:xfrm>
            <a:off x="15543774" y="38512142"/>
            <a:ext cx="13997940" cy="3774440"/>
          </a:xfrm>
          <a:prstGeom prst="rect">
            <a:avLst/>
          </a:prstGeom>
          <a:noFill/>
          <a:ln w="9525">
            <a:noFill/>
            <a:miter lim="800000"/>
            <a:headEnd/>
            <a:tailEnd/>
          </a:ln>
        </p:spPr>
        <p:txBody>
          <a:bodyPr lIns="154668" tIns="77334" rIns="154668" bIns="77334"/>
          <a:lstStyle/>
          <a:p>
            <a:pPr algn="just" latinLnBrk="0">
              <a:buNone/>
            </a:pPr>
            <a:r>
              <a:rPr lang="en-US" altLang="zh-CN" sz="2100" dirty="0">
                <a:cs typeface="Times New Roman" pitchFamily="18" charset="0"/>
              </a:rPr>
              <a:t>[1] </a:t>
            </a:r>
            <a:r>
              <a:rPr lang="en-US" altLang="zh-CN" sz="2100" dirty="0" err="1">
                <a:cs typeface="Times New Roman" pitchFamily="18" charset="0"/>
              </a:rPr>
              <a:t>Xianping</a:t>
            </a:r>
            <a:r>
              <a:rPr lang="en-US" altLang="zh-CN" sz="2100" dirty="0">
                <a:cs typeface="Times New Roman" pitchFamily="18" charset="0"/>
              </a:rPr>
              <a:t> Zhang, et al., “Superconducting Properties of 100-m Class Sr0.6K0.4Fe2As2 Tape and Pancake Coils </a:t>
            </a:r>
            <a:r>
              <a:rPr lang="en-US" altLang="zh-CN" sz="2100" dirty="0" err="1">
                <a:cs typeface="Times New Roman" pitchFamily="18" charset="0"/>
              </a:rPr>
              <a:t>Xianping</a:t>
            </a:r>
            <a:r>
              <a:rPr lang="en-US" altLang="zh-CN" sz="2100" dirty="0">
                <a:cs typeface="Times New Roman" pitchFamily="18" charset="0"/>
              </a:rPr>
              <a:t>”, IEEE TRANSACTIONS ON APPLIED SUPERCONDUCTIVITY, VOL. 27, NO. 4, JUNE 2017</a:t>
            </a:r>
          </a:p>
          <a:p>
            <a:pPr>
              <a:buNone/>
            </a:pPr>
            <a:r>
              <a:rPr lang="en-US" altLang="zh-CN" sz="2100" dirty="0">
                <a:cs typeface="Times New Roman" pitchFamily="18" charset="0"/>
              </a:rPr>
              <a:t>[2] </a:t>
            </a:r>
            <a:r>
              <a:rPr lang="en-US" altLang="ko-KR" sz="2100" dirty="0">
                <a:cs typeface="Times New Roman" pitchFamily="18" charset="0"/>
              </a:rPr>
              <a:t>Satoshi </a:t>
            </a:r>
            <a:r>
              <a:rPr lang="en-US" altLang="ko-KR" sz="2100" dirty="0" smtClean="0">
                <a:cs typeface="Times New Roman" pitchFamily="18" charset="0"/>
              </a:rPr>
              <a:t>Awaji</a:t>
            </a:r>
            <a:r>
              <a:rPr lang="en-US" altLang="zh-CN" sz="2100" dirty="0" smtClean="0">
                <a:cs typeface="Times New Roman" pitchFamily="18" charset="0"/>
              </a:rPr>
              <a:t>, </a:t>
            </a:r>
            <a:r>
              <a:rPr lang="en-US" altLang="zh-CN" sz="2100" dirty="0">
                <a:cs typeface="Times New Roman" pitchFamily="18" charset="0"/>
              </a:rPr>
              <a:t>et al.,</a:t>
            </a:r>
            <a:r>
              <a:rPr lang="en-US" altLang="zh-CN" sz="2100" dirty="0" smtClean="0">
                <a:cs typeface="Times New Roman" pitchFamily="18" charset="0"/>
              </a:rPr>
              <a:t>, </a:t>
            </a:r>
            <a:r>
              <a:rPr lang="en-US" altLang="zh-CN" sz="2100" dirty="0">
                <a:cs typeface="Times New Roman" pitchFamily="18" charset="0"/>
              </a:rPr>
              <a:t>“</a:t>
            </a:r>
            <a:r>
              <a:rPr lang="en-US" altLang="ko-KR" sz="2100" dirty="0">
                <a:cs typeface="Times New Roman" pitchFamily="18" charset="0"/>
              </a:rPr>
              <a:t>Anomalous anisotropy of critical currents </a:t>
            </a:r>
            <a:r>
              <a:rPr lang="en-US" altLang="ko-KR" sz="2100" dirty="0" smtClean="0">
                <a:cs typeface="Times New Roman" pitchFamily="18" charset="0"/>
              </a:rPr>
              <a:t>in (</a:t>
            </a:r>
            <a:r>
              <a:rPr lang="en-US" altLang="ko-KR" sz="2100" dirty="0" err="1" smtClean="0">
                <a:cs typeface="Times New Roman" pitchFamily="18" charset="0"/>
              </a:rPr>
              <a:t>Sr</a:t>
            </a:r>
            <a:r>
              <a:rPr lang="en-US" altLang="ko-KR" sz="2100" dirty="0">
                <a:cs typeface="Times New Roman" pitchFamily="18" charset="0"/>
              </a:rPr>
              <a:t>, K)Fe2As2 tapes</a:t>
            </a:r>
            <a:r>
              <a:rPr lang="en-US" altLang="zh-CN" sz="2100" dirty="0">
                <a:cs typeface="Times New Roman" pitchFamily="18" charset="0"/>
              </a:rPr>
              <a:t>”, </a:t>
            </a:r>
            <a:r>
              <a:rPr lang="fr-FR" altLang="zh-CN" sz="2100" dirty="0">
                <a:cs typeface="Times New Roman" pitchFamily="18" charset="0"/>
              </a:rPr>
              <a:t>Supercond. Sci. Technol. 30 (2017) 035018 (5pp)</a:t>
            </a:r>
            <a:r>
              <a:rPr lang="en-US" altLang="zh-CN" sz="2100" dirty="0" smtClean="0">
                <a:cs typeface="Times New Roman" pitchFamily="18" charset="0"/>
              </a:rPr>
              <a:t>.</a:t>
            </a:r>
            <a:endParaRPr lang="en-US" altLang="zh-CN" sz="2100" dirty="0">
              <a:cs typeface="Times New Roman" pitchFamily="18" charset="0"/>
            </a:endParaRPr>
          </a:p>
          <a:p>
            <a:pPr lvl="0" algn="just" latinLnBrk="0">
              <a:buNone/>
            </a:pPr>
            <a:r>
              <a:rPr lang="en-US" altLang="zh-CN" sz="2100" dirty="0">
                <a:cs typeface="Times New Roman" pitchFamily="18" charset="0"/>
              </a:rPr>
              <a:t>[3] </a:t>
            </a:r>
            <a:r>
              <a:rPr lang="en-US" altLang="ko-KR" sz="2400" dirty="0" err="1"/>
              <a:t>Chiheng</a:t>
            </a:r>
            <a:r>
              <a:rPr lang="en-US" altLang="ko-KR" sz="2400" dirty="0"/>
              <a:t> </a:t>
            </a:r>
            <a:r>
              <a:rPr lang="en-US" altLang="ko-KR" sz="2400" dirty="0" smtClean="0"/>
              <a:t>Dong</a:t>
            </a:r>
            <a:r>
              <a:rPr lang="en-US" altLang="zh-CN" sz="2100" dirty="0">
                <a:cs typeface="Times New Roman" pitchFamily="18" charset="0"/>
              </a:rPr>
              <a:t> , et al., </a:t>
            </a:r>
            <a:r>
              <a:rPr lang="en-US" altLang="zh-CN" sz="2100" dirty="0" smtClean="0">
                <a:cs typeface="Times New Roman" pitchFamily="18" charset="0"/>
              </a:rPr>
              <a:t>"</a:t>
            </a:r>
            <a:r>
              <a:rPr lang="en-US" altLang="zh-CN" sz="2100" dirty="0">
                <a:cs typeface="Times New Roman" pitchFamily="18" charset="0"/>
              </a:rPr>
              <a:t>Calorimetric evidence for enhancement of homogeneity in </a:t>
            </a:r>
            <a:r>
              <a:rPr lang="en-US" altLang="zh-CN" sz="2100" dirty="0" smtClean="0">
                <a:cs typeface="Times New Roman" pitchFamily="18" charset="0"/>
              </a:rPr>
              <a:t>high performance </a:t>
            </a:r>
            <a:r>
              <a:rPr lang="en-US" altLang="zh-CN" sz="2100" dirty="0">
                <a:cs typeface="Times New Roman" pitchFamily="18" charset="0"/>
              </a:rPr>
              <a:t>Sr1-xKxFe2As2 superconductors", </a:t>
            </a:r>
            <a:r>
              <a:rPr lang="it-IT" altLang="zh-CN" sz="2100" dirty="0">
                <a:cs typeface="Times New Roman" pitchFamily="18" charset="0"/>
              </a:rPr>
              <a:t>Scripta Materialia 138 (2017) 114–119</a:t>
            </a:r>
            <a:r>
              <a:rPr lang="en-US" altLang="zh-CN" sz="2100" dirty="0" smtClean="0">
                <a:cs typeface="Times New Roman" pitchFamily="18" charset="0"/>
              </a:rPr>
              <a:t>.</a:t>
            </a:r>
            <a:endParaRPr lang="en-US" altLang="zh-CN" sz="2100" dirty="0">
              <a:cs typeface="Times New Roman" pitchFamily="18" charset="0"/>
            </a:endParaRPr>
          </a:p>
        </p:txBody>
      </p:sp>
      <p:sp>
        <p:nvSpPr>
          <p:cNvPr id="245" name="AutoShape 692"/>
          <p:cNvSpPr>
            <a:spLocks noChangeArrowheads="1"/>
          </p:cNvSpPr>
          <p:nvPr/>
        </p:nvSpPr>
        <p:spPr bwMode="auto">
          <a:xfrm>
            <a:off x="15392919" y="37606062"/>
            <a:ext cx="2771404" cy="870857"/>
          </a:xfrm>
          <a:prstGeom prst="roundRect">
            <a:avLst>
              <a:gd name="adj" fmla="val 16667"/>
            </a:avLst>
          </a:prstGeom>
          <a:noFill/>
          <a:ln w="12700">
            <a:solidFill>
              <a:schemeClr val="accent2"/>
            </a:solidFill>
            <a:round/>
            <a:headEnd/>
            <a:tailEnd/>
          </a:ln>
          <a:effectLst/>
        </p:spPr>
        <p:txBody>
          <a:bodyPr wrap="square" lIns="154668" tIns="77334" rIns="154668" bIns="77334">
            <a:spAutoFit/>
          </a:bodyPr>
          <a:lstStyle/>
          <a:p>
            <a:pPr defTabSz="4175712">
              <a:buClrTx/>
              <a:buNone/>
              <a:defRPr/>
            </a:pPr>
            <a:r>
              <a:rPr lang="en-US" altLang="ko-KR" sz="4100" b="1" dirty="0">
                <a:solidFill>
                  <a:schemeClr val="accent2"/>
                </a:solidFill>
                <a:effectLst>
                  <a:outerShdw blurRad="38100" dist="38100" dir="2700000" algn="tl">
                    <a:srgbClr val="C0C0C0"/>
                  </a:outerShdw>
                </a:effectLst>
                <a:latin typeface="Times New Roman" pitchFamily="18" charset="0"/>
              </a:rPr>
              <a:t>Reference</a:t>
            </a:r>
            <a:endParaRPr lang="ko-KR" altLang="en-US" sz="4100" b="1" dirty="0">
              <a:solidFill>
                <a:schemeClr val="accent2"/>
              </a:solidFill>
              <a:effectLst>
                <a:outerShdw blurRad="38100" dist="38100" dir="2700000" algn="tl">
                  <a:srgbClr val="C0C0C0"/>
                </a:outerShdw>
              </a:effectLst>
              <a:latin typeface="Times New Roman" pitchFamily="18" charset="0"/>
            </a:endParaRPr>
          </a:p>
        </p:txBody>
      </p:sp>
      <p:sp>
        <p:nvSpPr>
          <p:cNvPr id="17233" name="AutoShape 2897"/>
          <p:cNvSpPr>
            <a:spLocks noChangeArrowheads="1"/>
          </p:cNvSpPr>
          <p:nvPr/>
        </p:nvSpPr>
        <p:spPr bwMode="auto">
          <a:xfrm>
            <a:off x="705064" y="12684533"/>
            <a:ext cx="1981680" cy="870857"/>
          </a:xfrm>
          <a:prstGeom prst="roundRect">
            <a:avLst>
              <a:gd name="adj" fmla="val 16667"/>
            </a:avLst>
          </a:prstGeom>
          <a:noFill/>
          <a:ln w="12700">
            <a:solidFill>
              <a:schemeClr val="accent2"/>
            </a:solidFill>
            <a:round/>
            <a:headEnd/>
            <a:tailEnd/>
          </a:ln>
          <a:effectLst/>
        </p:spPr>
        <p:txBody>
          <a:bodyPr wrap="square" lIns="154668" tIns="77334" rIns="154668" bIns="77334">
            <a:spAutoFit/>
          </a:bodyPr>
          <a:lstStyle/>
          <a:p>
            <a:pPr defTabSz="4175712">
              <a:buClrTx/>
              <a:buNone/>
              <a:defRPr/>
            </a:pPr>
            <a:r>
              <a:rPr lang="en-US" altLang="zh-CN" sz="4100" b="1" dirty="0" smtClean="0">
                <a:solidFill>
                  <a:schemeClr val="accent2"/>
                </a:solidFill>
                <a:effectLst>
                  <a:outerShdw blurRad="38100" dist="38100" dir="2700000" algn="tl">
                    <a:srgbClr val="C0C0C0"/>
                  </a:outerShdw>
                </a:effectLst>
                <a:latin typeface="Times New Roman" pitchFamily="18" charset="0"/>
              </a:rPr>
              <a:t>Design</a:t>
            </a:r>
            <a:endParaRPr lang="en-US" altLang="zh-CN" sz="4100" b="1" dirty="0">
              <a:solidFill>
                <a:schemeClr val="accent2"/>
              </a:solidFill>
              <a:effectLst>
                <a:outerShdw blurRad="38100" dist="38100" dir="2700000" algn="tl">
                  <a:srgbClr val="C0C0C0"/>
                </a:outerShdw>
              </a:effectLst>
              <a:latin typeface="Times New Roman" pitchFamily="18" charset="0"/>
            </a:endParaRPr>
          </a:p>
        </p:txBody>
      </p:sp>
      <p:sp>
        <p:nvSpPr>
          <p:cNvPr id="63" name="AutoShape 692"/>
          <p:cNvSpPr>
            <a:spLocks noChangeArrowheads="1"/>
          </p:cNvSpPr>
          <p:nvPr/>
        </p:nvSpPr>
        <p:spPr bwMode="auto">
          <a:xfrm>
            <a:off x="610334" y="23564502"/>
            <a:ext cx="3080381" cy="870857"/>
          </a:xfrm>
          <a:prstGeom prst="roundRect">
            <a:avLst>
              <a:gd name="adj" fmla="val 16667"/>
            </a:avLst>
          </a:prstGeom>
          <a:noFill/>
          <a:ln w="12700">
            <a:solidFill>
              <a:schemeClr val="accent2"/>
            </a:solidFill>
            <a:round/>
            <a:headEnd/>
            <a:tailEnd/>
          </a:ln>
          <a:effectLst/>
        </p:spPr>
        <p:txBody>
          <a:bodyPr wrap="square" lIns="154668" tIns="77334" rIns="154668" bIns="77334">
            <a:spAutoFit/>
          </a:bodyPr>
          <a:lstStyle/>
          <a:p>
            <a:pPr defTabSz="4175712">
              <a:buClrTx/>
              <a:buNone/>
              <a:defRPr/>
            </a:pPr>
            <a:r>
              <a:rPr lang="en-US" altLang="ko-KR" sz="4100" b="1" dirty="0">
                <a:solidFill>
                  <a:schemeClr val="accent2"/>
                </a:solidFill>
                <a:effectLst>
                  <a:outerShdw blurRad="38100" dist="38100" dir="2700000" algn="tl">
                    <a:srgbClr val="C0C0C0"/>
                  </a:outerShdw>
                </a:effectLst>
                <a:latin typeface="Times New Roman" pitchFamily="18" charset="0"/>
              </a:rPr>
              <a:t>Fabrication</a:t>
            </a:r>
            <a:endParaRPr lang="en-US" altLang="zh-CN" sz="4100" b="1" dirty="0">
              <a:solidFill>
                <a:schemeClr val="accent2"/>
              </a:solidFill>
              <a:effectLst>
                <a:outerShdw blurRad="38100" dist="38100" dir="2700000" algn="tl">
                  <a:srgbClr val="C0C0C0"/>
                </a:outerShdw>
              </a:effectLst>
              <a:latin typeface="Times New Roman" pitchFamily="18" charset="0"/>
            </a:endParaRPr>
          </a:p>
        </p:txBody>
      </p:sp>
      <p:sp>
        <p:nvSpPr>
          <p:cNvPr id="78" name="矩形 77"/>
          <p:cNvSpPr/>
          <p:nvPr/>
        </p:nvSpPr>
        <p:spPr>
          <a:xfrm>
            <a:off x="1781713" y="15619366"/>
            <a:ext cx="643387"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(a)</a:t>
            </a:r>
            <a:endParaRPr lang="zh-CN" altLang="en-US" sz="3100" dirty="0">
              <a:latin typeface="Times New Roman" pitchFamily="18" charset="0"/>
              <a:cs typeface="Times New Roman" pitchFamily="18" charset="0"/>
            </a:endParaRPr>
          </a:p>
        </p:txBody>
      </p:sp>
      <p:sp>
        <p:nvSpPr>
          <p:cNvPr id="81" name="矩形 80"/>
          <p:cNvSpPr/>
          <p:nvPr/>
        </p:nvSpPr>
        <p:spPr>
          <a:xfrm>
            <a:off x="2538587" y="19553049"/>
            <a:ext cx="9963246" cy="504758"/>
          </a:xfrm>
          <a:prstGeom prst="rect">
            <a:avLst/>
          </a:prstGeom>
        </p:spPr>
        <p:txBody>
          <a:bodyPr wrap="none" lIns="88395" tIns="44198" rIns="88395" bIns="44198">
            <a:spAutoFit/>
          </a:bodyPr>
          <a:lstStyle/>
          <a:p>
            <a:pPr>
              <a:buNone/>
            </a:pPr>
            <a:r>
              <a:rPr lang="en-US" altLang="ko-KR" sz="2700" dirty="0">
                <a:latin typeface="Times New Roman" pitchFamily="18" charset="0"/>
                <a:cs typeface="Times New Roman" pitchFamily="18" charset="0"/>
              </a:rPr>
              <a:t>Fig. 1. </a:t>
            </a:r>
            <a:r>
              <a:rPr lang="en-US" altLang="zh-CN" sz="2700" dirty="0" smtClean="0">
                <a:latin typeface="Times New Roman" pitchFamily="18" charset="0"/>
                <a:cs typeface="Times New Roman" pitchFamily="18" charset="0"/>
              </a:rPr>
              <a:t>Conceptual design </a:t>
            </a:r>
            <a:r>
              <a:rPr lang="en-US" altLang="zh-CN" sz="2700" dirty="0">
                <a:latin typeface="Times New Roman" pitchFamily="18" charset="0"/>
                <a:cs typeface="Times New Roman" pitchFamily="18" charset="0"/>
              </a:rPr>
              <a:t>of </a:t>
            </a:r>
            <a:r>
              <a:rPr lang="el-GR" altLang="zh-CN" sz="2700" dirty="0">
                <a:latin typeface="Times New Roman" pitchFamily="18" charset="0"/>
                <a:cs typeface="Times New Roman" pitchFamily="18" charset="0"/>
              </a:rPr>
              <a:t>Φ</a:t>
            </a:r>
            <a:r>
              <a:rPr lang="en-US" altLang="zh-CN" sz="2700" dirty="0">
                <a:latin typeface="Times New Roman" pitchFamily="18" charset="0"/>
                <a:cs typeface="Times New Roman" pitchFamily="18" charset="0"/>
              </a:rPr>
              <a:t>35mm </a:t>
            </a:r>
            <a:r>
              <a:rPr lang="en-US" altLang="zh-CN" sz="2700" dirty="0" smtClean="0">
                <a:latin typeface="Times New Roman" pitchFamily="18" charset="0"/>
                <a:cs typeface="Times New Roman" pitchFamily="18" charset="0"/>
              </a:rPr>
              <a:t>IBS Solenoid : (a) SPC, (b) DPC</a:t>
            </a:r>
            <a:endParaRPr lang="zh-CN" altLang="en-US" sz="2700" dirty="0">
              <a:latin typeface="Times New Roman" pitchFamily="18" charset="0"/>
              <a:cs typeface="Times New Roman" pitchFamily="18" charset="0"/>
            </a:endParaRPr>
          </a:p>
        </p:txBody>
      </p:sp>
      <p:sp>
        <p:nvSpPr>
          <p:cNvPr id="192" name="AutoShape 2897"/>
          <p:cNvSpPr>
            <a:spLocks noChangeArrowheads="1"/>
          </p:cNvSpPr>
          <p:nvPr/>
        </p:nvSpPr>
        <p:spPr bwMode="auto">
          <a:xfrm>
            <a:off x="15394843" y="15499606"/>
            <a:ext cx="2075044" cy="870857"/>
          </a:xfrm>
          <a:prstGeom prst="roundRect">
            <a:avLst>
              <a:gd name="adj" fmla="val 16667"/>
            </a:avLst>
          </a:prstGeom>
          <a:noFill/>
          <a:ln w="12700">
            <a:solidFill>
              <a:schemeClr val="accent2"/>
            </a:solidFill>
            <a:round/>
            <a:headEnd/>
            <a:tailEnd/>
          </a:ln>
          <a:effectLst/>
        </p:spPr>
        <p:txBody>
          <a:bodyPr wrap="square" lIns="154668" tIns="77334" rIns="154668" bIns="77334">
            <a:spAutoFit/>
          </a:bodyPr>
          <a:lstStyle/>
          <a:p>
            <a:pPr defTabSz="4175712">
              <a:buClrTx/>
              <a:buNone/>
              <a:defRPr/>
            </a:pPr>
            <a:r>
              <a:rPr lang="en-US" altLang="zh-CN" sz="4100" b="1" dirty="0" smtClean="0">
                <a:solidFill>
                  <a:schemeClr val="accent2"/>
                </a:solidFill>
                <a:effectLst>
                  <a:outerShdw blurRad="38100" dist="38100" dir="2700000" algn="tl">
                    <a:srgbClr val="C0C0C0"/>
                  </a:outerShdw>
                </a:effectLst>
                <a:latin typeface="Times New Roman" pitchFamily="18" charset="0"/>
              </a:rPr>
              <a:t>Results</a:t>
            </a:r>
            <a:endParaRPr lang="en-US" altLang="zh-CN" sz="4100" b="1" dirty="0">
              <a:solidFill>
                <a:schemeClr val="accent2"/>
              </a:solidFill>
              <a:effectLst>
                <a:outerShdw blurRad="38100" dist="38100" dir="2700000" algn="tl">
                  <a:srgbClr val="C0C0C0"/>
                </a:outerShdw>
              </a:effectLst>
              <a:latin typeface="Times New Roman" pitchFamily="18" charset="0"/>
            </a:endParaRPr>
          </a:p>
        </p:txBody>
      </p:sp>
      <p:sp>
        <p:nvSpPr>
          <p:cNvPr id="201" name="Text Box 1854"/>
          <p:cNvSpPr txBox="1">
            <a:spLocks noChangeArrowheads="1"/>
          </p:cNvSpPr>
          <p:nvPr/>
        </p:nvSpPr>
        <p:spPr bwMode="auto">
          <a:xfrm>
            <a:off x="15568550" y="34105753"/>
            <a:ext cx="13703974" cy="4004365"/>
          </a:xfrm>
          <a:prstGeom prst="rect">
            <a:avLst/>
          </a:prstGeom>
          <a:noFill/>
          <a:ln w="9525">
            <a:noFill/>
            <a:miter lim="800000"/>
            <a:headEnd/>
            <a:tailEnd/>
          </a:ln>
        </p:spPr>
        <p:txBody>
          <a:bodyPr lIns="154668" tIns="77334" rIns="154668" bIns="77334"/>
          <a:lstStyle/>
          <a:p>
            <a:pPr algn="just"/>
            <a:r>
              <a:rPr lang="en-US" altLang="ko-KR" sz="2800" dirty="0"/>
              <a:t>The test result shows that iron-base superconductor can be applied at high magnetic field. The result has proven further the application prospect of iron-base superconductor as the next generation high temperature superconductor.</a:t>
            </a:r>
          </a:p>
          <a:p>
            <a:pPr algn="just"/>
            <a:r>
              <a:rPr lang="en-US" altLang="ko-KR" sz="2800" dirty="0"/>
              <a:t>The fabrication technology of IBS coil was developed.  The work is significance in further the IBS large application.</a:t>
            </a:r>
          </a:p>
          <a:p>
            <a:pPr algn="just"/>
            <a:r>
              <a:rPr lang="en-US" altLang="ko-KR" sz="2800" dirty="0"/>
              <a:t>The </a:t>
            </a:r>
            <a:r>
              <a:rPr lang="en-US" altLang="ko-KR" sz="2800"/>
              <a:t>voltage </a:t>
            </a:r>
            <a:r>
              <a:rPr lang="en-US" altLang="ko-KR" sz="2800" smtClean="0"/>
              <a:t>signal </a:t>
            </a:r>
            <a:r>
              <a:rPr lang="en-US" altLang="ko-KR" sz="2800" dirty="0"/>
              <a:t>in some of sample pancakes jittered violently. It could be cost by coil or wire fabrications. To improve the reliability of IBS at high magnetic field, it would be the next work in the further.</a:t>
            </a:r>
          </a:p>
        </p:txBody>
      </p:sp>
      <p:sp>
        <p:nvSpPr>
          <p:cNvPr id="87" name="AutoShape 692"/>
          <p:cNvSpPr>
            <a:spLocks noChangeArrowheads="1"/>
          </p:cNvSpPr>
          <p:nvPr/>
        </p:nvSpPr>
        <p:spPr bwMode="auto">
          <a:xfrm>
            <a:off x="15232003" y="33141566"/>
            <a:ext cx="3272874" cy="885624"/>
          </a:xfrm>
          <a:prstGeom prst="roundRect">
            <a:avLst>
              <a:gd name="adj" fmla="val 16667"/>
            </a:avLst>
          </a:prstGeom>
          <a:noFill/>
          <a:ln w="12700">
            <a:solidFill>
              <a:schemeClr val="accent2"/>
            </a:solidFill>
            <a:round/>
            <a:headEnd/>
            <a:tailEnd/>
          </a:ln>
          <a:effectLst/>
        </p:spPr>
        <p:txBody>
          <a:bodyPr wrap="square" lIns="154668" tIns="77334" rIns="154668" bIns="77334">
            <a:spAutoFit/>
          </a:bodyPr>
          <a:lstStyle/>
          <a:p>
            <a:pPr defTabSz="4175712">
              <a:buClrTx/>
              <a:buNone/>
              <a:defRPr/>
            </a:pPr>
            <a:r>
              <a:rPr lang="en-US" altLang="zh-CN" sz="4100" b="1" dirty="0">
                <a:solidFill>
                  <a:schemeClr val="accent2"/>
                </a:solidFill>
                <a:effectLst>
                  <a:outerShdw blurRad="38100" dist="38100" dir="2700000" algn="tl">
                    <a:srgbClr val="C0C0C0"/>
                  </a:outerShdw>
                </a:effectLst>
                <a:latin typeface="Times New Roman" pitchFamily="18" charset="0"/>
              </a:rPr>
              <a:t>Conclusion </a:t>
            </a:r>
          </a:p>
        </p:txBody>
      </p:sp>
      <p:graphicFrame>
        <p:nvGraphicFramePr>
          <p:cNvPr id="89" name="表格 88"/>
          <p:cNvGraphicFramePr>
            <a:graphicFrameLocks noGrp="1"/>
          </p:cNvGraphicFramePr>
          <p:nvPr>
            <p:extLst>
              <p:ext uri="{D42A27DB-BD31-4B8C-83A1-F6EECF244321}">
                <p14:modId xmlns:p14="http://schemas.microsoft.com/office/powerpoint/2010/main" val="425090529"/>
              </p:ext>
            </p:extLst>
          </p:nvPr>
        </p:nvGraphicFramePr>
        <p:xfrm>
          <a:off x="2346205" y="20330958"/>
          <a:ext cx="9899978" cy="3017520"/>
        </p:xfrm>
        <a:graphic>
          <a:graphicData uri="http://schemas.openxmlformats.org/drawingml/2006/table">
            <a:tbl>
              <a:tblPr firstRow="1" bandRow="1">
                <a:tableStyleId>{2D5ABB26-0587-4C30-8999-92F81FD0307C}</a:tableStyleId>
              </a:tblPr>
              <a:tblGrid>
                <a:gridCol w="6318739"/>
                <a:gridCol w="3581239"/>
              </a:tblGrid>
              <a:tr h="324000">
                <a:tc>
                  <a:txBody>
                    <a:bodyPr/>
                    <a:lstStyle/>
                    <a:p>
                      <a:pPr algn="ctr" latinLnBrk="1"/>
                      <a:r>
                        <a:rPr kumimoji="1" lang="en-US" altLang="ko-KR" sz="2700" kern="1200" dirty="0" smtClean="0">
                          <a:solidFill>
                            <a:schemeClr val="tx1"/>
                          </a:solidFill>
                          <a:latin typeface="Times New Roman" pitchFamily="18" charset="0"/>
                          <a:ea typeface="굴림" pitchFamily="50" charset="-127"/>
                          <a:cs typeface="Times New Roman" pitchFamily="18" charset="0"/>
                        </a:rPr>
                        <a:t>Pancake parameter</a:t>
                      </a:r>
                      <a:endParaRPr kumimoji="1" lang="ko-KR" altLang="en-US" sz="2700" kern="1200" dirty="0">
                        <a:solidFill>
                          <a:schemeClr val="tx1"/>
                        </a:solidFill>
                        <a:latin typeface="Times New Roman" pitchFamily="18" charset="0"/>
                        <a:ea typeface="굴림" pitchFamily="50" charset="-127"/>
                        <a:cs typeface="Times New Roman"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Value</a:t>
                      </a:r>
                      <a:endParaRPr kumimoji="1" lang="ko-KR" altLang="en-US" sz="2700" kern="1200" dirty="0" smtClean="0">
                        <a:solidFill>
                          <a:schemeClr val="tx1"/>
                        </a:solidFill>
                        <a:latin typeface="Times New Roman" pitchFamily="18" charset="0"/>
                        <a:ea typeface="굴림" pitchFamily="50" charset="-127"/>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Insider diameter</a:t>
                      </a:r>
                      <a:endParaRPr kumimoji="1" lang="ko-KR" altLang="en-US" sz="2700" kern="1200" dirty="0">
                        <a:solidFill>
                          <a:schemeClr val="tx1"/>
                        </a:solidFill>
                        <a:latin typeface="Times New Roman" pitchFamily="18" charset="0"/>
                        <a:ea typeface="굴림" pitchFamily="50" charset="-127"/>
                        <a:cs typeface="Times New Roman"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ko-KR" sz="2700" kern="1200" dirty="0" smtClean="0">
                          <a:solidFill>
                            <a:schemeClr val="tx1"/>
                          </a:solidFill>
                          <a:latin typeface="Times New Roman" pitchFamily="18" charset="0"/>
                          <a:ea typeface="굴림" pitchFamily="50" charset="-127"/>
                          <a:cs typeface="Times New Roman" pitchFamily="18" charset="0"/>
                        </a:rPr>
                        <a:t>30.0 mm</a:t>
                      </a:r>
                      <a:endParaRPr kumimoji="1" lang="ko-KR" altLang="en-US" sz="2700" kern="1200" dirty="0">
                        <a:solidFill>
                          <a:schemeClr val="tx1"/>
                        </a:solidFill>
                        <a:latin typeface="Times New Roman" pitchFamily="18" charset="0"/>
                        <a:ea typeface="굴림" pitchFamily="50" charset="-127"/>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Out diameter </a:t>
                      </a: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ko-KR" sz="2700" kern="1200" dirty="0" smtClean="0">
                          <a:solidFill>
                            <a:schemeClr val="tx1"/>
                          </a:solidFill>
                          <a:latin typeface="Times New Roman" pitchFamily="18" charset="0"/>
                          <a:ea typeface="굴림" pitchFamily="50" charset="-127"/>
                          <a:cs typeface="Times New Roman" pitchFamily="18" charset="0"/>
                        </a:rPr>
                        <a:t>34.2 mm</a:t>
                      </a:r>
                      <a:endParaRPr kumimoji="1" lang="ko-KR" altLang="en-US" sz="2700" kern="1200" dirty="0">
                        <a:solidFill>
                          <a:schemeClr val="tx1"/>
                        </a:solidFill>
                        <a:latin typeface="Times New Roman" pitchFamily="18" charset="0"/>
                        <a:ea typeface="굴림" pitchFamily="50" charset="-127"/>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Height</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4.62 mm</a:t>
                      </a:r>
                      <a:endParaRPr kumimoji="1" lang="ko-KR" altLang="en-US" sz="2700" kern="1200" dirty="0" smtClean="0">
                        <a:solidFill>
                          <a:schemeClr val="tx1"/>
                        </a:solidFill>
                        <a:latin typeface="Times New Roman" pitchFamily="18" charset="0"/>
                        <a:ea typeface="굴림" pitchFamily="50" charset="-127"/>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32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Turns </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4.5</a:t>
                      </a:r>
                      <a:endParaRPr kumimoji="1" lang="ko-KR" altLang="en-US" sz="2700" kern="1200" dirty="0" smtClean="0">
                        <a:solidFill>
                          <a:schemeClr val="tx1"/>
                        </a:solidFill>
                        <a:latin typeface="Times New Roman" pitchFamily="18" charset="0"/>
                        <a:ea typeface="굴림" pitchFamily="50" charset="-127"/>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32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Total length of IBS wire</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ko-KR" sz="2700" kern="1200" dirty="0" smtClean="0">
                          <a:solidFill>
                            <a:schemeClr val="tx1"/>
                          </a:solidFill>
                          <a:latin typeface="Times New Roman" pitchFamily="18" charset="0"/>
                          <a:ea typeface="굴림" pitchFamily="50" charset="-127"/>
                          <a:cs typeface="Times New Roman" pitchFamily="18" charset="0"/>
                        </a:rPr>
                        <a:t>910 mm</a:t>
                      </a:r>
                      <a:endParaRPr kumimoji="1" lang="ko-KR" altLang="en-US" sz="2700" kern="1200" dirty="0" smtClean="0">
                        <a:solidFill>
                          <a:schemeClr val="tx1"/>
                        </a:solidFill>
                        <a:latin typeface="Times New Roman" pitchFamily="18" charset="0"/>
                        <a:ea typeface="굴림" pitchFamily="50" charset="-127"/>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8316" y="15499606"/>
            <a:ext cx="4540825" cy="321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矩形 90"/>
          <p:cNvSpPr/>
          <p:nvPr/>
        </p:nvSpPr>
        <p:spPr>
          <a:xfrm>
            <a:off x="7886621" y="15636782"/>
            <a:ext cx="643387"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(b)</a:t>
            </a:r>
            <a:endParaRPr lang="zh-CN" altLang="en-US" sz="3100" dirty="0">
              <a:latin typeface="Times New Roman" pitchFamily="18" charset="0"/>
              <a:cs typeface="Times New Roman" pitchFamily="18" charset="0"/>
            </a:endParaRPr>
          </a:p>
        </p:txBody>
      </p:sp>
      <p:pic>
        <p:nvPicPr>
          <p:cNvPr id="92" name="Picture 2" descr="D:\Desktop\IHEP\Photo\New folder\WeChat Image_2018090217333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75" t="1" r="19949" b="20260"/>
          <a:stretch/>
        </p:blipFill>
        <p:spPr bwMode="auto">
          <a:xfrm>
            <a:off x="4216586" y="26876870"/>
            <a:ext cx="2211251" cy="3204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 descr="D:\Desktop\IHEP\Photo\New folder\WeChat Image_2018090217331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6567"/>
          <a:stretch/>
        </p:blipFill>
        <p:spPr bwMode="auto">
          <a:xfrm>
            <a:off x="11384482" y="26876870"/>
            <a:ext cx="3235591" cy="316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D:\Desktop\IHEP\Photo\New folder\WeChat Image_2018090217332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043"/>
          <a:stretch/>
        </p:blipFill>
        <p:spPr bwMode="auto">
          <a:xfrm>
            <a:off x="6568297" y="26876870"/>
            <a:ext cx="4643917" cy="3168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 descr="D:\Desktop\IHEP\Photo\New folder\20180831_11204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158" b="13160"/>
          <a:stretch/>
        </p:blipFill>
        <p:spPr bwMode="auto">
          <a:xfrm rot="5400000">
            <a:off x="454083" y="31885513"/>
            <a:ext cx="4169263" cy="2304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D:\Desktop\IHEP\Photo\IBS\20180829 -IBS solenoid\20180823_165324.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680"/>
          <a:stretch/>
        </p:blipFill>
        <p:spPr bwMode="auto">
          <a:xfrm rot="5400000">
            <a:off x="1065162" y="27134633"/>
            <a:ext cx="3215526" cy="2700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881581" y="30302125"/>
            <a:ext cx="1430200" cy="523220"/>
          </a:xfrm>
          <a:prstGeom prst="rect">
            <a:avLst/>
          </a:prstGeom>
        </p:spPr>
        <p:txBody>
          <a:bodyPr wrap="none">
            <a:spAutoFit/>
          </a:bodyPr>
          <a:lstStyle/>
          <a:p>
            <a:pPr algn="ctr" fontAlgn="auto">
              <a:spcBef>
                <a:spcPts val="0"/>
              </a:spcBef>
              <a:spcAft>
                <a:spcPts val="0"/>
              </a:spcAft>
              <a:buClrTx/>
              <a:buNone/>
              <a:defRPr/>
            </a:pPr>
            <a:r>
              <a:rPr lang="en-US" altLang="ko-KR" sz="2800" dirty="0" smtClean="0">
                <a:latin typeface="Times New Roman" pitchFamily="18" charset="0"/>
                <a:cs typeface="Times New Roman" pitchFamily="18" charset="0"/>
              </a:rPr>
              <a:t>IBS tape</a:t>
            </a:r>
            <a:endParaRPr lang="en-US" altLang="ko-KR" sz="2800" dirty="0">
              <a:latin typeface="Times New Roman" pitchFamily="18" charset="0"/>
              <a:cs typeface="Times New Roman" pitchFamily="18" charset="0"/>
            </a:endParaRPr>
          </a:p>
        </p:txBody>
      </p:sp>
      <p:sp>
        <p:nvSpPr>
          <p:cNvPr id="103" name="矩形 102"/>
          <p:cNvSpPr/>
          <p:nvPr/>
        </p:nvSpPr>
        <p:spPr>
          <a:xfrm>
            <a:off x="7594838" y="30302125"/>
            <a:ext cx="2590837" cy="523220"/>
          </a:xfrm>
          <a:prstGeom prst="rect">
            <a:avLst/>
          </a:prstGeom>
        </p:spPr>
        <p:txBody>
          <a:bodyPr wrap="none">
            <a:spAutoFit/>
          </a:bodyPr>
          <a:lstStyle/>
          <a:p>
            <a:pPr algn="ctr" fontAlgn="auto">
              <a:spcBef>
                <a:spcPts val="0"/>
              </a:spcBef>
              <a:spcAft>
                <a:spcPts val="0"/>
              </a:spcAft>
              <a:buClrTx/>
              <a:buNone/>
              <a:defRPr/>
            </a:pPr>
            <a:r>
              <a:rPr lang="en-US" altLang="ko-KR" sz="2800" dirty="0">
                <a:latin typeface="Times New Roman" pitchFamily="18" charset="0"/>
                <a:cs typeface="Times New Roman" pitchFamily="18" charset="0"/>
              </a:rPr>
              <a:t>Winding process</a:t>
            </a:r>
          </a:p>
        </p:txBody>
      </p:sp>
      <p:sp>
        <p:nvSpPr>
          <p:cNvPr id="10" name="矩形 9"/>
          <p:cNvSpPr/>
          <p:nvPr/>
        </p:nvSpPr>
        <p:spPr>
          <a:xfrm>
            <a:off x="135387" y="35210634"/>
            <a:ext cx="6399637" cy="523220"/>
          </a:xfrm>
          <a:prstGeom prst="rect">
            <a:avLst/>
          </a:prstGeom>
        </p:spPr>
        <p:txBody>
          <a:bodyPr wrap="none">
            <a:spAutoFit/>
          </a:bodyPr>
          <a:lstStyle/>
          <a:p>
            <a:pPr lvl="5" algn="ctr">
              <a:defRPr/>
            </a:pPr>
            <a:r>
              <a:rPr lang="en-US" altLang="zh-CN" sz="2800" dirty="0">
                <a:latin typeface="Times New Roman" pitchFamily="18" charset="0"/>
                <a:cs typeface="Times New Roman" pitchFamily="18" charset="0"/>
              </a:rPr>
              <a:t>Heat Treatment </a:t>
            </a:r>
            <a:endParaRPr lang="ko-KR" altLang="en-US" sz="2800" dirty="0">
              <a:latin typeface="Times New Roman" pitchFamily="18" charset="0"/>
              <a:cs typeface="Times New Roman" pitchFamily="18" charset="0"/>
            </a:endParaRPr>
          </a:p>
        </p:txBody>
      </p:sp>
      <p:pic>
        <p:nvPicPr>
          <p:cNvPr id="109" name="Picture 2" descr="D:\Desktop\IHEP\Photo\New folder\WeChat Image_2018090300215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3003" y="30972806"/>
            <a:ext cx="2340000" cy="412941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D:\Desktop\IHEP\Photo\New folder\WeChat Image_20180903002149.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0826" b="10216"/>
          <a:stretch/>
        </p:blipFill>
        <p:spPr bwMode="auto">
          <a:xfrm rot="5400000">
            <a:off x="5491384" y="31954261"/>
            <a:ext cx="4176000" cy="215976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D:\Desktop\IHEP\Photo\New folder\WeChat Image_20180903002124.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545" t="14733" r="21963" b="8042"/>
          <a:stretch/>
        </p:blipFill>
        <p:spPr bwMode="auto">
          <a:xfrm rot="5400000">
            <a:off x="8795388" y="31021324"/>
            <a:ext cx="2474698" cy="229362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7" descr="D:\Desktop\IHEP\Photo\New folder\WeChat Image_20180902173300.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1414" t="23184" r="21409" b="44634"/>
          <a:stretch/>
        </p:blipFill>
        <p:spPr bwMode="auto">
          <a:xfrm>
            <a:off x="8915301" y="33439979"/>
            <a:ext cx="2264246" cy="169926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D:\Desktop\IHEP\Photo\IBS\20180829 -IBS solenoid\20180903_140336.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10937604" y="31437318"/>
            <a:ext cx="4224000" cy="3168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3466"/>
          <a:stretch/>
        </p:blipFill>
        <p:spPr bwMode="auto">
          <a:xfrm>
            <a:off x="8245227" y="35991756"/>
            <a:ext cx="2934320"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9057409" y="35210634"/>
            <a:ext cx="1580882" cy="523220"/>
          </a:xfrm>
          <a:prstGeom prst="rect">
            <a:avLst/>
          </a:prstGeom>
        </p:spPr>
        <p:txBody>
          <a:bodyPr wrap="none">
            <a:spAutoFit/>
          </a:bodyPr>
          <a:lstStyle/>
          <a:p>
            <a:pPr>
              <a:buNone/>
            </a:pPr>
            <a:r>
              <a:rPr lang="en-US" altLang="ko-KR" sz="2800" dirty="0">
                <a:latin typeface="Times New Roman" pitchFamily="18" charset="0"/>
                <a:cs typeface="Times New Roman" pitchFamily="18" charset="0"/>
              </a:rPr>
              <a:t>Soldering</a:t>
            </a:r>
            <a:endParaRPr lang="ko-KR" altLang="en-US" sz="2800" dirty="0">
              <a:latin typeface="Times New Roman" pitchFamily="18" charset="0"/>
              <a:cs typeface="Times New Roman" pitchFamily="18" charset="0"/>
            </a:endParaRPr>
          </a:p>
        </p:txBody>
      </p:sp>
      <p:sp>
        <p:nvSpPr>
          <p:cNvPr id="12" name="矩形 11"/>
          <p:cNvSpPr/>
          <p:nvPr/>
        </p:nvSpPr>
        <p:spPr>
          <a:xfrm>
            <a:off x="11379916" y="35210634"/>
            <a:ext cx="2637260" cy="523220"/>
          </a:xfrm>
          <a:prstGeom prst="rect">
            <a:avLst/>
          </a:prstGeom>
        </p:spPr>
        <p:txBody>
          <a:bodyPr wrap="none">
            <a:spAutoFit/>
          </a:bodyPr>
          <a:lstStyle/>
          <a:p>
            <a:pPr>
              <a:buNone/>
            </a:pPr>
            <a:r>
              <a:rPr lang="en-US" altLang="ko-KR" sz="2800" dirty="0">
                <a:latin typeface="Times New Roman" pitchFamily="18" charset="0"/>
                <a:cs typeface="Times New Roman" pitchFamily="18" charset="0"/>
              </a:rPr>
              <a:t>Epoxy Hardener </a:t>
            </a:r>
            <a:endParaRPr lang="ko-KR" altLang="en-US" sz="2800" dirty="0">
              <a:latin typeface="Times New Roman" pitchFamily="18" charset="0"/>
              <a:cs typeface="Times New Roman" pitchFamily="18" charset="0"/>
            </a:endParaRPr>
          </a:p>
        </p:txBody>
      </p:sp>
      <p:pic>
        <p:nvPicPr>
          <p:cNvPr id="125"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89144" y="35991755"/>
            <a:ext cx="3060934"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40069" y="35991756"/>
            <a:ext cx="2667070"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13"/>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5464"/>
          <a:stretch/>
        </p:blipFill>
        <p:spPr bwMode="auto">
          <a:xfrm>
            <a:off x="11397589" y="35991756"/>
            <a:ext cx="2806294"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矩形 132"/>
          <p:cNvSpPr/>
          <p:nvPr/>
        </p:nvSpPr>
        <p:spPr>
          <a:xfrm>
            <a:off x="4234995" y="38876592"/>
            <a:ext cx="824265" cy="523220"/>
          </a:xfrm>
          <a:prstGeom prst="rect">
            <a:avLst/>
          </a:prstGeom>
        </p:spPr>
        <p:txBody>
          <a:bodyPr wrap="none">
            <a:spAutoFit/>
          </a:bodyPr>
          <a:lstStyle/>
          <a:p>
            <a:pPr algn="ctr" fontAlgn="auto">
              <a:spcBef>
                <a:spcPts val="0"/>
              </a:spcBef>
              <a:spcAft>
                <a:spcPts val="0"/>
              </a:spcAft>
              <a:buClrTx/>
              <a:buNone/>
              <a:defRPr/>
            </a:pPr>
            <a:r>
              <a:rPr lang="en-US" altLang="ko-KR" sz="2800" dirty="0" smtClean="0">
                <a:latin typeface="Times New Roman" pitchFamily="18" charset="0"/>
                <a:cs typeface="Times New Roman" pitchFamily="18" charset="0"/>
              </a:rPr>
              <a:t>SPC</a:t>
            </a:r>
            <a:endParaRPr lang="en-US" altLang="ko-KR" sz="2800" dirty="0">
              <a:latin typeface="Times New Roman" pitchFamily="18" charset="0"/>
              <a:cs typeface="Times New Roman" pitchFamily="18" charset="0"/>
            </a:endParaRPr>
          </a:p>
        </p:txBody>
      </p:sp>
      <p:sp>
        <p:nvSpPr>
          <p:cNvPr id="134" name="矩形 133"/>
          <p:cNvSpPr/>
          <p:nvPr/>
        </p:nvSpPr>
        <p:spPr>
          <a:xfrm>
            <a:off x="10656011" y="38876592"/>
            <a:ext cx="883576" cy="523220"/>
          </a:xfrm>
          <a:prstGeom prst="rect">
            <a:avLst/>
          </a:prstGeom>
        </p:spPr>
        <p:txBody>
          <a:bodyPr wrap="none">
            <a:spAutoFit/>
          </a:bodyPr>
          <a:lstStyle/>
          <a:p>
            <a:pPr algn="ctr" fontAlgn="auto">
              <a:spcBef>
                <a:spcPts val="0"/>
              </a:spcBef>
              <a:spcAft>
                <a:spcPts val="0"/>
              </a:spcAft>
              <a:buClrTx/>
              <a:buNone/>
              <a:defRPr/>
            </a:pPr>
            <a:r>
              <a:rPr lang="en-US" altLang="ko-KR" sz="2800" dirty="0" smtClean="0">
                <a:latin typeface="Times New Roman" pitchFamily="18" charset="0"/>
                <a:cs typeface="Times New Roman" pitchFamily="18" charset="0"/>
              </a:rPr>
              <a:t>DPC</a:t>
            </a:r>
            <a:endParaRPr lang="en-US" altLang="ko-KR" sz="2800" dirty="0">
              <a:latin typeface="Times New Roman" pitchFamily="18" charset="0"/>
              <a:cs typeface="Times New Roman" pitchFamily="18" charset="0"/>
            </a:endParaRPr>
          </a:p>
        </p:txBody>
      </p:sp>
      <p:graphicFrame>
        <p:nvGraphicFramePr>
          <p:cNvPr id="135" name="表格 134"/>
          <p:cNvGraphicFramePr>
            <a:graphicFrameLocks noGrp="1"/>
          </p:cNvGraphicFramePr>
          <p:nvPr>
            <p:extLst>
              <p:ext uri="{D42A27DB-BD31-4B8C-83A1-F6EECF244321}">
                <p14:modId xmlns:p14="http://schemas.microsoft.com/office/powerpoint/2010/main" val="227798878"/>
              </p:ext>
            </p:extLst>
          </p:nvPr>
        </p:nvGraphicFramePr>
        <p:xfrm>
          <a:off x="15575686" y="4513094"/>
          <a:ext cx="13317829" cy="10271760"/>
        </p:xfrm>
        <a:graphic>
          <a:graphicData uri="http://schemas.openxmlformats.org/drawingml/2006/table">
            <a:tbl>
              <a:tblPr firstRow="1" bandRow="1">
                <a:tableStyleId>{2D5ABB26-0587-4C30-8999-92F81FD0307C}</a:tableStyleId>
              </a:tblPr>
              <a:tblGrid>
                <a:gridCol w="775618"/>
                <a:gridCol w="1620000"/>
                <a:gridCol w="1062034"/>
                <a:gridCol w="1620000"/>
                <a:gridCol w="1347931"/>
                <a:gridCol w="1980000"/>
                <a:gridCol w="2456123"/>
                <a:gridCol w="2456123"/>
              </a:tblGrid>
              <a:tr h="252000">
                <a:tc>
                  <a:txBody>
                    <a:bodyPr/>
                    <a:lstStyle/>
                    <a:p>
                      <a:pPr marL="0" algn="ctr" defTabSz="1600040" rtl="0" eaLnBrk="1" latinLnBrk="1" hangingPunct="1"/>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Tantalum foil</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Top plane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Oxidation</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Voltage tap</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Easy disassembly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Pancakes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Appearance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00">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1-1</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Melted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SPC(1-1)</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latinLnBrk="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Ordinary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1-2</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DPC(1-3,4)</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Bad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1-3</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vMerge="1">
                  <a:txBody>
                    <a:bodyPr/>
                    <a:lstStyle/>
                    <a:p>
                      <a:pPr latinLnBrk="1"/>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1-4</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latinLnBrk="1"/>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DPC(1-5,6)</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Bad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1-5</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vMerge="1">
                  <a:txBody>
                    <a:bodyPr/>
                    <a:lstStyle/>
                    <a:p>
                      <a:pPr latinLnBrk="1"/>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1-6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Damaged</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2-1</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Melted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rowSpan="2">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DPC(2-1,2)</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Ordinary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2-2</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Existed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a:txBody>
                    <a:bodyPr/>
                    <a:lstStyle/>
                    <a:p>
                      <a:pPr latinLnBrk="1"/>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2-3</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Existed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SPC(2-3)</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Damaged</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2-4</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Existed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SPC(2-4)</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Ordinary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2-5</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Melted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DPC(2-5,6)</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Ordinary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64544">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2-6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Existed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pPr latinLnBrk="1"/>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00">
                <a:tc>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3-1</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N</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Existed</a:t>
                      </a:r>
                      <a:endParaRPr lang="ko-KR" altLang="en-US" sz="2800"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SPC(3-1)</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Ordinary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3-2</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SPC(3-2)</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Ordinary</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3-2</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DPC(3-3,4)</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Good</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3-4</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vMerge="1">
                  <a:txBody>
                    <a:bodyPr/>
                    <a:lstStyle/>
                    <a:p>
                      <a:pPr latinLnBrk="1"/>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3-5</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algn="ctr" defTabSz="1600040" rtl="0" eaLnBrk="1" latinLnBrk="1" hangingPunct="1"/>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DPC(3-5,6)</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Good</a:t>
                      </a:r>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52000">
                <a:tc>
                  <a:txBody>
                    <a:bodyPr/>
                    <a:lstStyle/>
                    <a:p>
                      <a:pPr marL="0" marR="0" indent="0" algn="ctr" defTabSz="1600040" rtl="0" eaLnBrk="1" fontAlgn="auto" latinLnBrk="1" hangingPunct="1">
                        <a:lnSpc>
                          <a:spcPct val="100000"/>
                        </a:lnSpc>
                        <a:spcBef>
                          <a:spcPts val="0"/>
                        </a:spcBef>
                        <a:spcAft>
                          <a:spcPts val="0"/>
                        </a:spcAft>
                        <a:buClrTx/>
                        <a:buSzTx/>
                        <a:buFontTx/>
                        <a:buNone/>
                        <a:tabLst/>
                        <a:defRPr/>
                      </a:pPr>
                      <a:r>
                        <a:rPr lang="en-US" altLang="ko-KR" sz="2800" kern="1200" dirty="0" smtClean="0">
                          <a:solidFill>
                            <a:schemeClr val="tx1"/>
                          </a:solidFill>
                          <a:latin typeface="Times New Roman" panose="02020603050405020304" pitchFamily="18" charset="0"/>
                          <a:ea typeface="+mn-ea"/>
                          <a:cs typeface="Times New Roman" panose="02020603050405020304" pitchFamily="18" charset="0"/>
                        </a:rPr>
                        <a:t>3-6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pPr latinLnBrk="1"/>
                      <a:endParaRPr lang="ko-KR" altLang="en-US" sz="280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6" name="表格 135"/>
          <p:cNvGraphicFramePr>
            <a:graphicFrameLocks noGrp="1"/>
          </p:cNvGraphicFramePr>
          <p:nvPr>
            <p:extLst>
              <p:ext uri="{D42A27DB-BD31-4B8C-83A1-F6EECF244321}">
                <p14:modId xmlns:p14="http://schemas.microsoft.com/office/powerpoint/2010/main" val="2642862282"/>
              </p:ext>
            </p:extLst>
          </p:nvPr>
        </p:nvGraphicFramePr>
        <p:xfrm>
          <a:off x="20036531" y="16203095"/>
          <a:ext cx="8964000" cy="10271760"/>
        </p:xfrm>
        <a:graphic>
          <a:graphicData uri="http://schemas.openxmlformats.org/drawingml/2006/table">
            <a:tbl>
              <a:tblPr firstRow="1" bandRow="1">
                <a:tableStyleId>{2D5ABB26-0587-4C30-8999-92F81FD0307C}</a:tableStyleId>
              </a:tblPr>
              <a:tblGrid>
                <a:gridCol w="700184"/>
                <a:gridCol w="2217118"/>
                <a:gridCol w="1882373"/>
                <a:gridCol w="1947207"/>
                <a:gridCol w="2217118"/>
              </a:tblGrid>
              <a:tr h="252000">
                <a:tc>
                  <a:txBody>
                    <a:bodyPr/>
                    <a:lstStyle/>
                    <a:p>
                      <a:pPr algn="ctr" latinLnBrk="1"/>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Pancakes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Appearance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Voltage</a:t>
                      </a:r>
                      <a:r>
                        <a:rPr lang="en-US" altLang="ko-KR" sz="2800" baseline="0" dirty="0" smtClean="0">
                          <a:latin typeface="Times New Roman" pitchFamily="18" charset="0"/>
                          <a:cs typeface="Times New Roman" pitchFamily="18" charset="0"/>
                        </a:rPr>
                        <a:t> signal</a:t>
                      </a:r>
                      <a:endParaRPr lang="en-US" altLang="ko-KR" sz="280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Quench (0T)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00">
                <a:tc>
                  <a:txBody>
                    <a:bodyPr/>
                    <a:lstStyle/>
                    <a:p>
                      <a:pPr algn="ctr" latinLnBrk="1"/>
                      <a:r>
                        <a:rPr lang="en-US" altLang="ko-KR" sz="2800" dirty="0" smtClean="0">
                          <a:latin typeface="Times New Roman" pitchFamily="18" charset="0"/>
                          <a:cs typeface="Times New Roman" pitchFamily="18" charset="0"/>
                        </a:rPr>
                        <a:t>1-1</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latinLnBrk="1"/>
                      <a:r>
                        <a:rPr lang="en-US" altLang="ko-KR" sz="2800" dirty="0" smtClean="0">
                          <a:latin typeface="Times New Roman" pitchFamily="18" charset="0"/>
                          <a:cs typeface="Times New Roman" pitchFamily="18" charset="0"/>
                        </a:rPr>
                        <a:t>SPC(1-1)</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latinLnBrk="1"/>
                      <a:r>
                        <a:rPr lang="en-US" altLang="ko-KR" sz="2800" dirty="0" smtClean="0">
                          <a:latin typeface="Times New Roman" pitchFamily="18" charset="0"/>
                          <a:cs typeface="Times New Roman" pitchFamily="18" charset="0"/>
                        </a:rPr>
                        <a:t>Ordinary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N</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1-2</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rowSpan="2">
                  <a:txBody>
                    <a:bodyPr/>
                    <a:lstStyle/>
                    <a:p>
                      <a:pPr algn="ctr" latinLnBrk="1"/>
                      <a:r>
                        <a:rPr lang="en-US" altLang="ko-KR" sz="2800" dirty="0" smtClean="0">
                          <a:latin typeface="Times New Roman" pitchFamily="18" charset="0"/>
                          <a:cs typeface="Times New Roman" pitchFamily="18" charset="0"/>
                        </a:rPr>
                        <a:t>DPC(1-2,3)</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Bad</a:t>
                      </a:r>
                      <a:endParaRPr lang="ko-KR" altLang="en-US" sz="280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36.2A</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1-3</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vMerge="1">
                  <a:txBody>
                    <a:bodyPr/>
                    <a:lstStyle/>
                    <a:p>
                      <a:pPr latinLnBrk="1"/>
                      <a:endParaRPr lang="ko-KR" altLang="en-US"/>
                    </a:p>
                  </a:txBody>
                  <a:tcPr/>
                </a:tc>
                <a:tc>
                  <a:txBody>
                    <a:bodyPr/>
                    <a:lstStyle/>
                    <a:p>
                      <a:pPr algn="ctr"/>
                      <a:r>
                        <a:rPr lang="en-US" altLang="ko-KR" sz="2800" dirty="0" smtClean="0">
                          <a:latin typeface="Times New Roman" pitchFamily="18" charset="0"/>
                          <a:cs typeface="Times New Roman" pitchFamily="18" charset="0"/>
                        </a:rPr>
                        <a:t>N(up)</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1-4</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rowSpan="2">
                  <a:txBody>
                    <a:bodyPr/>
                    <a:lstStyle/>
                    <a:p>
                      <a:pPr algn="ctr" latinLnBrk="1"/>
                      <a:r>
                        <a:rPr lang="en-US" altLang="ko-KR" sz="2800" dirty="0" smtClean="0">
                          <a:latin typeface="Times New Roman" pitchFamily="18" charset="0"/>
                          <a:cs typeface="Times New Roman" pitchFamily="18" charset="0"/>
                        </a:rPr>
                        <a:t>DPC(1-4,5)</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Bad</a:t>
                      </a:r>
                      <a:endParaRPr lang="ko-KR" altLang="en-US" sz="280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N</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1-5</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vMerge="1">
                  <a:txBody>
                    <a:bodyPr/>
                    <a:lstStyle/>
                    <a:p>
                      <a:pPr latinLnBrk="1"/>
                      <a:endParaRPr lang="ko-KR" altLang="en-US"/>
                    </a:p>
                  </a:txBody>
                  <a:tcPr/>
                </a:tc>
                <a:tc>
                  <a:txBody>
                    <a:bodyPr/>
                    <a:lstStyle/>
                    <a:p>
                      <a:pPr algn="ctr"/>
                      <a:r>
                        <a:rPr lang="en-US" altLang="ko-KR" sz="2800" dirty="0" smtClean="0">
                          <a:latin typeface="Times New Roman" pitchFamily="18" charset="0"/>
                          <a:cs typeface="Times New Roman" pitchFamily="18" charset="0"/>
                        </a:rPr>
                        <a:t>N</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1-6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Damaged</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2-1</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en-US" altLang="ko-KR" sz="2800" dirty="0" smtClean="0">
                          <a:latin typeface="Times New Roman" pitchFamily="18" charset="0"/>
                          <a:cs typeface="Times New Roman" pitchFamily="18" charset="0"/>
                        </a:rPr>
                        <a:t>DPC(2-1,2)</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en-US" altLang="ko-KR" sz="2800" dirty="0" smtClean="0">
                          <a:latin typeface="Times New Roman" pitchFamily="18" charset="0"/>
                          <a:cs typeface="Times New Roman" pitchFamily="18" charset="0"/>
                        </a:rPr>
                        <a:t>Ordinary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39.0A</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2-2</a:t>
                      </a:r>
                      <a:endParaRPr lang="ko-KR" altLang="en-US" sz="2800" dirty="0" smtClean="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vMerge="1">
                  <a:txBody>
                    <a:bodyPr/>
                    <a:lstStyle/>
                    <a:p>
                      <a:pPr latinLnBrk="1"/>
                      <a:endParaRPr lang="ko-KR"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N(up)</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2-3</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SPC(2-3)</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a:t>
                      </a:r>
                      <a:endParaRPr lang="ko-KR" altLang="en-US" sz="280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2-4</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SPC(2-4)</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Ordinary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57.1A</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2-5</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rowSpan="2">
                  <a:txBody>
                    <a:bodyPr/>
                    <a:lstStyle/>
                    <a:p>
                      <a:pPr algn="ctr"/>
                      <a:r>
                        <a:rPr lang="en-US" altLang="ko-KR" sz="2800" dirty="0" smtClean="0">
                          <a:latin typeface="Times New Roman" pitchFamily="18" charset="0"/>
                          <a:cs typeface="Times New Roman" pitchFamily="18" charset="0"/>
                        </a:rPr>
                        <a:t>DPC(2-5,6)</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a:r>
                        <a:rPr lang="en-US" altLang="ko-KR" sz="2800" dirty="0" smtClean="0">
                          <a:latin typeface="Times New Roman" pitchFamily="18" charset="0"/>
                          <a:cs typeface="Times New Roman" pitchFamily="18" charset="0"/>
                        </a:rPr>
                        <a:t>Ordinary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N(up)</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16454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2-6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algn="ctr"/>
                      <a:r>
                        <a:rPr lang="en-US" altLang="ko-KR" sz="2800" dirty="0" smtClean="0">
                          <a:latin typeface="Times New Roman" pitchFamily="18" charset="0"/>
                          <a:cs typeface="Times New Roman" pitchFamily="18" charset="0"/>
                        </a:rPr>
                        <a:t>N</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00">
                <a:tc>
                  <a:txBody>
                    <a:bodyPr/>
                    <a:lstStyle/>
                    <a:p>
                      <a:pPr algn="ctr" latinLnBrk="1"/>
                      <a:r>
                        <a:rPr lang="en-US" altLang="ko-KR" sz="2800" dirty="0" smtClean="0">
                          <a:latin typeface="Times New Roman" pitchFamily="18" charset="0"/>
                          <a:cs typeface="Times New Roman" pitchFamily="18" charset="0"/>
                        </a:rPr>
                        <a:t>3-1</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SPC(3-1)</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Ordinary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65.9</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3-2</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SPC(3-2)</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Ordinary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48.4</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3-2</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rowSpan="2">
                  <a:txBody>
                    <a:bodyPr/>
                    <a:lstStyle/>
                    <a:p>
                      <a:pPr algn="ctr"/>
                      <a:r>
                        <a:rPr lang="en-US" altLang="ko-KR" sz="2800" dirty="0" smtClean="0">
                          <a:latin typeface="Times New Roman" pitchFamily="18" charset="0"/>
                          <a:cs typeface="Times New Roman" pitchFamily="18" charset="0"/>
                        </a:rPr>
                        <a:t>DPC(3-3,4)</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r>
                        <a:rPr lang="en-US" altLang="ko-KR" sz="2800" dirty="0" smtClean="0">
                          <a:latin typeface="Times New Roman" pitchFamily="18" charset="0"/>
                          <a:cs typeface="Times New Roman" pitchFamily="18" charset="0"/>
                        </a:rPr>
                        <a:t>Good</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u="none" dirty="0" smtClean="0">
                          <a:latin typeface="Times New Roman" pitchFamily="18" charset="0"/>
                          <a:cs typeface="Times New Roman" pitchFamily="18" charset="0"/>
                        </a:rPr>
                        <a:t>Testing</a:t>
                      </a:r>
                      <a:endParaRPr lang="ko-KR" altLang="en-US" sz="2800" u="none"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3-4</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tcPr>
                </a:tc>
                <a:tc vMerge="1">
                  <a:txBody>
                    <a:bodyPr/>
                    <a:lstStyle/>
                    <a:p>
                      <a:pPr latinLnBrk="1"/>
                      <a:endParaRPr lang="ko-KR" altLang="en-US"/>
                    </a:p>
                  </a:txBody>
                  <a:tcPr/>
                </a:tc>
                <a:tc>
                  <a:txBody>
                    <a:bodyPr/>
                    <a:lstStyle/>
                    <a:p>
                      <a:pPr algn="ctr"/>
                      <a:r>
                        <a:rPr lang="en-US" altLang="ko-KR" sz="2800" dirty="0" smtClean="0">
                          <a:latin typeface="Times New Roman" pitchFamily="18" charset="0"/>
                          <a:cs typeface="Times New Roman" pitchFamily="18" charset="0"/>
                        </a:rPr>
                        <a:t>N(up)</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ko-KR" sz="2800" dirty="0" smtClean="0">
                          <a:latin typeface="Times New Roman" pitchFamily="18" charset="0"/>
                          <a:cs typeface="Times New Roman" pitchFamily="18" charset="0"/>
                        </a:rPr>
                        <a:t>-</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3-5</a:t>
                      </a:r>
                      <a:endParaRPr lang="ko-KR" altLang="en-US" sz="2800" dirty="0">
                        <a:latin typeface="Times New Roman" pitchFamily="18" charset="0"/>
                        <a:cs typeface="Times New Roman" pitchFamily="18" charset="0"/>
                      </a:endParaRPr>
                    </a:p>
                  </a:txBody>
                  <a:tcPr anchor="ctr">
                    <a:lnR w="12700" cap="flat" cmpd="sng" algn="ctr">
                      <a:solidFill>
                        <a:schemeClr val="tx1"/>
                      </a:solidFill>
                      <a:prstDash val="solid"/>
                      <a:round/>
                      <a:headEnd type="none" w="med" len="med"/>
                      <a:tailEnd type="none" w="med" len="med"/>
                    </a:lnR>
                  </a:tcPr>
                </a:tc>
                <a:tc rowSpan="2">
                  <a:txBody>
                    <a:bodyPr/>
                    <a:lstStyle/>
                    <a:p>
                      <a:pPr algn="ctr"/>
                      <a:r>
                        <a:rPr lang="en-US" altLang="ko-KR" sz="2800" dirty="0" smtClean="0">
                          <a:latin typeface="Times New Roman" pitchFamily="18" charset="0"/>
                          <a:cs typeface="Times New Roman" pitchFamily="18" charset="0"/>
                        </a:rPr>
                        <a:t>DPC(3-5,6)</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a:r>
                        <a:rPr lang="en-US" altLang="ko-KR" sz="2800" dirty="0" smtClean="0">
                          <a:latin typeface="Times New Roman" pitchFamily="18" charset="0"/>
                          <a:cs typeface="Times New Roman" pitchFamily="18" charset="0"/>
                        </a:rPr>
                        <a:t>Good</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ko-KR" sz="2800" u="none" smtClean="0">
                          <a:latin typeface="Times New Roman" pitchFamily="18" charset="0"/>
                          <a:cs typeface="Times New Roman" pitchFamily="18" charset="0"/>
                        </a:rPr>
                        <a:t>Testing</a:t>
                      </a:r>
                      <a:endParaRPr lang="ko-KR" altLang="en-US" sz="2800" u="none"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25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dirty="0" smtClean="0">
                          <a:latin typeface="Times New Roman" pitchFamily="18" charset="0"/>
                          <a:cs typeface="Times New Roman" pitchFamily="18" charset="0"/>
                        </a:rPr>
                        <a:t>3-6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algn="ctr"/>
                      <a:endParaRPr lang="ko-KR" altLang="en-US" sz="1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vMerge="1">
                  <a:txBody>
                    <a:bodyPr/>
                    <a:lstStyle/>
                    <a:p>
                      <a:pPr latinLnBrk="1"/>
                      <a:endParaRPr lang="ko-KR" altLang="en-US"/>
                    </a:p>
                  </a:txBody>
                  <a:tcPr/>
                </a:tc>
                <a:tc>
                  <a:txBody>
                    <a:bodyPr/>
                    <a:lstStyle/>
                    <a:p>
                      <a:pPr algn="ctr"/>
                      <a:r>
                        <a:rPr lang="en-US" altLang="ko-KR" sz="2800" dirty="0" smtClean="0">
                          <a:latin typeface="Times New Roman" pitchFamily="18" charset="0"/>
                          <a:cs typeface="Times New Roman" pitchFamily="18" charset="0"/>
                        </a:rPr>
                        <a:t>Y</a:t>
                      </a:r>
                      <a:endParaRPr lang="ko-KR" alt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ko-KR" sz="2800" u="none" dirty="0" smtClean="0">
                          <a:latin typeface="Times New Roman" pitchFamily="18" charset="0"/>
                          <a:cs typeface="Times New Roman" pitchFamily="18" charset="0"/>
                        </a:rPr>
                        <a:t>Testing</a:t>
                      </a:r>
                      <a:endParaRPr lang="ko-KR" altLang="en-US" sz="2800" u="none"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37"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501156" y="16639884"/>
            <a:ext cx="3600000" cy="287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501156" y="19758307"/>
            <a:ext cx="3600000" cy="291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501156" y="22918798"/>
            <a:ext cx="3600000" cy="291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501156" y="26081835"/>
            <a:ext cx="3600000" cy="292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501156" y="29252958"/>
            <a:ext cx="3600000" cy="289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294477" y="26991183"/>
            <a:ext cx="6475751" cy="527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 name="矩形 170"/>
          <p:cNvSpPr/>
          <p:nvPr/>
        </p:nvSpPr>
        <p:spPr>
          <a:xfrm>
            <a:off x="3086358" y="39436069"/>
            <a:ext cx="7343940" cy="504758"/>
          </a:xfrm>
          <a:prstGeom prst="rect">
            <a:avLst/>
          </a:prstGeom>
        </p:spPr>
        <p:txBody>
          <a:bodyPr wrap="none" lIns="88395" tIns="44198" rIns="88395" bIns="44198">
            <a:spAutoFit/>
          </a:bodyPr>
          <a:lstStyle/>
          <a:p>
            <a:pPr>
              <a:buNone/>
            </a:pPr>
            <a:r>
              <a:rPr lang="en-US" altLang="ko-KR" sz="2700" dirty="0">
                <a:latin typeface="Times New Roman" pitchFamily="18" charset="0"/>
                <a:cs typeface="Times New Roman" pitchFamily="18" charset="0"/>
              </a:rPr>
              <a:t>Fig. </a:t>
            </a:r>
            <a:r>
              <a:rPr lang="en-US" altLang="ko-KR" sz="2700" dirty="0" smtClean="0">
                <a:latin typeface="Times New Roman" pitchFamily="18" charset="0"/>
                <a:cs typeface="Times New Roman" pitchFamily="18" charset="0"/>
              </a:rPr>
              <a:t>2. </a:t>
            </a:r>
            <a:r>
              <a:rPr lang="en-US" altLang="ko-KR" sz="2400" dirty="0" smtClean="0"/>
              <a:t>Fabrication </a:t>
            </a:r>
            <a:r>
              <a:rPr lang="en-US" altLang="ko-KR" sz="2400" dirty="0"/>
              <a:t>process </a:t>
            </a:r>
            <a:r>
              <a:rPr lang="en-US" altLang="ko-KR" sz="2400" dirty="0" smtClean="0"/>
              <a:t>of</a:t>
            </a:r>
            <a:r>
              <a:rPr lang="en-US" altLang="zh-CN" sz="2400" dirty="0">
                <a:latin typeface="Times New Roman" pitchFamily="18" charset="0"/>
                <a:cs typeface="Times New Roman" pitchFamily="18" charset="0"/>
              </a:rPr>
              <a:t> </a:t>
            </a:r>
            <a:r>
              <a:rPr lang="el-GR" altLang="zh-CN" sz="2400" dirty="0">
                <a:latin typeface="Times New Roman" pitchFamily="18" charset="0"/>
                <a:cs typeface="Times New Roman" pitchFamily="18" charset="0"/>
              </a:rPr>
              <a:t>Φ</a:t>
            </a:r>
            <a:r>
              <a:rPr lang="en-US" altLang="zh-CN" sz="2400" dirty="0">
                <a:latin typeface="Times New Roman" pitchFamily="18" charset="0"/>
                <a:cs typeface="Times New Roman" pitchFamily="18" charset="0"/>
              </a:rPr>
              <a:t>35mm IBS Solenoid </a:t>
            </a:r>
            <a:r>
              <a:rPr lang="en-US" altLang="ko-KR" sz="2400" dirty="0" smtClean="0"/>
              <a:t> </a:t>
            </a:r>
            <a:endParaRPr lang="zh-CN" altLang="en-US" sz="2700" dirty="0">
              <a:latin typeface="Times New Roman" pitchFamily="18" charset="0"/>
              <a:cs typeface="Times New Roman" pitchFamily="18" charset="0"/>
            </a:endParaRPr>
          </a:p>
        </p:txBody>
      </p:sp>
      <p:sp>
        <p:nvSpPr>
          <p:cNvPr id="172" name="矩形 171"/>
          <p:cNvSpPr/>
          <p:nvPr/>
        </p:nvSpPr>
        <p:spPr>
          <a:xfrm>
            <a:off x="16368108" y="32421486"/>
            <a:ext cx="12104858" cy="504758"/>
          </a:xfrm>
          <a:prstGeom prst="rect">
            <a:avLst/>
          </a:prstGeom>
        </p:spPr>
        <p:txBody>
          <a:bodyPr wrap="none" lIns="88395" tIns="44198" rIns="88395" bIns="44198">
            <a:spAutoFit/>
          </a:bodyPr>
          <a:lstStyle/>
          <a:p>
            <a:pPr>
              <a:buNone/>
            </a:pPr>
            <a:r>
              <a:rPr lang="en-US" altLang="ko-KR" sz="2700" dirty="0" smtClean="0">
                <a:latin typeface="Times New Roman" pitchFamily="18" charset="0"/>
                <a:cs typeface="Times New Roman" pitchFamily="18" charset="0"/>
              </a:rPr>
              <a:t>Fig. 3. </a:t>
            </a:r>
            <a:r>
              <a:rPr lang="en-US" altLang="ko-KR" sz="2700" dirty="0">
                <a:latin typeface="Times New Roman" pitchFamily="18" charset="0"/>
                <a:cs typeface="Times New Roman" pitchFamily="18" charset="0"/>
              </a:rPr>
              <a:t>Test result of 3-1: (a) 0T, (b) 3T, (c) 10T, (d) 15T, (e) 24T, and (f) B-I </a:t>
            </a:r>
            <a:r>
              <a:rPr lang="en-US" altLang="ko-KR" sz="2700" dirty="0" smtClean="0">
                <a:latin typeface="Times New Roman" pitchFamily="18" charset="0"/>
                <a:cs typeface="Times New Roman" pitchFamily="18" charset="0"/>
              </a:rPr>
              <a:t>curve.</a:t>
            </a:r>
            <a:endParaRPr lang="zh-CN" altLang="en-US" sz="2700" dirty="0">
              <a:latin typeface="Times New Roman" pitchFamily="18" charset="0"/>
              <a:cs typeface="Times New Roman" pitchFamily="18" charset="0"/>
            </a:endParaRPr>
          </a:p>
        </p:txBody>
      </p:sp>
      <p:sp>
        <p:nvSpPr>
          <p:cNvPr id="173" name="矩形 172"/>
          <p:cNvSpPr/>
          <p:nvPr/>
        </p:nvSpPr>
        <p:spPr>
          <a:xfrm>
            <a:off x="15103114" y="16825898"/>
            <a:ext cx="643387"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(a)</a:t>
            </a:r>
            <a:endParaRPr lang="zh-CN" altLang="en-US" sz="3100" dirty="0">
              <a:latin typeface="Times New Roman" pitchFamily="18" charset="0"/>
              <a:cs typeface="Times New Roman" pitchFamily="18" charset="0"/>
            </a:endParaRPr>
          </a:p>
        </p:txBody>
      </p:sp>
      <p:sp>
        <p:nvSpPr>
          <p:cNvPr id="174" name="矩形 173"/>
          <p:cNvSpPr/>
          <p:nvPr/>
        </p:nvSpPr>
        <p:spPr>
          <a:xfrm>
            <a:off x="15103114" y="19932663"/>
            <a:ext cx="643387"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(b)</a:t>
            </a:r>
            <a:endParaRPr lang="zh-CN" altLang="en-US" sz="3100" dirty="0">
              <a:latin typeface="Times New Roman" pitchFamily="18" charset="0"/>
              <a:cs typeface="Times New Roman" pitchFamily="18" charset="0"/>
            </a:endParaRPr>
          </a:p>
        </p:txBody>
      </p:sp>
      <p:sp>
        <p:nvSpPr>
          <p:cNvPr id="176" name="矩形 175"/>
          <p:cNvSpPr/>
          <p:nvPr/>
        </p:nvSpPr>
        <p:spPr>
          <a:xfrm>
            <a:off x="15103114" y="23039428"/>
            <a:ext cx="643387"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(c)</a:t>
            </a:r>
            <a:endParaRPr lang="zh-CN" altLang="en-US" sz="3100" dirty="0">
              <a:latin typeface="Times New Roman" pitchFamily="18" charset="0"/>
              <a:cs typeface="Times New Roman" pitchFamily="18" charset="0"/>
            </a:endParaRPr>
          </a:p>
        </p:txBody>
      </p:sp>
      <p:sp>
        <p:nvSpPr>
          <p:cNvPr id="177" name="矩形 176"/>
          <p:cNvSpPr/>
          <p:nvPr/>
        </p:nvSpPr>
        <p:spPr>
          <a:xfrm>
            <a:off x="15103114" y="26146193"/>
            <a:ext cx="643387"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(d)</a:t>
            </a:r>
            <a:endParaRPr lang="zh-CN" altLang="en-US" sz="3100" dirty="0">
              <a:latin typeface="Times New Roman" pitchFamily="18" charset="0"/>
              <a:cs typeface="Times New Roman" pitchFamily="18" charset="0"/>
            </a:endParaRPr>
          </a:p>
        </p:txBody>
      </p:sp>
      <p:sp>
        <p:nvSpPr>
          <p:cNvPr id="179" name="矩形 178"/>
          <p:cNvSpPr/>
          <p:nvPr/>
        </p:nvSpPr>
        <p:spPr>
          <a:xfrm>
            <a:off x="15103114" y="29252958"/>
            <a:ext cx="643387"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(e)</a:t>
            </a:r>
            <a:endParaRPr lang="zh-CN" altLang="en-US" sz="3100" dirty="0">
              <a:latin typeface="Times New Roman" pitchFamily="18" charset="0"/>
              <a:cs typeface="Times New Roman" pitchFamily="18" charset="0"/>
            </a:endParaRPr>
          </a:p>
        </p:txBody>
      </p:sp>
      <p:sp>
        <p:nvSpPr>
          <p:cNvPr id="180" name="矩形 179"/>
          <p:cNvSpPr/>
          <p:nvPr/>
        </p:nvSpPr>
        <p:spPr>
          <a:xfrm>
            <a:off x="20023109" y="27261457"/>
            <a:ext cx="577665" cy="566313"/>
          </a:xfrm>
          <a:prstGeom prst="rect">
            <a:avLst/>
          </a:prstGeom>
        </p:spPr>
        <p:txBody>
          <a:bodyPr wrap="none" lIns="88395" tIns="44198" rIns="88395" bIns="44198">
            <a:spAutoFit/>
          </a:bodyPr>
          <a:lstStyle/>
          <a:p>
            <a:pPr>
              <a:buNone/>
            </a:pPr>
            <a:r>
              <a:rPr lang="en-US" altLang="zh-CN" sz="3100" dirty="0" smtClean="0">
                <a:latin typeface="Times New Roman" pitchFamily="18" charset="0"/>
                <a:cs typeface="Times New Roman" pitchFamily="18" charset="0"/>
              </a:rPr>
              <a:t>(f)</a:t>
            </a:r>
            <a:endParaRPr lang="zh-CN" altLang="en-US" sz="3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UCAS">
  <a:themeElements>
    <a:clrScheme name="EUC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UCAS">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2468563" rtl="0" eaLnBrk="1" fontAlgn="base" latinLnBrk="1" hangingPunct="1">
          <a:lnSpc>
            <a:spcPct val="100000"/>
          </a:lnSpc>
          <a:spcBef>
            <a:spcPct val="0"/>
          </a:spcBef>
          <a:spcAft>
            <a:spcPct val="0"/>
          </a:spcAft>
          <a:buClr>
            <a:srgbClr val="3366FF"/>
          </a:buClr>
          <a:buSzTx/>
          <a:buFont typeface="Wingdings 2" pitchFamily="18" charset="2"/>
          <a:buChar char="ã"/>
          <a:tabLst/>
          <a:defRPr kumimoji="1" lang="ko-KR" altLang="en-US" sz="2000" b="0" i="0" u="none" strike="noStrike" cap="none" normalizeH="0" baseline="0" smtClean="0">
            <a:ln>
              <a:noFill/>
            </a:ln>
            <a:solidFill>
              <a:schemeClr val="tx1"/>
            </a:solidFill>
            <a:effectLst/>
            <a:latin typeface="Comic Sans MS" pitchFamily="66" charset="0"/>
            <a:ea typeface="굴림" pitchFamily="50"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55600" marR="0" indent="-355600" algn="l" defTabSz="2468563" rtl="0" eaLnBrk="1" fontAlgn="base" latinLnBrk="1" hangingPunct="1">
          <a:lnSpc>
            <a:spcPct val="100000"/>
          </a:lnSpc>
          <a:spcBef>
            <a:spcPct val="0"/>
          </a:spcBef>
          <a:spcAft>
            <a:spcPct val="0"/>
          </a:spcAft>
          <a:buClr>
            <a:srgbClr val="3366FF"/>
          </a:buClr>
          <a:buSzTx/>
          <a:buFont typeface="Wingdings 2" pitchFamily="18" charset="2"/>
          <a:buChar char="ã"/>
          <a:tabLst/>
          <a:defRPr kumimoji="1" lang="ko-KR" altLang="en-US" sz="2000" b="0" i="0" u="none" strike="noStrike" cap="none" normalizeH="0" baseline="0" smtClean="0">
            <a:ln>
              <a:noFill/>
            </a:ln>
            <a:solidFill>
              <a:schemeClr val="tx1"/>
            </a:solidFill>
            <a:effectLst/>
            <a:latin typeface="Comic Sans MS" pitchFamily="66" charset="0"/>
            <a:ea typeface="굴림" pitchFamily="50" charset="-127"/>
          </a:defRPr>
        </a:defPPr>
      </a:lstStyle>
    </a:lnDef>
  </a:objectDefaults>
  <a:extraClrSchemeLst>
    <a:extraClrScheme>
      <a:clrScheme name="EUCA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UCA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UCA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UCA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UCA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UCA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UCA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UCA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UCA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UCA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UCA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UCA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EUCAS</Template>
  <TotalTime>13757</TotalTime>
  <Words>606</Words>
  <Application>Microsoft Office PowerPoint</Application>
  <PresentationFormat>自定义</PresentationFormat>
  <Paragraphs>271</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EUCAS</vt:lpstr>
      <vt:lpstr>Fabrication and Test of ϕ35mm Iron Base Superconductor Solenoid</vt:lpstr>
    </vt:vector>
  </TitlesOfParts>
  <Company>KPU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Winding Method for High Voltage HTS Power Transformer</dc:title>
  <dc:creator>ottor</dc:creator>
  <cp:lastModifiedBy>PeterZ</cp:lastModifiedBy>
  <cp:revision>797</cp:revision>
  <cp:lastPrinted>2015-07-08T06:22:47Z</cp:lastPrinted>
  <dcterms:created xsi:type="dcterms:W3CDTF">2005-09-01T06:27:14Z</dcterms:created>
  <dcterms:modified xsi:type="dcterms:W3CDTF">2018-11-12T09:37:15Z</dcterms:modified>
</cp:coreProperties>
</file>