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diagrams/data2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9" r:id="rId4"/>
    <p:sldId id="264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/>
    <p:restoredTop sz="94607"/>
  </p:normalViewPr>
  <p:slideViewPr>
    <p:cSldViewPr snapToGrid="0" snapToObjects="1">
      <p:cViewPr>
        <p:scale>
          <a:sx n="97" d="100"/>
          <a:sy n="97" d="100"/>
        </p:scale>
        <p:origin x="144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60.png"/><Relationship Id="rId2" Type="http://schemas.openxmlformats.org/officeDocument/2006/relationships/image" Target="../media/image7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629AA4-E6C2-D54C-9473-802C235AAF9D}" type="doc">
      <dgm:prSet loTypeId="urn:microsoft.com/office/officeart/2005/8/layout/orgChar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71728B8-27EA-F44C-8A4F-7E51F823969C}">
      <dgm:prSet phldrT="[Text]"/>
      <dgm:spPr/>
      <dgm:t>
        <a:bodyPr/>
        <a:lstStyle/>
        <a:p>
          <a:r>
            <a:rPr lang="en-US" dirty="0" smtClean="0"/>
            <a:t>ZH</a:t>
          </a:r>
          <a:endParaRPr lang="en-US" dirty="0"/>
        </a:p>
      </dgm:t>
    </dgm:pt>
    <dgm:pt modelId="{03C68D52-2B1A-8847-AA77-6E6BF497C6F0}" type="parTrans" cxnId="{9785645E-9FBA-AE43-A26F-D43D4863CCC2}">
      <dgm:prSet/>
      <dgm:spPr/>
      <dgm:t>
        <a:bodyPr/>
        <a:lstStyle/>
        <a:p>
          <a:endParaRPr lang="en-US"/>
        </a:p>
      </dgm:t>
    </dgm:pt>
    <dgm:pt modelId="{DA689801-B5F3-2546-916E-2B3B05A1D2CC}" type="sibTrans" cxnId="{9785645E-9FBA-AE43-A26F-D43D4863CCC2}">
      <dgm:prSet/>
      <dgm:spPr/>
      <dgm:t>
        <a:bodyPr/>
        <a:lstStyle/>
        <a:p>
          <a:endParaRPr lang="en-US"/>
        </a:p>
      </dgm:t>
    </dgm:pt>
    <dgm:pt modelId="{184ABDA7-2209-7840-A6D0-3AFCCEDD0506}" type="asst">
      <dgm:prSet phldrT="[Text]"/>
      <dgm:spPr/>
      <dgm:t>
        <a:bodyPr/>
        <a:lstStyle/>
        <a:p>
          <a:r>
            <a:rPr lang="en-US" dirty="0" err="1" smtClean="0"/>
            <a:t>qq,ll,vv</a:t>
          </a:r>
          <a:endParaRPr lang="en-US" dirty="0"/>
        </a:p>
      </dgm:t>
    </dgm:pt>
    <dgm:pt modelId="{EAF15155-2A0B-A84C-BCE6-272EF477AE4E}" type="parTrans" cxnId="{3B867742-1638-9F42-8E12-171DBABA02FA}">
      <dgm:prSet/>
      <dgm:spPr/>
      <dgm:t>
        <a:bodyPr/>
        <a:lstStyle/>
        <a:p>
          <a:endParaRPr lang="en-US"/>
        </a:p>
      </dgm:t>
    </dgm:pt>
    <dgm:pt modelId="{315F4C4F-C48A-4549-B62A-082F61842220}" type="sibTrans" cxnId="{3B867742-1638-9F42-8E12-171DBABA02FA}">
      <dgm:prSet/>
      <dgm:spPr/>
      <dgm:t>
        <a:bodyPr/>
        <a:lstStyle/>
        <a:p>
          <a:endParaRPr lang="en-US"/>
        </a:p>
      </dgm:t>
    </dgm:pt>
    <dgm:pt modelId="{D7CFDB07-20ED-AC45-A9C8-118023C7E712}">
      <dgm:prSet phldrT="[Text]"/>
      <dgm:spPr/>
      <dgm:t>
        <a:bodyPr/>
        <a:lstStyle/>
        <a:p>
          <a:r>
            <a:rPr lang="en-US" dirty="0" err="1" smtClean="0"/>
            <a:t>ww</a:t>
          </a:r>
          <a:r>
            <a:rPr lang="en-US" dirty="0" smtClean="0"/>
            <a:t>:</a:t>
          </a:r>
        </a:p>
        <a:p>
          <a:r>
            <a:rPr lang="en-US" dirty="0" smtClean="0"/>
            <a:t> 4q,qqlv,lvlv</a:t>
          </a:r>
          <a:endParaRPr lang="en-US" dirty="0"/>
        </a:p>
      </dgm:t>
    </dgm:pt>
    <dgm:pt modelId="{F425E096-3C35-9645-A9E8-E78091E17039}" type="parTrans" cxnId="{F88677E2-C32C-5244-9976-40483AFBBCA1}">
      <dgm:prSet/>
      <dgm:spPr/>
      <dgm:t>
        <a:bodyPr/>
        <a:lstStyle/>
        <a:p>
          <a:endParaRPr lang="en-US"/>
        </a:p>
      </dgm:t>
    </dgm:pt>
    <dgm:pt modelId="{0E7300DA-E078-D943-887A-3C5FFB9A30B8}" type="sibTrans" cxnId="{F88677E2-C32C-5244-9976-40483AFBBCA1}">
      <dgm:prSet/>
      <dgm:spPr/>
      <dgm:t>
        <a:bodyPr/>
        <a:lstStyle/>
        <a:p>
          <a:endParaRPr lang="en-US"/>
        </a:p>
      </dgm:t>
    </dgm:pt>
    <dgm:pt modelId="{65D47F08-89C4-4140-B067-D51B93E851F8}">
      <dgm:prSet phldrT="[Text]"/>
      <dgm:spPr/>
      <dgm:t>
        <a:bodyPr/>
        <a:lstStyle/>
        <a:p>
          <a:r>
            <a:rPr lang="en-US" dirty="0" smtClean="0"/>
            <a:t>ZZ:</a:t>
          </a:r>
        </a:p>
        <a:p>
          <a:r>
            <a:rPr lang="en-US" dirty="0" smtClean="0"/>
            <a:t>lljj,vvjj,4l</a:t>
          </a:r>
          <a:endParaRPr lang="en-US" dirty="0"/>
        </a:p>
      </dgm:t>
    </dgm:pt>
    <dgm:pt modelId="{A28DB877-B41E-F847-BC3C-306179D105E6}" type="parTrans" cxnId="{E49BB77E-8E84-4F49-8F04-52A8FC582104}">
      <dgm:prSet/>
      <dgm:spPr/>
      <dgm:t>
        <a:bodyPr/>
        <a:lstStyle/>
        <a:p>
          <a:endParaRPr lang="en-US"/>
        </a:p>
      </dgm:t>
    </dgm:pt>
    <dgm:pt modelId="{EB29416C-4720-C849-B657-982CC104DFC1}" type="sibTrans" cxnId="{E49BB77E-8E84-4F49-8F04-52A8FC582104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7A87E247-A284-D842-A6A7-CB5432493F4E}">
          <dgm:prSet/>
          <dgm:spPr/>
          <dgm:t>
            <a:bodyPr/>
            <a:lstStyle/>
            <a:p>
              <a14:m>
                <m:oMath xmlns:m="http://schemas.openxmlformats.org/officeDocument/2006/math">
                  <m:r>
                    <a:rPr lang="en-US" b="0" i="1" smtClean="0">
                      <a:latin typeface="Cambria Math" charset="0"/>
                      <a:ea typeface="Cambria Math" charset="0"/>
                      <a:cs typeface="Cambria Math" charset="0"/>
                    </a:rPr>
                    <m:t>𝑙𝑙</m:t>
                  </m:r>
                </m:oMath>
              </a14:m>
              <a:r>
                <a:rPr lang="en-US" b="0" i="1" dirty="0" smtClean="0">
                  <a:latin typeface="Cambria Math" charset="0"/>
                  <a:ea typeface="Cambria Math" charset="0"/>
                  <a:cs typeface="Cambria Math" charset="0"/>
                </a:rPr>
                <a:t>:</a:t>
              </a:r>
            </a:p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r>
                      <a:rPr lang="en-US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𝜏𝜏</m:t>
                    </m:r>
                    <m:r>
                      <a:rPr lang="en-US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,</m:t>
                    </m:r>
                    <m:r>
                      <a:rPr lang="en-US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𝜇𝜇</m:t>
                    </m:r>
                  </m:oMath>
                </m:oMathPara>
              </a14:m>
              <a:endParaRPr lang="en-US" dirty="0"/>
            </a:p>
          </dgm:t>
        </dgm:pt>
      </mc:Choice>
      <mc:Fallback xmlns="">
        <dgm:pt modelId="{7A87E247-A284-D842-A6A7-CB5432493F4E}">
          <dgm:prSet/>
          <dgm:spPr/>
          <dgm:t>
            <a:bodyPr/>
            <a:lstStyle/>
            <a:p>
              <a:r>
                <a:rPr lang="en-US" b="0" i="0" smtClean="0">
                  <a:latin typeface="Cambria Math" charset="0"/>
                  <a:ea typeface="Cambria Math" charset="0"/>
                  <a:cs typeface="Cambria Math" charset="0"/>
                </a:rPr>
                <a:t>𝑙𝑙</a:t>
              </a:r>
              <a:r>
                <a:rPr lang="en-US" b="0" i="1" dirty="0" smtClean="0">
                  <a:latin typeface="Cambria Math" charset="0"/>
                  <a:ea typeface="Cambria Math" charset="0"/>
                  <a:cs typeface="Cambria Math" charset="0"/>
                </a:rPr>
                <a:t>:</a:t>
              </a:r>
            </a:p>
            <a:p>
              <a:r>
                <a:rPr lang="en-US" i="0" smtClean="0">
                  <a:latin typeface="Cambria Math" charset="0"/>
                  <a:ea typeface="Cambria Math" charset="0"/>
                  <a:cs typeface="Cambria Math" charset="0"/>
                </a:rPr>
                <a:t>𝜏𝜏</a:t>
              </a:r>
              <a:r>
                <a:rPr lang="en-US" b="0" i="0" smtClean="0">
                  <a:latin typeface="Cambria Math" charset="0"/>
                  <a:ea typeface="Cambria Math" charset="0"/>
                  <a:cs typeface="Cambria Math" charset="0"/>
                </a:rPr>
                <a:t>,𝜇𝜇</a:t>
              </a:r>
              <a:endParaRPr lang="en-US" dirty="0"/>
            </a:p>
          </dgm:t>
        </dgm:pt>
      </mc:Fallback>
    </mc:AlternateContent>
    <dgm:pt modelId="{48FB16F4-689C-AD43-BB18-68A15E84497C}" type="parTrans" cxnId="{46A2D791-8B4B-D14A-A13E-E8C39CB949DD}">
      <dgm:prSet/>
      <dgm:spPr/>
      <dgm:t>
        <a:bodyPr/>
        <a:lstStyle/>
        <a:p>
          <a:endParaRPr lang="en-US"/>
        </a:p>
      </dgm:t>
    </dgm:pt>
    <dgm:pt modelId="{52869D0D-0D9A-9C40-AC32-C53BF30FEC42}" type="sibTrans" cxnId="{46A2D791-8B4B-D14A-A13E-E8C39CB949DD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F0A842CB-55E3-A941-8BF2-072F274F8064}">
          <dgm:prSet/>
          <dgm:spPr/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r>
                      <a:rPr lang="en-US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𝛾𝛾</m:t>
                    </m:r>
                  </m:oMath>
                </m:oMathPara>
              </a14:m>
              <a:endParaRPr lang="en-US" dirty="0"/>
            </a:p>
          </dgm:t>
        </dgm:pt>
      </mc:Choice>
      <mc:Fallback xmlns="">
        <dgm:pt modelId="{F0A842CB-55E3-A941-8BF2-072F274F8064}">
          <dgm:prSet/>
          <dgm:spPr/>
          <dgm:t>
            <a:bodyPr/>
            <a:lstStyle/>
            <a:p>
              <a:r>
                <a:rPr lang="en-US" i="0" smtClean="0">
                  <a:latin typeface="Cambria Math" charset="0"/>
                  <a:ea typeface="Cambria Math" charset="0"/>
                  <a:cs typeface="Cambria Math" charset="0"/>
                </a:rPr>
                <a:t>𝛾𝛾</a:t>
              </a:r>
              <a:endParaRPr lang="en-US" dirty="0"/>
            </a:p>
          </dgm:t>
        </dgm:pt>
      </mc:Fallback>
    </mc:AlternateContent>
    <dgm:pt modelId="{CDEEE5C1-2303-5241-AD0E-9D39BB4F8193}" type="parTrans" cxnId="{03181C0F-934C-B641-A7E1-CDE9DF1B9FEE}">
      <dgm:prSet/>
      <dgm:spPr/>
      <dgm:t>
        <a:bodyPr/>
        <a:lstStyle/>
        <a:p>
          <a:endParaRPr lang="en-US"/>
        </a:p>
      </dgm:t>
    </dgm:pt>
    <dgm:pt modelId="{6D5A105D-0CF5-2F41-BB7A-DF9BA74DBF5E}" type="sibTrans" cxnId="{03181C0F-934C-B641-A7E1-CDE9DF1B9FEE}">
      <dgm:prSet/>
      <dgm:spPr/>
      <dgm:t>
        <a:bodyPr/>
        <a:lstStyle/>
        <a:p>
          <a:endParaRPr lang="en-US"/>
        </a:p>
      </dgm:t>
    </dgm:pt>
    <dgm:pt modelId="{D3DD15D0-0AC4-D043-BB35-99EF35A8F4E5}">
      <dgm:prSet/>
      <dgm:spPr/>
      <dgm:t>
        <a:bodyPr/>
        <a:lstStyle/>
        <a:p>
          <a:r>
            <a:rPr lang="en-US" dirty="0" smtClean="0"/>
            <a:t>invisible</a:t>
          </a:r>
          <a:endParaRPr lang="en-US" dirty="0"/>
        </a:p>
      </dgm:t>
    </dgm:pt>
    <dgm:pt modelId="{C3483813-0891-4842-976D-456B44793BBD}" type="parTrans" cxnId="{0C7D3468-07DF-0547-9D9C-64902D0AF720}">
      <dgm:prSet/>
      <dgm:spPr/>
      <dgm:t>
        <a:bodyPr/>
        <a:lstStyle/>
        <a:p>
          <a:endParaRPr lang="en-US"/>
        </a:p>
      </dgm:t>
    </dgm:pt>
    <dgm:pt modelId="{FCC4CABE-46D8-4041-8077-5F42DC8ECBDB}" type="sibTrans" cxnId="{0C7D3468-07DF-0547-9D9C-64902D0AF720}">
      <dgm:prSet/>
      <dgm:spPr/>
      <dgm:t>
        <a:bodyPr/>
        <a:lstStyle/>
        <a:p>
          <a:endParaRPr lang="en-US"/>
        </a:p>
      </dgm:t>
    </dgm:pt>
    <dgm:pt modelId="{1DE55CED-42F7-FB43-8F95-73EF3ABCAAE9}">
      <dgm:prSet phldrT="[Text]"/>
      <dgm:spPr/>
      <dgm:t>
        <a:bodyPr/>
        <a:lstStyle/>
        <a:p>
          <a:r>
            <a:rPr lang="en-US" dirty="0" err="1" smtClean="0"/>
            <a:t>jj</a:t>
          </a:r>
          <a:r>
            <a:rPr lang="en-US" dirty="0" smtClean="0"/>
            <a:t>: </a:t>
          </a:r>
        </a:p>
        <a:p>
          <a:r>
            <a:rPr lang="en-US" dirty="0" err="1" smtClean="0"/>
            <a:t>bb,cc,gg</a:t>
          </a:r>
          <a:endParaRPr lang="en-US" dirty="0"/>
        </a:p>
      </dgm:t>
    </dgm:pt>
    <dgm:pt modelId="{E8D406DD-2D86-EA43-AF94-FAB637A561DF}" type="sibTrans" cxnId="{176D6C8B-145B-0F44-94CB-AC4467255168}">
      <dgm:prSet/>
      <dgm:spPr/>
      <dgm:t>
        <a:bodyPr/>
        <a:lstStyle/>
        <a:p>
          <a:endParaRPr lang="en-US"/>
        </a:p>
      </dgm:t>
    </dgm:pt>
    <dgm:pt modelId="{FFB6F9B6-EF9B-A64E-8B88-BF9D001FDD7E}" type="parTrans" cxnId="{176D6C8B-145B-0F44-94CB-AC4467255168}">
      <dgm:prSet/>
      <dgm:spPr/>
      <dgm:t>
        <a:bodyPr/>
        <a:lstStyle/>
        <a:p>
          <a:endParaRPr lang="en-US"/>
        </a:p>
      </dgm:t>
    </dgm:pt>
    <dgm:pt modelId="{31332AB4-456E-C24B-B9DE-791B10DC9C38}" type="pres">
      <dgm:prSet presAssocID="{78629AA4-E6C2-D54C-9473-802C235AAF9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2E64E23-A98B-5C47-92F3-F927CB0AD87A}" type="pres">
      <dgm:prSet presAssocID="{D71728B8-27EA-F44C-8A4F-7E51F823969C}" presName="hierRoot1" presStyleCnt="0">
        <dgm:presLayoutVars>
          <dgm:hierBranch val="init"/>
        </dgm:presLayoutVars>
      </dgm:prSet>
      <dgm:spPr/>
    </dgm:pt>
    <dgm:pt modelId="{1E96A396-48B7-1E49-A547-5746C90D5628}" type="pres">
      <dgm:prSet presAssocID="{D71728B8-27EA-F44C-8A4F-7E51F823969C}" presName="rootComposite1" presStyleCnt="0"/>
      <dgm:spPr/>
    </dgm:pt>
    <dgm:pt modelId="{4A1FBED9-63BA-9940-87AE-467FF5328A83}" type="pres">
      <dgm:prSet presAssocID="{D71728B8-27EA-F44C-8A4F-7E51F823969C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FA592B4-5386-E74B-9795-6865F19781C6}" type="pres">
      <dgm:prSet presAssocID="{D71728B8-27EA-F44C-8A4F-7E51F823969C}" presName="rootConnector1" presStyleLbl="node1" presStyleIdx="0" presStyleCnt="0"/>
      <dgm:spPr/>
      <dgm:t>
        <a:bodyPr/>
        <a:lstStyle/>
        <a:p>
          <a:endParaRPr lang="en-US"/>
        </a:p>
      </dgm:t>
    </dgm:pt>
    <dgm:pt modelId="{201004D5-43B1-1445-87E1-D535B9F7E4A1}" type="pres">
      <dgm:prSet presAssocID="{D71728B8-27EA-F44C-8A4F-7E51F823969C}" presName="hierChild2" presStyleCnt="0"/>
      <dgm:spPr/>
    </dgm:pt>
    <dgm:pt modelId="{4D6C01B9-EE45-BA49-B009-954E32AD5538}" type="pres">
      <dgm:prSet presAssocID="{FFB6F9B6-EF9B-A64E-8B88-BF9D001FDD7E}" presName="Name37" presStyleLbl="parChTrans1D2" presStyleIdx="0" presStyleCnt="7"/>
      <dgm:spPr/>
      <dgm:t>
        <a:bodyPr/>
        <a:lstStyle/>
        <a:p>
          <a:endParaRPr lang="en-US"/>
        </a:p>
      </dgm:t>
    </dgm:pt>
    <dgm:pt modelId="{031816E4-713B-3949-BAE5-FBC6DDD3DB6B}" type="pres">
      <dgm:prSet presAssocID="{1DE55CED-42F7-FB43-8F95-73EF3ABCAAE9}" presName="hierRoot2" presStyleCnt="0">
        <dgm:presLayoutVars>
          <dgm:hierBranch val="init"/>
        </dgm:presLayoutVars>
      </dgm:prSet>
      <dgm:spPr/>
    </dgm:pt>
    <dgm:pt modelId="{A443F613-1DA3-0649-B1C9-EC122F8241A9}" type="pres">
      <dgm:prSet presAssocID="{1DE55CED-42F7-FB43-8F95-73EF3ABCAAE9}" presName="rootComposite" presStyleCnt="0"/>
      <dgm:spPr/>
    </dgm:pt>
    <dgm:pt modelId="{7F1CCA0C-9A49-4B45-85DC-EDC53187EA30}" type="pres">
      <dgm:prSet presAssocID="{1DE55CED-42F7-FB43-8F95-73EF3ABCAAE9}" presName="rootText" presStyleLbl="node2" presStyleIdx="0" presStyleCnt="6" custScaleX="100878" custScaleY="12705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BB99C90-E59E-DC45-A07E-300F05A9B6E9}" type="pres">
      <dgm:prSet presAssocID="{1DE55CED-42F7-FB43-8F95-73EF3ABCAAE9}" presName="rootConnector" presStyleLbl="node2" presStyleIdx="0" presStyleCnt="6"/>
      <dgm:spPr/>
      <dgm:t>
        <a:bodyPr/>
        <a:lstStyle/>
        <a:p>
          <a:endParaRPr lang="en-US"/>
        </a:p>
      </dgm:t>
    </dgm:pt>
    <dgm:pt modelId="{0581B9FB-630A-0241-8A83-9CACE55639B2}" type="pres">
      <dgm:prSet presAssocID="{1DE55CED-42F7-FB43-8F95-73EF3ABCAAE9}" presName="hierChild4" presStyleCnt="0"/>
      <dgm:spPr/>
    </dgm:pt>
    <dgm:pt modelId="{58FE8EF5-9DE2-C644-9E53-FC7E0A61591F}" type="pres">
      <dgm:prSet presAssocID="{1DE55CED-42F7-FB43-8F95-73EF3ABCAAE9}" presName="hierChild5" presStyleCnt="0"/>
      <dgm:spPr/>
    </dgm:pt>
    <dgm:pt modelId="{DB8E8AB7-544C-9F45-8041-CA2D09CD8A5B}" type="pres">
      <dgm:prSet presAssocID="{F425E096-3C35-9645-A9E8-E78091E17039}" presName="Name37" presStyleLbl="parChTrans1D2" presStyleIdx="1" presStyleCnt="7"/>
      <dgm:spPr/>
      <dgm:t>
        <a:bodyPr/>
        <a:lstStyle/>
        <a:p>
          <a:endParaRPr lang="en-US"/>
        </a:p>
      </dgm:t>
    </dgm:pt>
    <dgm:pt modelId="{F9BA3CE7-272C-0C49-B300-A66066F44F3E}" type="pres">
      <dgm:prSet presAssocID="{D7CFDB07-20ED-AC45-A9C8-118023C7E712}" presName="hierRoot2" presStyleCnt="0">
        <dgm:presLayoutVars>
          <dgm:hierBranch val="init"/>
        </dgm:presLayoutVars>
      </dgm:prSet>
      <dgm:spPr/>
    </dgm:pt>
    <dgm:pt modelId="{911207F2-F262-EA4D-ABC2-046597D3EE2E}" type="pres">
      <dgm:prSet presAssocID="{D7CFDB07-20ED-AC45-A9C8-118023C7E712}" presName="rootComposite" presStyleCnt="0"/>
      <dgm:spPr/>
    </dgm:pt>
    <dgm:pt modelId="{1CCC46AF-6F06-5C47-877E-32BC893918D6}" type="pres">
      <dgm:prSet presAssocID="{D7CFDB07-20ED-AC45-A9C8-118023C7E712}" presName="rootText" presStyleLbl="node2" presStyleIdx="1" presStyleCnt="6" custScaleY="12245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AA0397D-4EF2-6F4F-B155-8C0E96ED6BB4}" type="pres">
      <dgm:prSet presAssocID="{D7CFDB07-20ED-AC45-A9C8-118023C7E712}" presName="rootConnector" presStyleLbl="node2" presStyleIdx="1" presStyleCnt="6"/>
      <dgm:spPr/>
      <dgm:t>
        <a:bodyPr/>
        <a:lstStyle/>
        <a:p>
          <a:endParaRPr lang="en-US"/>
        </a:p>
      </dgm:t>
    </dgm:pt>
    <dgm:pt modelId="{2AC95904-7E0F-E244-8F78-F26E0ED74FAC}" type="pres">
      <dgm:prSet presAssocID="{D7CFDB07-20ED-AC45-A9C8-118023C7E712}" presName="hierChild4" presStyleCnt="0"/>
      <dgm:spPr/>
    </dgm:pt>
    <dgm:pt modelId="{77434330-63E8-1940-85E4-B47768F84313}" type="pres">
      <dgm:prSet presAssocID="{D7CFDB07-20ED-AC45-A9C8-118023C7E712}" presName="hierChild5" presStyleCnt="0"/>
      <dgm:spPr/>
    </dgm:pt>
    <dgm:pt modelId="{C2442C3B-2B87-F841-A539-1B31799937D7}" type="pres">
      <dgm:prSet presAssocID="{A28DB877-B41E-F847-BC3C-306179D105E6}" presName="Name37" presStyleLbl="parChTrans1D2" presStyleIdx="2" presStyleCnt="7"/>
      <dgm:spPr/>
      <dgm:t>
        <a:bodyPr/>
        <a:lstStyle/>
        <a:p>
          <a:endParaRPr lang="en-US"/>
        </a:p>
      </dgm:t>
    </dgm:pt>
    <dgm:pt modelId="{94287533-4E2C-7942-938B-731850343CB1}" type="pres">
      <dgm:prSet presAssocID="{65D47F08-89C4-4140-B067-D51B93E851F8}" presName="hierRoot2" presStyleCnt="0">
        <dgm:presLayoutVars>
          <dgm:hierBranch val="init"/>
        </dgm:presLayoutVars>
      </dgm:prSet>
      <dgm:spPr/>
    </dgm:pt>
    <dgm:pt modelId="{23A4274A-97B1-0648-80D5-645DF6E0187A}" type="pres">
      <dgm:prSet presAssocID="{65D47F08-89C4-4140-B067-D51B93E851F8}" presName="rootComposite" presStyleCnt="0"/>
      <dgm:spPr/>
    </dgm:pt>
    <dgm:pt modelId="{90CD27B4-A0DB-F145-AD8C-746015BA0241}" type="pres">
      <dgm:prSet presAssocID="{65D47F08-89C4-4140-B067-D51B93E851F8}" presName="rootText" presStyleLbl="node2" presStyleIdx="2" presStyleCnt="6" custScaleY="12269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4467C4E-4ADF-9A4C-B775-A1DDFD660110}" type="pres">
      <dgm:prSet presAssocID="{65D47F08-89C4-4140-B067-D51B93E851F8}" presName="rootConnector" presStyleLbl="node2" presStyleIdx="2" presStyleCnt="6"/>
      <dgm:spPr/>
      <dgm:t>
        <a:bodyPr/>
        <a:lstStyle/>
        <a:p>
          <a:endParaRPr lang="en-US"/>
        </a:p>
      </dgm:t>
    </dgm:pt>
    <dgm:pt modelId="{CF27A36E-9F8C-FC42-BE6D-7B7609E328FD}" type="pres">
      <dgm:prSet presAssocID="{65D47F08-89C4-4140-B067-D51B93E851F8}" presName="hierChild4" presStyleCnt="0"/>
      <dgm:spPr/>
    </dgm:pt>
    <dgm:pt modelId="{387EAEE2-3AE8-8047-ADFB-6AAABF377C29}" type="pres">
      <dgm:prSet presAssocID="{65D47F08-89C4-4140-B067-D51B93E851F8}" presName="hierChild5" presStyleCnt="0"/>
      <dgm:spPr/>
    </dgm:pt>
    <dgm:pt modelId="{0A3490A9-57A1-D34E-A22C-FBB5239CBEA8}" type="pres">
      <dgm:prSet presAssocID="{48FB16F4-689C-AD43-BB18-68A15E84497C}" presName="Name37" presStyleLbl="parChTrans1D2" presStyleIdx="3" presStyleCnt="7"/>
      <dgm:spPr/>
      <dgm:t>
        <a:bodyPr/>
        <a:lstStyle/>
        <a:p>
          <a:endParaRPr lang="en-US"/>
        </a:p>
      </dgm:t>
    </dgm:pt>
    <dgm:pt modelId="{E78FE13F-9A77-7744-B0DB-4A4E67861BFF}" type="pres">
      <dgm:prSet presAssocID="{7A87E247-A284-D842-A6A7-CB5432493F4E}" presName="hierRoot2" presStyleCnt="0">
        <dgm:presLayoutVars>
          <dgm:hierBranch val="init"/>
        </dgm:presLayoutVars>
      </dgm:prSet>
      <dgm:spPr/>
    </dgm:pt>
    <dgm:pt modelId="{F9B294B5-C874-154D-967C-7DC3AA03F66F}" type="pres">
      <dgm:prSet presAssocID="{7A87E247-A284-D842-A6A7-CB5432493F4E}" presName="rootComposite" presStyleCnt="0"/>
      <dgm:spPr/>
    </dgm:pt>
    <dgm:pt modelId="{05C9C40A-3608-5A4E-9BF9-FC825E57E5F9}" type="pres">
      <dgm:prSet presAssocID="{7A87E247-A284-D842-A6A7-CB5432493F4E}" presName="rootText" presStyleLbl="node2" presStyleIdx="3" presStyleCnt="6" custScaleY="12705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09EC7D4-8E4E-6C47-B8ED-DDB79E519DDC}" type="pres">
      <dgm:prSet presAssocID="{7A87E247-A284-D842-A6A7-CB5432493F4E}" presName="rootConnector" presStyleLbl="node2" presStyleIdx="3" presStyleCnt="6"/>
      <dgm:spPr/>
      <dgm:t>
        <a:bodyPr/>
        <a:lstStyle/>
        <a:p>
          <a:endParaRPr lang="en-US"/>
        </a:p>
      </dgm:t>
    </dgm:pt>
    <dgm:pt modelId="{17757FEB-F397-1543-9AD0-F4060C6FED9D}" type="pres">
      <dgm:prSet presAssocID="{7A87E247-A284-D842-A6A7-CB5432493F4E}" presName="hierChild4" presStyleCnt="0"/>
      <dgm:spPr/>
    </dgm:pt>
    <dgm:pt modelId="{DB6B6BE8-C85A-0749-BBA6-0506F97BEA91}" type="pres">
      <dgm:prSet presAssocID="{7A87E247-A284-D842-A6A7-CB5432493F4E}" presName="hierChild5" presStyleCnt="0"/>
      <dgm:spPr/>
    </dgm:pt>
    <dgm:pt modelId="{420B7140-9D85-E44E-8F54-924ED046BD3D}" type="pres">
      <dgm:prSet presAssocID="{CDEEE5C1-2303-5241-AD0E-9D39BB4F8193}" presName="Name37" presStyleLbl="parChTrans1D2" presStyleIdx="4" presStyleCnt="7"/>
      <dgm:spPr/>
      <dgm:t>
        <a:bodyPr/>
        <a:lstStyle/>
        <a:p>
          <a:endParaRPr lang="en-US"/>
        </a:p>
      </dgm:t>
    </dgm:pt>
    <dgm:pt modelId="{19B3E73C-CF69-D046-8DD4-0A25D11DDEE0}" type="pres">
      <dgm:prSet presAssocID="{F0A842CB-55E3-A941-8BF2-072F274F8064}" presName="hierRoot2" presStyleCnt="0">
        <dgm:presLayoutVars>
          <dgm:hierBranch val="init"/>
        </dgm:presLayoutVars>
      </dgm:prSet>
      <dgm:spPr/>
    </dgm:pt>
    <dgm:pt modelId="{7A42F374-4145-4649-86E7-5EB93607ACC0}" type="pres">
      <dgm:prSet presAssocID="{F0A842CB-55E3-A941-8BF2-072F274F8064}" presName="rootComposite" presStyleCnt="0"/>
      <dgm:spPr/>
    </dgm:pt>
    <dgm:pt modelId="{52D156F5-7942-834C-B902-DEBE5BFFC081}" type="pres">
      <dgm:prSet presAssocID="{F0A842CB-55E3-A941-8BF2-072F274F8064}" presName="rootText" presStyleLbl="node2" presStyleIdx="4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BB1D6F-4EA9-B944-8C85-C9AD89238257}" type="pres">
      <dgm:prSet presAssocID="{F0A842CB-55E3-A941-8BF2-072F274F8064}" presName="rootConnector" presStyleLbl="node2" presStyleIdx="4" presStyleCnt="6"/>
      <dgm:spPr/>
      <dgm:t>
        <a:bodyPr/>
        <a:lstStyle/>
        <a:p>
          <a:endParaRPr lang="en-US"/>
        </a:p>
      </dgm:t>
    </dgm:pt>
    <dgm:pt modelId="{7E1ECF9D-B995-F64D-B10B-33BD5B56C621}" type="pres">
      <dgm:prSet presAssocID="{F0A842CB-55E3-A941-8BF2-072F274F8064}" presName="hierChild4" presStyleCnt="0"/>
      <dgm:spPr/>
    </dgm:pt>
    <dgm:pt modelId="{DB31DEFC-389F-2D43-A4EE-42FE50CAAD4B}" type="pres">
      <dgm:prSet presAssocID="{F0A842CB-55E3-A941-8BF2-072F274F8064}" presName="hierChild5" presStyleCnt="0"/>
      <dgm:spPr/>
    </dgm:pt>
    <dgm:pt modelId="{CEA47A9C-3378-CA4B-BEF4-BED3C9F295FC}" type="pres">
      <dgm:prSet presAssocID="{C3483813-0891-4842-976D-456B44793BBD}" presName="Name37" presStyleLbl="parChTrans1D2" presStyleIdx="5" presStyleCnt="7"/>
      <dgm:spPr/>
      <dgm:t>
        <a:bodyPr/>
        <a:lstStyle/>
        <a:p>
          <a:endParaRPr lang="en-US"/>
        </a:p>
      </dgm:t>
    </dgm:pt>
    <dgm:pt modelId="{8463E4C9-2A2B-5C4C-B8C9-9D8A5356163E}" type="pres">
      <dgm:prSet presAssocID="{D3DD15D0-0AC4-D043-BB35-99EF35A8F4E5}" presName="hierRoot2" presStyleCnt="0">
        <dgm:presLayoutVars>
          <dgm:hierBranch val="init"/>
        </dgm:presLayoutVars>
      </dgm:prSet>
      <dgm:spPr/>
    </dgm:pt>
    <dgm:pt modelId="{D7EB08F0-F4A9-2A4D-9DCD-BAE32B8CFDAE}" type="pres">
      <dgm:prSet presAssocID="{D3DD15D0-0AC4-D043-BB35-99EF35A8F4E5}" presName="rootComposite" presStyleCnt="0"/>
      <dgm:spPr/>
    </dgm:pt>
    <dgm:pt modelId="{495DD73A-6CF9-9247-A425-66BFE4210A85}" type="pres">
      <dgm:prSet presAssocID="{D3DD15D0-0AC4-D043-BB35-99EF35A8F4E5}" presName="rootText" presStyleLbl="node2" presStyleIdx="5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B4F42C7-65C5-6C4D-A458-F1630C5B7848}" type="pres">
      <dgm:prSet presAssocID="{D3DD15D0-0AC4-D043-BB35-99EF35A8F4E5}" presName="rootConnector" presStyleLbl="node2" presStyleIdx="5" presStyleCnt="6"/>
      <dgm:spPr/>
      <dgm:t>
        <a:bodyPr/>
        <a:lstStyle/>
        <a:p>
          <a:endParaRPr lang="en-US"/>
        </a:p>
      </dgm:t>
    </dgm:pt>
    <dgm:pt modelId="{93523B29-DB02-0D45-913E-E0A1EB1A13AF}" type="pres">
      <dgm:prSet presAssocID="{D3DD15D0-0AC4-D043-BB35-99EF35A8F4E5}" presName="hierChild4" presStyleCnt="0"/>
      <dgm:spPr/>
    </dgm:pt>
    <dgm:pt modelId="{8CDFBDCE-24E6-EA4C-96FC-AF466590EF9E}" type="pres">
      <dgm:prSet presAssocID="{D3DD15D0-0AC4-D043-BB35-99EF35A8F4E5}" presName="hierChild5" presStyleCnt="0"/>
      <dgm:spPr/>
    </dgm:pt>
    <dgm:pt modelId="{DEA8D64D-3199-7346-8CAD-844D44A04F09}" type="pres">
      <dgm:prSet presAssocID="{D71728B8-27EA-F44C-8A4F-7E51F823969C}" presName="hierChild3" presStyleCnt="0"/>
      <dgm:spPr/>
    </dgm:pt>
    <dgm:pt modelId="{D62E2AFB-758B-FE4F-95AF-65E44BE28883}" type="pres">
      <dgm:prSet presAssocID="{EAF15155-2A0B-A84C-BCE6-272EF477AE4E}" presName="Name111" presStyleLbl="parChTrans1D2" presStyleIdx="6" presStyleCnt="7"/>
      <dgm:spPr/>
      <dgm:t>
        <a:bodyPr/>
        <a:lstStyle/>
        <a:p>
          <a:endParaRPr lang="en-US"/>
        </a:p>
      </dgm:t>
    </dgm:pt>
    <dgm:pt modelId="{01B3D3F0-4A73-1E4A-9AEE-B0A83203BA9C}" type="pres">
      <dgm:prSet presAssocID="{184ABDA7-2209-7840-A6D0-3AFCCEDD0506}" presName="hierRoot3" presStyleCnt="0">
        <dgm:presLayoutVars>
          <dgm:hierBranch val="init"/>
        </dgm:presLayoutVars>
      </dgm:prSet>
      <dgm:spPr/>
    </dgm:pt>
    <dgm:pt modelId="{4EF3B51B-5454-1E4D-BB04-B5C7F5BA2C37}" type="pres">
      <dgm:prSet presAssocID="{184ABDA7-2209-7840-A6D0-3AFCCEDD0506}" presName="rootComposite3" presStyleCnt="0"/>
      <dgm:spPr/>
    </dgm:pt>
    <dgm:pt modelId="{7DA44DC8-C243-C446-861F-D556BBDC1571}" type="pres">
      <dgm:prSet presAssocID="{184ABDA7-2209-7840-A6D0-3AFCCEDD0506}" presName="rootText3" presStyleLbl="asst1" presStyleIdx="0" presStyleCnt="1" custLinFactNeighborX="-79363" custLinFactNeighborY="-920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6E500AE-FAC0-9540-AD26-4641AC6F93D7}" type="pres">
      <dgm:prSet presAssocID="{184ABDA7-2209-7840-A6D0-3AFCCEDD0506}" presName="rootConnector3" presStyleLbl="asst1" presStyleIdx="0" presStyleCnt="1"/>
      <dgm:spPr/>
      <dgm:t>
        <a:bodyPr/>
        <a:lstStyle/>
        <a:p>
          <a:endParaRPr lang="en-US"/>
        </a:p>
      </dgm:t>
    </dgm:pt>
    <dgm:pt modelId="{534D1678-EA74-0A41-B354-B71D4D43FF59}" type="pres">
      <dgm:prSet presAssocID="{184ABDA7-2209-7840-A6D0-3AFCCEDD0506}" presName="hierChild6" presStyleCnt="0"/>
      <dgm:spPr/>
    </dgm:pt>
    <dgm:pt modelId="{330AC424-81BD-E841-8B82-EEC032760AB2}" type="pres">
      <dgm:prSet presAssocID="{184ABDA7-2209-7840-A6D0-3AFCCEDD0506}" presName="hierChild7" presStyleCnt="0"/>
      <dgm:spPr/>
    </dgm:pt>
  </dgm:ptLst>
  <dgm:cxnLst>
    <dgm:cxn modelId="{EF4AAF75-D4B7-E24A-82B6-D5F62E1E4DE2}" type="presOf" srcId="{CDEEE5C1-2303-5241-AD0E-9D39BB4F8193}" destId="{420B7140-9D85-E44E-8F54-924ED046BD3D}" srcOrd="0" destOrd="0" presId="urn:microsoft.com/office/officeart/2005/8/layout/orgChart1"/>
    <dgm:cxn modelId="{03181C0F-934C-B641-A7E1-CDE9DF1B9FEE}" srcId="{D71728B8-27EA-F44C-8A4F-7E51F823969C}" destId="{F0A842CB-55E3-A941-8BF2-072F274F8064}" srcOrd="5" destOrd="0" parTransId="{CDEEE5C1-2303-5241-AD0E-9D39BB4F8193}" sibTransId="{6D5A105D-0CF5-2F41-BB7A-DF9BA74DBF5E}"/>
    <dgm:cxn modelId="{0C7D3468-07DF-0547-9D9C-64902D0AF720}" srcId="{D71728B8-27EA-F44C-8A4F-7E51F823969C}" destId="{D3DD15D0-0AC4-D043-BB35-99EF35A8F4E5}" srcOrd="6" destOrd="0" parTransId="{C3483813-0891-4842-976D-456B44793BBD}" sibTransId="{FCC4CABE-46D8-4041-8077-5F42DC8ECBDB}"/>
    <dgm:cxn modelId="{E49BB77E-8E84-4F49-8F04-52A8FC582104}" srcId="{D71728B8-27EA-F44C-8A4F-7E51F823969C}" destId="{65D47F08-89C4-4140-B067-D51B93E851F8}" srcOrd="3" destOrd="0" parTransId="{A28DB877-B41E-F847-BC3C-306179D105E6}" sibTransId="{EB29416C-4720-C849-B657-982CC104DFC1}"/>
    <dgm:cxn modelId="{09C7CBD6-A9C3-1547-A8A6-3744F563C92F}" type="presOf" srcId="{1DE55CED-42F7-FB43-8F95-73EF3ABCAAE9}" destId="{4BB99C90-E59E-DC45-A07E-300F05A9B6E9}" srcOrd="1" destOrd="0" presId="urn:microsoft.com/office/officeart/2005/8/layout/orgChart1"/>
    <dgm:cxn modelId="{176D6C8B-145B-0F44-94CB-AC4467255168}" srcId="{D71728B8-27EA-F44C-8A4F-7E51F823969C}" destId="{1DE55CED-42F7-FB43-8F95-73EF3ABCAAE9}" srcOrd="1" destOrd="0" parTransId="{FFB6F9B6-EF9B-A64E-8B88-BF9D001FDD7E}" sibTransId="{E8D406DD-2D86-EA43-AF94-FAB637A561DF}"/>
    <dgm:cxn modelId="{F257EB11-2D99-4C4C-AEDB-E4F2FA26DFF7}" type="presOf" srcId="{48FB16F4-689C-AD43-BB18-68A15E84497C}" destId="{0A3490A9-57A1-D34E-A22C-FBB5239CBEA8}" srcOrd="0" destOrd="0" presId="urn:microsoft.com/office/officeart/2005/8/layout/orgChart1"/>
    <dgm:cxn modelId="{8122EFC4-9A0E-FF48-8541-3CC628AD30DD}" type="presOf" srcId="{D71728B8-27EA-F44C-8A4F-7E51F823969C}" destId="{4A1FBED9-63BA-9940-87AE-467FF5328A83}" srcOrd="0" destOrd="0" presId="urn:microsoft.com/office/officeart/2005/8/layout/orgChart1"/>
    <dgm:cxn modelId="{46A2D791-8B4B-D14A-A13E-E8C39CB949DD}" srcId="{D71728B8-27EA-F44C-8A4F-7E51F823969C}" destId="{7A87E247-A284-D842-A6A7-CB5432493F4E}" srcOrd="4" destOrd="0" parTransId="{48FB16F4-689C-AD43-BB18-68A15E84497C}" sibTransId="{52869D0D-0D9A-9C40-AC32-C53BF30FEC42}"/>
    <dgm:cxn modelId="{86C397EB-C575-334B-9A72-848073C85A0F}" type="presOf" srcId="{D7CFDB07-20ED-AC45-A9C8-118023C7E712}" destId="{1CCC46AF-6F06-5C47-877E-32BC893918D6}" srcOrd="0" destOrd="0" presId="urn:microsoft.com/office/officeart/2005/8/layout/orgChart1"/>
    <dgm:cxn modelId="{5D700476-6AAA-2042-9E13-63ABE86918F1}" type="presOf" srcId="{C3483813-0891-4842-976D-456B44793BBD}" destId="{CEA47A9C-3378-CA4B-BEF4-BED3C9F295FC}" srcOrd="0" destOrd="0" presId="urn:microsoft.com/office/officeart/2005/8/layout/orgChart1"/>
    <dgm:cxn modelId="{8A1D6F6A-2EE0-784B-A55D-23B461D7EC3B}" type="presOf" srcId="{65D47F08-89C4-4140-B067-D51B93E851F8}" destId="{44467C4E-4ADF-9A4C-B775-A1DDFD660110}" srcOrd="1" destOrd="0" presId="urn:microsoft.com/office/officeart/2005/8/layout/orgChart1"/>
    <dgm:cxn modelId="{B6552121-67C8-9442-9910-7B82FD61257A}" type="presOf" srcId="{D71728B8-27EA-F44C-8A4F-7E51F823969C}" destId="{9FA592B4-5386-E74B-9795-6865F19781C6}" srcOrd="1" destOrd="0" presId="urn:microsoft.com/office/officeart/2005/8/layout/orgChart1"/>
    <dgm:cxn modelId="{99953DE7-2339-BC4C-8CFB-9D6A7CC77BB0}" type="presOf" srcId="{184ABDA7-2209-7840-A6D0-3AFCCEDD0506}" destId="{C6E500AE-FAC0-9540-AD26-4641AC6F93D7}" srcOrd="1" destOrd="0" presId="urn:microsoft.com/office/officeart/2005/8/layout/orgChart1"/>
    <dgm:cxn modelId="{B31C92CD-4FD8-7343-B7FA-C4C691ABB960}" type="presOf" srcId="{F425E096-3C35-9645-A9E8-E78091E17039}" destId="{DB8E8AB7-544C-9F45-8041-CA2D09CD8A5B}" srcOrd="0" destOrd="0" presId="urn:microsoft.com/office/officeart/2005/8/layout/orgChart1"/>
    <dgm:cxn modelId="{B0113D5C-DDEB-214E-AEC8-6DB9DA2FAC02}" type="presOf" srcId="{1DE55CED-42F7-FB43-8F95-73EF3ABCAAE9}" destId="{7F1CCA0C-9A49-4B45-85DC-EDC53187EA30}" srcOrd="0" destOrd="0" presId="urn:microsoft.com/office/officeart/2005/8/layout/orgChart1"/>
    <dgm:cxn modelId="{FC76AF55-4C79-F840-BE36-190A5BCEE20D}" type="presOf" srcId="{D3DD15D0-0AC4-D043-BB35-99EF35A8F4E5}" destId="{495DD73A-6CF9-9247-A425-66BFE4210A85}" srcOrd="0" destOrd="0" presId="urn:microsoft.com/office/officeart/2005/8/layout/orgChart1"/>
    <dgm:cxn modelId="{CEE5FDEC-E5FE-F44E-872E-0C16414F4B43}" type="presOf" srcId="{F0A842CB-55E3-A941-8BF2-072F274F8064}" destId="{2FBB1D6F-4EA9-B944-8C85-C9AD89238257}" srcOrd="1" destOrd="0" presId="urn:microsoft.com/office/officeart/2005/8/layout/orgChart1"/>
    <dgm:cxn modelId="{54026D92-5692-4C40-A4A1-97BB1EA9C639}" type="presOf" srcId="{A28DB877-B41E-F847-BC3C-306179D105E6}" destId="{C2442C3B-2B87-F841-A539-1B31799937D7}" srcOrd="0" destOrd="0" presId="urn:microsoft.com/office/officeart/2005/8/layout/orgChart1"/>
    <dgm:cxn modelId="{3B867742-1638-9F42-8E12-171DBABA02FA}" srcId="{D71728B8-27EA-F44C-8A4F-7E51F823969C}" destId="{184ABDA7-2209-7840-A6D0-3AFCCEDD0506}" srcOrd="0" destOrd="0" parTransId="{EAF15155-2A0B-A84C-BCE6-272EF477AE4E}" sibTransId="{315F4C4F-C48A-4549-B62A-082F61842220}"/>
    <dgm:cxn modelId="{C6F7142C-9763-CE4F-AF6A-3E6499F0B8E9}" type="presOf" srcId="{65D47F08-89C4-4140-B067-D51B93E851F8}" destId="{90CD27B4-A0DB-F145-AD8C-746015BA0241}" srcOrd="0" destOrd="0" presId="urn:microsoft.com/office/officeart/2005/8/layout/orgChart1"/>
    <dgm:cxn modelId="{2D7B86C6-BC9D-8D4D-9B95-190E3E1842E3}" type="presOf" srcId="{7A87E247-A284-D842-A6A7-CB5432493F4E}" destId="{109EC7D4-8E4E-6C47-B8ED-DDB79E519DDC}" srcOrd="1" destOrd="0" presId="urn:microsoft.com/office/officeart/2005/8/layout/orgChart1"/>
    <dgm:cxn modelId="{B336AA7C-580A-234B-AA9B-21E029885CFE}" type="presOf" srcId="{184ABDA7-2209-7840-A6D0-3AFCCEDD0506}" destId="{7DA44DC8-C243-C446-861F-D556BBDC1571}" srcOrd="0" destOrd="0" presId="urn:microsoft.com/office/officeart/2005/8/layout/orgChart1"/>
    <dgm:cxn modelId="{D307AE1E-8A06-844D-A5D9-7138A786F0DD}" type="presOf" srcId="{FFB6F9B6-EF9B-A64E-8B88-BF9D001FDD7E}" destId="{4D6C01B9-EE45-BA49-B009-954E32AD5538}" srcOrd="0" destOrd="0" presId="urn:microsoft.com/office/officeart/2005/8/layout/orgChart1"/>
    <dgm:cxn modelId="{D8C81AAA-2EC7-7A40-A93C-092BE5B9D1B9}" type="presOf" srcId="{7A87E247-A284-D842-A6A7-CB5432493F4E}" destId="{05C9C40A-3608-5A4E-9BF9-FC825E57E5F9}" srcOrd="0" destOrd="0" presId="urn:microsoft.com/office/officeart/2005/8/layout/orgChart1"/>
    <dgm:cxn modelId="{D19AA230-1C60-BB47-8CA3-D4A752A57738}" type="presOf" srcId="{78629AA4-E6C2-D54C-9473-802C235AAF9D}" destId="{31332AB4-456E-C24B-B9DE-791B10DC9C38}" srcOrd="0" destOrd="0" presId="urn:microsoft.com/office/officeart/2005/8/layout/orgChart1"/>
    <dgm:cxn modelId="{40D56BD6-7DB1-E146-BA7C-1BAD189FEA5B}" type="presOf" srcId="{EAF15155-2A0B-A84C-BCE6-272EF477AE4E}" destId="{D62E2AFB-758B-FE4F-95AF-65E44BE28883}" srcOrd="0" destOrd="0" presId="urn:microsoft.com/office/officeart/2005/8/layout/orgChart1"/>
    <dgm:cxn modelId="{9785645E-9FBA-AE43-A26F-D43D4863CCC2}" srcId="{78629AA4-E6C2-D54C-9473-802C235AAF9D}" destId="{D71728B8-27EA-F44C-8A4F-7E51F823969C}" srcOrd="0" destOrd="0" parTransId="{03C68D52-2B1A-8847-AA77-6E6BF497C6F0}" sibTransId="{DA689801-B5F3-2546-916E-2B3B05A1D2CC}"/>
    <dgm:cxn modelId="{7BA2978B-1BAA-544C-A86F-EDDB72D1B330}" type="presOf" srcId="{F0A842CB-55E3-A941-8BF2-072F274F8064}" destId="{52D156F5-7942-834C-B902-DEBE5BFFC081}" srcOrd="0" destOrd="0" presId="urn:microsoft.com/office/officeart/2005/8/layout/orgChart1"/>
    <dgm:cxn modelId="{2AA58A86-46DD-9242-8634-CFFC3B82F0B7}" type="presOf" srcId="{D3DD15D0-0AC4-D043-BB35-99EF35A8F4E5}" destId="{1B4F42C7-65C5-6C4D-A458-F1630C5B7848}" srcOrd="1" destOrd="0" presId="urn:microsoft.com/office/officeart/2005/8/layout/orgChart1"/>
    <dgm:cxn modelId="{A1DA65E4-8144-4443-9DE9-F38F826C368B}" type="presOf" srcId="{D7CFDB07-20ED-AC45-A9C8-118023C7E712}" destId="{9AA0397D-4EF2-6F4F-B155-8C0E96ED6BB4}" srcOrd="1" destOrd="0" presId="urn:microsoft.com/office/officeart/2005/8/layout/orgChart1"/>
    <dgm:cxn modelId="{F88677E2-C32C-5244-9976-40483AFBBCA1}" srcId="{D71728B8-27EA-F44C-8A4F-7E51F823969C}" destId="{D7CFDB07-20ED-AC45-A9C8-118023C7E712}" srcOrd="2" destOrd="0" parTransId="{F425E096-3C35-9645-A9E8-E78091E17039}" sibTransId="{0E7300DA-E078-D943-887A-3C5FFB9A30B8}"/>
    <dgm:cxn modelId="{68A2F918-CA2B-4F4C-95C7-D74CBD42A19E}" type="presParOf" srcId="{31332AB4-456E-C24B-B9DE-791B10DC9C38}" destId="{C2E64E23-A98B-5C47-92F3-F927CB0AD87A}" srcOrd="0" destOrd="0" presId="urn:microsoft.com/office/officeart/2005/8/layout/orgChart1"/>
    <dgm:cxn modelId="{D8D47ABE-F6E9-4648-A620-DCFFA5FECA40}" type="presParOf" srcId="{C2E64E23-A98B-5C47-92F3-F927CB0AD87A}" destId="{1E96A396-48B7-1E49-A547-5746C90D5628}" srcOrd="0" destOrd="0" presId="urn:microsoft.com/office/officeart/2005/8/layout/orgChart1"/>
    <dgm:cxn modelId="{2428CC9B-E0AF-EF45-AA29-D1A6F55ACA4B}" type="presParOf" srcId="{1E96A396-48B7-1E49-A547-5746C90D5628}" destId="{4A1FBED9-63BA-9940-87AE-467FF5328A83}" srcOrd="0" destOrd="0" presId="urn:microsoft.com/office/officeart/2005/8/layout/orgChart1"/>
    <dgm:cxn modelId="{46802232-FC3F-AC4C-800F-73CCB6AF97A8}" type="presParOf" srcId="{1E96A396-48B7-1E49-A547-5746C90D5628}" destId="{9FA592B4-5386-E74B-9795-6865F19781C6}" srcOrd="1" destOrd="0" presId="urn:microsoft.com/office/officeart/2005/8/layout/orgChart1"/>
    <dgm:cxn modelId="{0521C3EE-2289-954C-A381-B4865AFA20D6}" type="presParOf" srcId="{C2E64E23-A98B-5C47-92F3-F927CB0AD87A}" destId="{201004D5-43B1-1445-87E1-D535B9F7E4A1}" srcOrd="1" destOrd="0" presId="urn:microsoft.com/office/officeart/2005/8/layout/orgChart1"/>
    <dgm:cxn modelId="{6122FB6B-2B54-7F40-A4C9-4FD45FE1D079}" type="presParOf" srcId="{201004D5-43B1-1445-87E1-D535B9F7E4A1}" destId="{4D6C01B9-EE45-BA49-B009-954E32AD5538}" srcOrd="0" destOrd="0" presId="urn:microsoft.com/office/officeart/2005/8/layout/orgChart1"/>
    <dgm:cxn modelId="{1003AFE7-73CA-1643-8466-F6310705FC0E}" type="presParOf" srcId="{201004D5-43B1-1445-87E1-D535B9F7E4A1}" destId="{031816E4-713B-3949-BAE5-FBC6DDD3DB6B}" srcOrd="1" destOrd="0" presId="urn:microsoft.com/office/officeart/2005/8/layout/orgChart1"/>
    <dgm:cxn modelId="{A4C99D66-659A-B44C-8BF8-8A835BC07D68}" type="presParOf" srcId="{031816E4-713B-3949-BAE5-FBC6DDD3DB6B}" destId="{A443F613-1DA3-0649-B1C9-EC122F8241A9}" srcOrd="0" destOrd="0" presId="urn:microsoft.com/office/officeart/2005/8/layout/orgChart1"/>
    <dgm:cxn modelId="{674947B2-D0A4-094E-B41F-BBB4EF9F2826}" type="presParOf" srcId="{A443F613-1DA3-0649-B1C9-EC122F8241A9}" destId="{7F1CCA0C-9A49-4B45-85DC-EDC53187EA30}" srcOrd="0" destOrd="0" presId="urn:microsoft.com/office/officeart/2005/8/layout/orgChart1"/>
    <dgm:cxn modelId="{95A2653F-7DA0-C74B-8CBF-180A0DC84928}" type="presParOf" srcId="{A443F613-1DA3-0649-B1C9-EC122F8241A9}" destId="{4BB99C90-E59E-DC45-A07E-300F05A9B6E9}" srcOrd="1" destOrd="0" presId="urn:microsoft.com/office/officeart/2005/8/layout/orgChart1"/>
    <dgm:cxn modelId="{F99B0DF0-B242-9D44-A6E0-27E169655984}" type="presParOf" srcId="{031816E4-713B-3949-BAE5-FBC6DDD3DB6B}" destId="{0581B9FB-630A-0241-8A83-9CACE55639B2}" srcOrd="1" destOrd="0" presId="urn:microsoft.com/office/officeart/2005/8/layout/orgChart1"/>
    <dgm:cxn modelId="{3BC154B2-CD6E-0C4B-A759-6383D7DCB65B}" type="presParOf" srcId="{031816E4-713B-3949-BAE5-FBC6DDD3DB6B}" destId="{58FE8EF5-9DE2-C644-9E53-FC7E0A61591F}" srcOrd="2" destOrd="0" presId="urn:microsoft.com/office/officeart/2005/8/layout/orgChart1"/>
    <dgm:cxn modelId="{FF1ABC26-7777-6445-BDB7-463103B86DEF}" type="presParOf" srcId="{201004D5-43B1-1445-87E1-D535B9F7E4A1}" destId="{DB8E8AB7-544C-9F45-8041-CA2D09CD8A5B}" srcOrd="2" destOrd="0" presId="urn:microsoft.com/office/officeart/2005/8/layout/orgChart1"/>
    <dgm:cxn modelId="{16867A69-EE2E-8D47-9110-D3C6E32CFEB9}" type="presParOf" srcId="{201004D5-43B1-1445-87E1-D535B9F7E4A1}" destId="{F9BA3CE7-272C-0C49-B300-A66066F44F3E}" srcOrd="3" destOrd="0" presId="urn:microsoft.com/office/officeart/2005/8/layout/orgChart1"/>
    <dgm:cxn modelId="{D8381B07-C1BD-EE41-936A-88868C1E21C0}" type="presParOf" srcId="{F9BA3CE7-272C-0C49-B300-A66066F44F3E}" destId="{911207F2-F262-EA4D-ABC2-046597D3EE2E}" srcOrd="0" destOrd="0" presId="urn:microsoft.com/office/officeart/2005/8/layout/orgChart1"/>
    <dgm:cxn modelId="{99B2F88A-FCFD-F646-8FA6-7ACE1C451695}" type="presParOf" srcId="{911207F2-F262-EA4D-ABC2-046597D3EE2E}" destId="{1CCC46AF-6F06-5C47-877E-32BC893918D6}" srcOrd="0" destOrd="0" presId="urn:microsoft.com/office/officeart/2005/8/layout/orgChart1"/>
    <dgm:cxn modelId="{0C8C64E5-F8D4-6345-B5F8-AF98B4F0143E}" type="presParOf" srcId="{911207F2-F262-EA4D-ABC2-046597D3EE2E}" destId="{9AA0397D-4EF2-6F4F-B155-8C0E96ED6BB4}" srcOrd="1" destOrd="0" presId="urn:microsoft.com/office/officeart/2005/8/layout/orgChart1"/>
    <dgm:cxn modelId="{810EA0F7-3F97-F648-8F76-9B8A9D3DB0A8}" type="presParOf" srcId="{F9BA3CE7-272C-0C49-B300-A66066F44F3E}" destId="{2AC95904-7E0F-E244-8F78-F26E0ED74FAC}" srcOrd="1" destOrd="0" presId="urn:microsoft.com/office/officeart/2005/8/layout/orgChart1"/>
    <dgm:cxn modelId="{B16B0A58-F621-E247-89B8-448E4E365916}" type="presParOf" srcId="{F9BA3CE7-272C-0C49-B300-A66066F44F3E}" destId="{77434330-63E8-1940-85E4-B47768F84313}" srcOrd="2" destOrd="0" presId="urn:microsoft.com/office/officeart/2005/8/layout/orgChart1"/>
    <dgm:cxn modelId="{EB8655BB-C7E9-204D-96F1-3F1A0A4D8923}" type="presParOf" srcId="{201004D5-43B1-1445-87E1-D535B9F7E4A1}" destId="{C2442C3B-2B87-F841-A539-1B31799937D7}" srcOrd="4" destOrd="0" presId="urn:microsoft.com/office/officeart/2005/8/layout/orgChart1"/>
    <dgm:cxn modelId="{8988C9AC-6F6B-4545-9889-9FD0220B29D5}" type="presParOf" srcId="{201004D5-43B1-1445-87E1-D535B9F7E4A1}" destId="{94287533-4E2C-7942-938B-731850343CB1}" srcOrd="5" destOrd="0" presId="urn:microsoft.com/office/officeart/2005/8/layout/orgChart1"/>
    <dgm:cxn modelId="{10D235F5-9270-5D4D-8652-308B4E47C090}" type="presParOf" srcId="{94287533-4E2C-7942-938B-731850343CB1}" destId="{23A4274A-97B1-0648-80D5-645DF6E0187A}" srcOrd="0" destOrd="0" presId="urn:microsoft.com/office/officeart/2005/8/layout/orgChart1"/>
    <dgm:cxn modelId="{FD0C1B93-527B-1044-9A34-E75EF1469340}" type="presParOf" srcId="{23A4274A-97B1-0648-80D5-645DF6E0187A}" destId="{90CD27B4-A0DB-F145-AD8C-746015BA0241}" srcOrd="0" destOrd="0" presId="urn:microsoft.com/office/officeart/2005/8/layout/orgChart1"/>
    <dgm:cxn modelId="{690B9037-2592-6742-8F93-029D23A90E17}" type="presParOf" srcId="{23A4274A-97B1-0648-80D5-645DF6E0187A}" destId="{44467C4E-4ADF-9A4C-B775-A1DDFD660110}" srcOrd="1" destOrd="0" presId="urn:microsoft.com/office/officeart/2005/8/layout/orgChart1"/>
    <dgm:cxn modelId="{3D6774C8-F4AD-184A-92AC-CF4842AEFB9D}" type="presParOf" srcId="{94287533-4E2C-7942-938B-731850343CB1}" destId="{CF27A36E-9F8C-FC42-BE6D-7B7609E328FD}" srcOrd="1" destOrd="0" presId="urn:microsoft.com/office/officeart/2005/8/layout/orgChart1"/>
    <dgm:cxn modelId="{EB3A815B-9A79-734D-84FF-07024DC59EE7}" type="presParOf" srcId="{94287533-4E2C-7942-938B-731850343CB1}" destId="{387EAEE2-3AE8-8047-ADFB-6AAABF377C29}" srcOrd="2" destOrd="0" presId="urn:microsoft.com/office/officeart/2005/8/layout/orgChart1"/>
    <dgm:cxn modelId="{B9C9963B-854D-FD44-A5A5-AD8EE74B595F}" type="presParOf" srcId="{201004D5-43B1-1445-87E1-D535B9F7E4A1}" destId="{0A3490A9-57A1-D34E-A22C-FBB5239CBEA8}" srcOrd="6" destOrd="0" presId="urn:microsoft.com/office/officeart/2005/8/layout/orgChart1"/>
    <dgm:cxn modelId="{6B395AE1-D320-984C-A585-088A1AAC9521}" type="presParOf" srcId="{201004D5-43B1-1445-87E1-D535B9F7E4A1}" destId="{E78FE13F-9A77-7744-B0DB-4A4E67861BFF}" srcOrd="7" destOrd="0" presId="urn:microsoft.com/office/officeart/2005/8/layout/orgChart1"/>
    <dgm:cxn modelId="{0E5FA723-5209-4C42-B8C0-3CADA8D00C85}" type="presParOf" srcId="{E78FE13F-9A77-7744-B0DB-4A4E67861BFF}" destId="{F9B294B5-C874-154D-967C-7DC3AA03F66F}" srcOrd="0" destOrd="0" presId="urn:microsoft.com/office/officeart/2005/8/layout/orgChart1"/>
    <dgm:cxn modelId="{E5A87D69-CE00-1B47-B208-CB6872A1450E}" type="presParOf" srcId="{F9B294B5-C874-154D-967C-7DC3AA03F66F}" destId="{05C9C40A-3608-5A4E-9BF9-FC825E57E5F9}" srcOrd="0" destOrd="0" presId="urn:microsoft.com/office/officeart/2005/8/layout/orgChart1"/>
    <dgm:cxn modelId="{90BB8290-D778-A943-B721-FF0CA51B577B}" type="presParOf" srcId="{F9B294B5-C874-154D-967C-7DC3AA03F66F}" destId="{109EC7D4-8E4E-6C47-B8ED-DDB79E519DDC}" srcOrd="1" destOrd="0" presId="urn:microsoft.com/office/officeart/2005/8/layout/orgChart1"/>
    <dgm:cxn modelId="{73D28DD0-3CA4-A847-AFA7-0C85E58C198E}" type="presParOf" srcId="{E78FE13F-9A77-7744-B0DB-4A4E67861BFF}" destId="{17757FEB-F397-1543-9AD0-F4060C6FED9D}" srcOrd="1" destOrd="0" presId="urn:microsoft.com/office/officeart/2005/8/layout/orgChart1"/>
    <dgm:cxn modelId="{F81B1F0B-2D06-E345-A3EE-C549F5D118CD}" type="presParOf" srcId="{E78FE13F-9A77-7744-B0DB-4A4E67861BFF}" destId="{DB6B6BE8-C85A-0749-BBA6-0506F97BEA91}" srcOrd="2" destOrd="0" presId="urn:microsoft.com/office/officeart/2005/8/layout/orgChart1"/>
    <dgm:cxn modelId="{AB2227A5-19E0-C24E-82DF-B9633497F593}" type="presParOf" srcId="{201004D5-43B1-1445-87E1-D535B9F7E4A1}" destId="{420B7140-9D85-E44E-8F54-924ED046BD3D}" srcOrd="8" destOrd="0" presId="urn:microsoft.com/office/officeart/2005/8/layout/orgChart1"/>
    <dgm:cxn modelId="{32C383C6-405B-CB4B-9653-78DFAF2A4657}" type="presParOf" srcId="{201004D5-43B1-1445-87E1-D535B9F7E4A1}" destId="{19B3E73C-CF69-D046-8DD4-0A25D11DDEE0}" srcOrd="9" destOrd="0" presId="urn:microsoft.com/office/officeart/2005/8/layout/orgChart1"/>
    <dgm:cxn modelId="{FEDE3154-DDB6-1142-AC92-BD9BE1A98859}" type="presParOf" srcId="{19B3E73C-CF69-D046-8DD4-0A25D11DDEE0}" destId="{7A42F374-4145-4649-86E7-5EB93607ACC0}" srcOrd="0" destOrd="0" presId="urn:microsoft.com/office/officeart/2005/8/layout/orgChart1"/>
    <dgm:cxn modelId="{68F8A7E1-0A27-5546-9907-D4DC563EB78F}" type="presParOf" srcId="{7A42F374-4145-4649-86E7-5EB93607ACC0}" destId="{52D156F5-7942-834C-B902-DEBE5BFFC081}" srcOrd="0" destOrd="0" presId="urn:microsoft.com/office/officeart/2005/8/layout/orgChart1"/>
    <dgm:cxn modelId="{7749C69A-E137-A147-B857-8B7BFF1F5A3E}" type="presParOf" srcId="{7A42F374-4145-4649-86E7-5EB93607ACC0}" destId="{2FBB1D6F-4EA9-B944-8C85-C9AD89238257}" srcOrd="1" destOrd="0" presId="urn:microsoft.com/office/officeart/2005/8/layout/orgChart1"/>
    <dgm:cxn modelId="{E7089C33-35A3-CC4B-8879-A0716003BD69}" type="presParOf" srcId="{19B3E73C-CF69-D046-8DD4-0A25D11DDEE0}" destId="{7E1ECF9D-B995-F64D-B10B-33BD5B56C621}" srcOrd="1" destOrd="0" presId="urn:microsoft.com/office/officeart/2005/8/layout/orgChart1"/>
    <dgm:cxn modelId="{48FD825E-6A9D-7E46-B4D5-ED6ABA5D3A4D}" type="presParOf" srcId="{19B3E73C-CF69-D046-8DD4-0A25D11DDEE0}" destId="{DB31DEFC-389F-2D43-A4EE-42FE50CAAD4B}" srcOrd="2" destOrd="0" presId="urn:microsoft.com/office/officeart/2005/8/layout/orgChart1"/>
    <dgm:cxn modelId="{D95E41BF-DF3A-5C49-A036-EBAC5B58A614}" type="presParOf" srcId="{201004D5-43B1-1445-87E1-D535B9F7E4A1}" destId="{CEA47A9C-3378-CA4B-BEF4-BED3C9F295FC}" srcOrd="10" destOrd="0" presId="urn:microsoft.com/office/officeart/2005/8/layout/orgChart1"/>
    <dgm:cxn modelId="{C63D7D55-2FB3-034E-B5DB-829E05ACB966}" type="presParOf" srcId="{201004D5-43B1-1445-87E1-D535B9F7E4A1}" destId="{8463E4C9-2A2B-5C4C-B8C9-9D8A5356163E}" srcOrd="11" destOrd="0" presId="urn:microsoft.com/office/officeart/2005/8/layout/orgChart1"/>
    <dgm:cxn modelId="{954D3DB6-8006-A642-8694-EB8449670545}" type="presParOf" srcId="{8463E4C9-2A2B-5C4C-B8C9-9D8A5356163E}" destId="{D7EB08F0-F4A9-2A4D-9DCD-BAE32B8CFDAE}" srcOrd="0" destOrd="0" presId="urn:microsoft.com/office/officeart/2005/8/layout/orgChart1"/>
    <dgm:cxn modelId="{9234B86A-1973-E745-86E5-55F47B94AC98}" type="presParOf" srcId="{D7EB08F0-F4A9-2A4D-9DCD-BAE32B8CFDAE}" destId="{495DD73A-6CF9-9247-A425-66BFE4210A85}" srcOrd="0" destOrd="0" presId="urn:microsoft.com/office/officeart/2005/8/layout/orgChart1"/>
    <dgm:cxn modelId="{72934229-349E-0D4F-96F2-D6D2AF833C06}" type="presParOf" srcId="{D7EB08F0-F4A9-2A4D-9DCD-BAE32B8CFDAE}" destId="{1B4F42C7-65C5-6C4D-A458-F1630C5B7848}" srcOrd="1" destOrd="0" presId="urn:microsoft.com/office/officeart/2005/8/layout/orgChart1"/>
    <dgm:cxn modelId="{DE1E4D5B-2D9A-9D47-BF4C-4BF81536A036}" type="presParOf" srcId="{8463E4C9-2A2B-5C4C-B8C9-9D8A5356163E}" destId="{93523B29-DB02-0D45-913E-E0A1EB1A13AF}" srcOrd="1" destOrd="0" presId="urn:microsoft.com/office/officeart/2005/8/layout/orgChart1"/>
    <dgm:cxn modelId="{D7669554-74ED-294B-AE49-92D530DF2D96}" type="presParOf" srcId="{8463E4C9-2A2B-5C4C-B8C9-9D8A5356163E}" destId="{8CDFBDCE-24E6-EA4C-96FC-AF466590EF9E}" srcOrd="2" destOrd="0" presId="urn:microsoft.com/office/officeart/2005/8/layout/orgChart1"/>
    <dgm:cxn modelId="{B0C6700F-42D9-A04E-92B2-993B6276173C}" type="presParOf" srcId="{C2E64E23-A98B-5C47-92F3-F927CB0AD87A}" destId="{DEA8D64D-3199-7346-8CAD-844D44A04F09}" srcOrd="2" destOrd="0" presId="urn:microsoft.com/office/officeart/2005/8/layout/orgChart1"/>
    <dgm:cxn modelId="{5C2F42E8-F5DD-7345-9B16-906B51EA6652}" type="presParOf" srcId="{DEA8D64D-3199-7346-8CAD-844D44A04F09}" destId="{D62E2AFB-758B-FE4F-95AF-65E44BE28883}" srcOrd="0" destOrd="0" presId="urn:microsoft.com/office/officeart/2005/8/layout/orgChart1"/>
    <dgm:cxn modelId="{45401771-872A-A643-B21B-EB6B9468621E}" type="presParOf" srcId="{DEA8D64D-3199-7346-8CAD-844D44A04F09}" destId="{01B3D3F0-4A73-1E4A-9AEE-B0A83203BA9C}" srcOrd="1" destOrd="0" presId="urn:microsoft.com/office/officeart/2005/8/layout/orgChart1"/>
    <dgm:cxn modelId="{4F86099C-2E08-E34A-B38D-BB0B50DA2576}" type="presParOf" srcId="{01B3D3F0-4A73-1E4A-9AEE-B0A83203BA9C}" destId="{4EF3B51B-5454-1E4D-BB04-B5C7F5BA2C37}" srcOrd="0" destOrd="0" presId="urn:microsoft.com/office/officeart/2005/8/layout/orgChart1"/>
    <dgm:cxn modelId="{A593B0CE-AF52-6A44-8598-23721D716A43}" type="presParOf" srcId="{4EF3B51B-5454-1E4D-BB04-B5C7F5BA2C37}" destId="{7DA44DC8-C243-C446-861F-D556BBDC1571}" srcOrd="0" destOrd="0" presId="urn:microsoft.com/office/officeart/2005/8/layout/orgChart1"/>
    <dgm:cxn modelId="{56A35D76-3FAB-E449-B56B-DE517053C812}" type="presParOf" srcId="{4EF3B51B-5454-1E4D-BB04-B5C7F5BA2C37}" destId="{C6E500AE-FAC0-9540-AD26-4641AC6F93D7}" srcOrd="1" destOrd="0" presId="urn:microsoft.com/office/officeart/2005/8/layout/orgChart1"/>
    <dgm:cxn modelId="{4386FC95-B0F8-8942-B1D3-4F7284086EA5}" type="presParOf" srcId="{01B3D3F0-4A73-1E4A-9AEE-B0A83203BA9C}" destId="{534D1678-EA74-0A41-B354-B71D4D43FF59}" srcOrd="1" destOrd="0" presId="urn:microsoft.com/office/officeart/2005/8/layout/orgChart1"/>
    <dgm:cxn modelId="{05D1491C-8D43-C945-A49B-7FB92E5141BA}" type="presParOf" srcId="{01B3D3F0-4A73-1E4A-9AEE-B0A83203BA9C}" destId="{330AC424-81BD-E841-8B82-EEC032760AB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8629AA4-E6C2-D54C-9473-802C235AAF9D}" type="doc">
      <dgm:prSet loTypeId="urn:microsoft.com/office/officeart/2005/8/layout/orgChar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71728B8-27EA-F44C-8A4F-7E51F823969C}">
      <dgm:prSet phldrT="[Text]"/>
      <dgm:spPr/>
      <dgm:t>
        <a:bodyPr/>
        <a:lstStyle/>
        <a:p>
          <a:r>
            <a:rPr lang="en-US" dirty="0" smtClean="0"/>
            <a:t>ZH</a:t>
          </a:r>
          <a:endParaRPr lang="en-US" dirty="0"/>
        </a:p>
      </dgm:t>
    </dgm:pt>
    <dgm:pt modelId="{03C68D52-2B1A-8847-AA77-6E6BF497C6F0}" type="parTrans" cxnId="{9785645E-9FBA-AE43-A26F-D43D4863CCC2}">
      <dgm:prSet/>
      <dgm:spPr/>
      <dgm:t>
        <a:bodyPr/>
        <a:lstStyle/>
        <a:p>
          <a:endParaRPr lang="en-US"/>
        </a:p>
      </dgm:t>
    </dgm:pt>
    <dgm:pt modelId="{DA689801-B5F3-2546-916E-2B3B05A1D2CC}" type="sibTrans" cxnId="{9785645E-9FBA-AE43-A26F-D43D4863CCC2}">
      <dgm:prSet/>
      <dgm:spPr/>
      <dgm:t>
        <a:bodyPr/>
        <a:lstStyle/>
        <a:p>
          <a:endParaRPr lang="en-US"/>
        </a:p>
      </dgm:t>
    </dgm:pt>
    <dgm:pt modelId="{184ABDA7-2209-7840-A6D0-3AFCCEDD0506}" type="asst">
      <dgm:prSet phldrT="[Text]"/>
      <dgm:spPr/>
      <dgm:t>
        <a:bodyPr/>
        <a:lstStyle/>
        <a:p>
          <a:r>
            <a:rPr lang="en-US" dirty="0" err="1" smtClean="0"/>
            <a:t>qq,ll,vv</a:t>
          </a:r>
          <a:endParaRPr lang="en-US" dirty="0"/>
        </a:p>
      </dgm:t>
    </dgm:pt>
    <dgm:pt modelId="{EAF15155-2A0B-A84C-BCE6-272EF477AE4E}" type="parTrans" cxnId="{3B867742-1638-9F42-8E12-171DBABA02FA}">
      <dgm:prSet/>
      <dgm:spPr/>
      <dgm:t>
        <a:bodyPr/>
        <a:lstStyle/>
        <a:p>
          <a:endParaRPr lang="en-US"/>
        </a:p>
      </dgm:t>
    </dgm:pt>
    <dgm:pt modelId="{315F4C4F-C48A-4549-B62A-082F61842220}" type="sibTrans" cxnId="{3B867742-1638-9F42-8E12-171DBABA02FA}">
      <dgm:prSet/>
      <dgm:spPr/>
      <dgm:t>
        <a:bodyPr/>
        <a:lstStyle/>
        <a:p>
          <a:endParaRPr lang="en-US"/>
        </a:p>
      </dgm:t>
    </dgm:pt>
    <dgm:pt modelId="{D7CFDB07-20ED-AC45-A9C8-118023C7E712}">
      <dgm:prSet phldrT="[Text]"/>
      <dgm:spPr/>
      <dgm:t>
        <a:bodyPr/>
        <a:lstStyle/>
        <a:p>
          <a:r>
            <a:rPr lang="en-US" dirty="0" err="1" smtClean="0"/>
            <a:t>ww</a:t>
          </a:r>
          <a:r>
            <a:rPr lang="en-US" dirty="0" smtClean="0"/>
            <a:t>:</a:t>
          </a:r>
        </a:p>
        <a:p>
          <a:r>
            <a:rPr lang="en-US" dirty="0" smtClean="0"/>
            <a:t> 4q,qqlv,lvlv</a:t>
          </a:r>
          <a:endParaRPr lang="en-US" dirty="0"/>
        </a:p>
      </dgm:t>
    </dgm:pt>
    <dgm:pt modelId="{F425E096-3C35-9645-A9E8-E78091E17039}" type="parTrans" cxnId="{F88677E2-C32C-5244-9976-40483AFBBCA1}">
      <dgm:prSet/>
      <dgm:spPr/>
      <dgm:t>
        <a:bodyPr/>
        <a:lstStyle/>
        <a:p>
          <a:endParaRPr lang="en-US"/>
        </a:p>
      </dgm:t>
    </dgm:pt>
    <dgm:pt modelId="{0E7300DA-E078-D943-887A-3C5FFB9A30B8}" type="sibTrans" cxnId="{F88677E2-C32C-5244-9976-40483AFBBCA1}">
      <dgm:prSet/>
      <dgm:spPr/>
      <dgm:t>
        <a:bodyPr/>
        <a:lstStyle/>
        <a:p>
          <a:endParaRPr lang="en-US"/>
        </a:p>
      </dgm:t>
    </dgm:pt>
    <dgm:pt modelId="{65D47F08-89C4-4140-B067-D51B93E851F8}">
      <dgm:prSet phldrT="[Text]"/>
      <dgm:spPr/>
      <dgm:t>
        <a:bodyPr/>
        <a:lstStyle/>
        <a:p>
          <a:r>
            <a:rPr lang="en-US" dirty="0" smtClean="0"/>
            <a:t>ZZ:</a:t>
          </a:r>
        </a:p>
        <a:p>
          <a:r>
            <a:rPr lang="en-US" dirty="0" smtClean="0"/>
            <a:t>lljj,vvjj,4l</a:t>
          </a:r>
          <a:endParaRPr lang="en-US" dirty="0"/>
        </a:p>
      </dgm:t>
    </dgm:pt>
    <dgm:pt modelId="{A28DB877-B41E-F847-BC3C-306179D105E6}" type="parTrans" cxnId="{E49BB77E-8E84-4F49-8F04-52A8FC582104}">
      <dgm:prSet/>
      <dgm:spPr/>
      <dgm:t>
        <a:bodyPr/>
        <a:lstStyle/>
        <a:p>
          <a:endParaRPr lang="en-US"/>
        </a:p>
      </dgm:t>
    </dgm:pt>
    <dgm:pt modelId="{EB29416C-4720-C849-B657-982CC104DFC1}" type="sibTrans" cxnId="{E49BB77E-8E84-4F49-8F04-52A8FC582104}">
      <dgm:prSet/>
      <dgm:spPr/>
      <dgm:t>
        <a:bodyPr/>
        <a:lstStyle/>
        <a:p>
          <a:endParaRPr lang="en-US"/>
        </a:p>
      </dgm:t>
    </dgm:pt>
    <dgm:pt modelId="{7A87E247-A284-D842-A6A7-CB5432493F4E}">
      <dgm:prSet/>
      <dgm:spPr>
        <a:blipFill rotWithShape="0">
          <a:blip xmlns:r="http://schemas.openxmlformats.org/officeDocument/2006/relationships" r:embed="rId1"/>
          <a:stretch>
            <a:fillRect t="-10833"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48FB16F4-689C-AD43-BB18-68A15E84497C}" type="parTrans" cxnId="{46A2D791-8B4B-D14A-A13E-E8C39CB949DD}">
      <dgm:prSet/>
      <dgm:spPr/>
      <dgm:t>
        <a:bodyPr/>
        <a:lstStyle/>
        <a:p>
          <a:endParaRPr lang="en-US"/>
        </a:p>
      </dgm:t>
    </dgm:pt>
    <dgm:pt modelId="{52869D0D-0D9A-9C40-AC32-C53BF30FEC42}" type="sibTrans" cxnId="{46A2D791-8B4B-D14A-A13E-E8C39CB949DD}">
      <dgm:prSet/>
      <dgm:spPr/>
      <dgm:t>
        <a:bodyPr/>
        <a:lstStyle/>
        <a:p>
          <a:endParaRPr lang="en-US"/>
        </a:p>
      </dgm:t>
    </dgm:pt>
    <dgm:pt modelId="{F0A842CB-55E3-A941-8BF2-072F274F8064}">
      <dgm:prSet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CDEEE5C1-2303-5241-AD0E-9D39BB4F8193}" type="parTrans" cxnId="{03181C0F-934C-B641-A7E1-CDE9DF1B9FEE}">
      <dgm:prSet/>
      <dgm:spPr/>
      <dgm:t>
        <a:bodyPr/>
        <a:lstStyle/>
        <a:p>
          <a:endParaRPr lang="en-US"/>
        </a:p>
      </dgm:t>
    </dgm:pt>
    <dgm:pt modelId="{6D5A105D-0CF5-2F41-BB7A-DF9BA74DBF5E}" type="sibTrans" cxnId="{03181C0F-934C-B641-A7E1-CDE9DF1B9FEE}">
      <dgm:prSet/>
      <dgm:spPr/>
      <dgm:t>
        <a:bodyPr/>
        <a:lstStyle/>
        <a:p>
          <a:endParaRPr lang="en-US"/>
        </a:p>
      </dgm:t>
    </dgm:pt>
    <dgm:pt modelId="{D3DD15D0-0AC4-D043-BB35-99EF35A8F4E5}">
      <dgm:prSet/>
      <dgm:spPr/>
      <dgm:t>
        <a:bodyPr/>
        <a:lstStyle/>
        <a:p>
          <a:r>
            <a:rPr lang="en-US" dirty="0" smtClean="0"/>
            <a:t>invisible</a:t>
          </a:r>
          <a:endParaRPr lang="en-US" dirty="0"/>
        </a:p>
      </dgm:t>
    </dgm:pt>
    <dgm:pt modelId="{C3483813-0891-4842-976D-456B44793BBD}" type="parTrans" cxnId="{0C7D3468-07DF-0547-9D9C-64902D0AF720}">
      <dgm:prSet/>
      <dgm:spPr/>
      <dgm:t>
        <a:bodyPr/>
        <a:lstStyle/>
        <a:p>
          <a:endParaRPr lang="en-US"/>
        </a:p>
      </dgm:t>
    </dgm:pt>
    <dgm:pt modelId="{FCC4CABE-46D8-4041-8077-5F42DC8ECBDB}" type="sibTrans" cxnId="{0C7D3468-07DF-0547-9D9C-64902D0AF720}">
      <dgm:prSet/>
      <dgm:spPr/>
      <dgm:t>
        <a:bodyPr/>
        <a:lstStyle/>
        <a:p>
          <a:endParaRPr lang="en-US"/>
        </a:p>
      </dgm:t>
    </dgm:pt>
    <dgm:pt modelId="{1DE55CED-42F7-FB43-8F95-73EF3ABCAAE9}">
      <dgm:prSet phldrT="[Text]"/>
      <dgm:spPr/>
      <dgm:t>
        <a:bodyPr/>
        <a:lstStyle/>
        <a:p>
          <a:r>
            <a:rPr lang="en-US" dirty="0" err="1" smtClean="0"/>
            <a:t>jj</a:t>
          </a:r>
          <a:r>
            <a:rPr lang="en-US" dirty="0" smtClean="0"/>
            <a:t>: </a:t>
          </a:r>
        </a:p>
        <a:p>
          <a:r>
            <a:rPr lang="en-US" dirty="0" err="1" smtClean="0"/>
            <a:t>bb,cc,gg</a:t>
          </a:r>
          <a:endParaRPr lang="en-US" dirty="0"/>
        </a:p>
      </dgm:t>
    </dgm:pt>
    <dgm:pt modelId="{E8D406DD-2D86-EA43-AF94-FAB637A561DF}" type="sibTrans" cxnId="{176D6C8B-145B-0F44-94CB-AC4467255168}">
      <dgm:prSet/>
      <dgm:spPr/>
      <dgm:t>
        <a:bodyPr/>
        <a:lstStyle/>
        <a:p>
          <a:endParaRPr lang="en-US"/>
        </a:p>
      </dgm:t>
    </dgm:pt>
    <dgm:pt modelId="{FFB6F9B6-EF9B-A64E-8B88-BF9D001FDD7E}" type="parTrans" cxnId="{176D6C8B-145B-0F44-94CB-AC4467255168}">
      <dgm:prSet/>
      <dgm:spPr/>
      <dgm:t>
        <a:bodyPr/>
        <a:lstStyle/>
        <a:p>
          <a:endParaRPr lang="en-US"/>
        </a:p>
      </dgm:t>
    </dgm:pt>
    <dgm:pt modelId="{31332AB4-456E-C24B-B9DE-791B10DC9C38}" type="pres">
      <dgm:prSet presAssocID="{78629AA4-E6C2-D54C-9473-802C235AAF9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2E64E23-A98B-5C47-92F3-F927CB0AD87A}" type="pres">
      <dgm:prSet presAssocID="{D71728B8-27EA-F44C-8A4F-7E51F823969C}" presName="hierRoot1" presStyleCnt="0">
        <dgm:presLayoutVars>
          <dgm:hierBranch val="init"/>
        </dgm:presLayoutVars>
      </dgm:prSet>
      <dgm:spPr/>
    </dgm:pt>
    <dgm:pt modelId="{1E96A396-48B7-1E49-A547-5746C90D5628}" type="pres">
      <dgm:prSet presAssocID="{D71728B8-27EA-F44C-8A4F-7E51F823969C}" presName="rootComposite1" presStyleCnt="0"/>
      <dgm:spPr/>
    </dgm:pt>
    <dgm:pt modelId="{4A1FBED9-63BA-9940-87AE-467FF5328A83}" type="pres">
      <dgm:prSet presAssocID="{D71728B8-27EA-F44C-8A4F-7E51F823969C}" presName="rootText1" presStyleLbl="node0" presStyleIdx="0" presStyleCnt="1">
        <dgm:presLayoutVars>
          <dgm:chPref val="3"/>
        </dgm:presLayoutVars>
      </dgm:prSet>
      <dgm:spPr/>
    </dgm:pt>
    <dgm:pt modelId="{9FA592B4-5386-E74B-9795-6865F19781C6}" type="pres">
      <dgm:prSet presAssocID="{D71728B8-27EA-F44C-8A4F-7E51F823969C}" presName="rootConnector1" presStyleLbl="node1" presStyleIdx="0" presStyleCnt="0"/>
      <dgm:spPr/>
    </dgm:pt>
    <dgm:pt modelId="{201004D5-43B1-1445-87E1-D535B9F7E4A1}" type="pres">
      <dgm:prSet presAssocID="{D71728B8-27EA-F44C-8A4F-7E51F823969C}" presName="hierChild2" presStyleCnt="0"/>
      <dgm:spPr/>
    </dgm:pt>
    <dgm:pt modelId="{4D6C01B9-EE45-BA49-B009-954E32AD5538}" type="pres">
      <dgm:prSet presAssocID="{FFB6F9B6-EF9B-A64E-8B88-BF9D001FDD7E}" presName="Name37" presStyleLbl="parChTrans1D2" presStyleIdx="0" presStyleCnt="7"/>
      <dgm:spPr/>
    </dgm:pt>
    <dgm:pt modelId="{031816E4-713B-3949-BAE5-FBC6DDD3DB6B}" type="pres">
      <dgm:prSet presAssocID="{1DE55CED-42F7-FB43-8F95-73EF3ABCAAE9}" presName="hierRoot2" presStyleCnt="0">
        <dgm:presLayoutVars>
          <dgm:hierBranch val="init"/>
        </dgm:presLayoutVars>
      </dgm:prSet>
      <dgm:spPr/>
    </dgm:pt>
    <dgm:pt modelId="{A443F613-1DA3-0649-B1C9-EC122F8241A9}" type="pres">
      <dgm:prSet presAssocID="{1DE55CED-42F7-FB43-8F95-73EF3ABCAAE9}" presName="rootComposite" presStyleCnt="0"/>
      <dgm:spPr/>
    </dgm:pt>
    <dgm:pt modelId="{7F1CCA0C-9A49-4B45-85DC-EDC53187EA30}" type="pres">
      <dgm:prSet presAssocID="{1DE55CED-42F7-FB43-8F95-73EF3ABCAAE9}" presName="rootText" presStyleLbl="node2" presStyleIdx="0" presStyleCnt="6" custScaleX="100878" custScaleY="12705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BB99C90-E59E-DC45-A07E-300F05A9B6E9}" type="pres">
      <dgm:prSet presAssocID="{1DE55CED-42F7-FB43-8F95-73EF3ABCAAE9}" presName="rootConnector" presStyleLbl="node2" presStyleIdx="0" presStyleCnt="6"/>
      <dgm:spPr/>
    </dgm:pt>
    <dgm:pt modelId="{0581B9FB-630A-0241-8A83-9CACE55639B2}" type="pres">
      <dgm:prSet presAssocID="{1DE55CED-42F7-FB43-8F95-73EF3ABCAAE9}" presName="hierChild4" presStyleCnt="0"/>
      <dgm:spPr/>
    </dgm:pt>
    <dgm:pt modelId="{58FE8EF5-9DE2-C644-9E53-FC7E0A61591F}" type="pres">
      <dgm:prSet presAssocID="{1DE55CED-42F7-FB43-8F95-73EF3ABCAAE9}" presName="hierChild5" presStyleCnt="0"/>
      <dgm:spPr/>
    </dgm:pt>
    <dgm:pt modelId="{DB8E8AB7-544C-9F45-8041-CA2D09CD8A5B}" type="pres">
      <dgm:prSet presAssocID="{F425E096-3C35-9645-A9E8-E78091E17039}" presName="Name37" presStyleLbl="parChTrans1D2" presStyleIdx="1" presStyleCnt="7"/>
      <dgm:spPr/>
    </dgm:pt>
    <dgm:pt modelId="{F9BA3CE7-272C-0C49-B300-A66066F44F3E}" type="pres">
      <dgm:prSet presAssocID="{D7CFDB07-20ED-AC45-A9C8-118023C7E712}" presName="hierRoot2" presStyleCnt="0">
        <dgm:presLayoutVars>
          <dgm:hierBranch val="init"/>
        </dgm:presLayoutVars>
      </dgm:prSet>
      <dgm:spPr/>
    </dgm:pt>
    <dgm:pt modelId="{911207F2-F262-EA4D-ABC2-046597D3EE2E}" type="pres">
      <dgm:prSet presAssocID="{D7CFDB07-20ED-AC45-A9C8-118023C7E712}" presName="rootComposite" presStyleCnt="0"/>
      <dgm:spPr/>
    </dgm:pt>
    <dgm:pt modelId="{1CCC46AF-6F06-5C47-877E-32BC893918D6}" type="pres">
      <dgm:prSet presAssocID="{D7CFDB07-20ED-AC45-A9C8-118023C7E712}" presName="rootText" presStyleLbl="node2" presStyleIdx="1" presStyleCnt="6" custScaleY="12245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AA0397D-4EF2-6F4F-B155-8C0E96ED6BB4}" type="pres">
      <dgm:prSet presAssocID="{D7CFDB07-20ED-AC45-A9C8-118023C7E712}" presName="rootConnector" presStyleLbl="node2" presStyleIdx="1" presStyleCnt="6"/>
      <dgm:spPr/>
    </dgm:pt>
    <dgm:pt modelId="{2AC95904-7E0F-E244-8F78-F26E0ED74FAC}" type="pres">
      <dgm:prSet presAssocID="{D7CFDB07-20ED-AC45-A9C8-118023C7E712}" presName="hierChild4" presStyleCnt="0"/>
      <dgm:spPr/>
    </dgm:pt>
    <dgm:pt modelId="{77434330-63E8-1940-85E4-B47768F84313}" type="pres">
      <dgm:prSet presAssocID="{D7CFDB07-20ED-AC45-A9C8-118023C7E712}" presName="hierChild5" presStyleCnt="0"/>
      <dgm:spPr/>
    </dgm:pt>
    <dgm:pt modelId="{C2442C3B-2B87-F841-A539-1B31799937D7}" type="pres">
      <dgm:prSet presAssocID="{A28DB877-B41E-F847-BC3C-306179D105E6}" presName="Name37" presStyleLbl="parChTrans1D2" presStyleIdx="2" presStyleCnt="7"/>
      <dgm:spPr/>
    </dgm:pt>
    <dgm:pt modelId="{94287533-4E2C-7942-938B-731850343CB1}" type="pres">
      <dgm:prSet presAssocID="{65D47F08-89C4-4140-B067-D51B93E851F8}" presName="hierRoot2" presStyleCnt="0">
        <dgm:presLayoutVars>
          <dgm:hierBranch val="init"/>
        </dgm:presLayoutVars>
      </dgm:prSet>
      <dgm:spPr/>
    </dgm:pt>
    <dgm:pt modelId="{23A4274A-97B1-0648-80D5-645DF6E0187A}" type="pres">
      <dgm:prSet presAssocID="{65D47F08-89C4-4140-B067-D51B93E851F8}" presName="rootComposite" presStyleCnt="0"/>
      <dgm:spPr/>
    </dgm:pt>
    <dgm:pt modelId="{90CD27B4-A0DB-F145-AD8C-746015BA0241}" type="pres">
      <dgm:prSet presAssocID="{65D47F08-89C4-4140-B067-D51B93E851F8}" presName="rootText" presStyleLbl="node2" presStyleIdx="2" presStyleCnt="6" custScaleY="12269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4467C4E-4ADF-9A4C-B775-A1DDFD660110}" type="pres">
      <dgm:prSet presAssocID="{65D47F08-89C4-4140-B067-D51B93E851F8}" presName="rootConnector" presStyleLbl="node2" presStyleIdx="2" presStyleCnt="6"/>
      <dgm:spPr/>
    </dgm:pt>
    <dgm:pt modelId="{CF27A36E-9F8C-FC42-BE6D-7B7609E328FD}" type="pres">
      <dgm:prSet presAssocID="{65D47F08-89C4-4140-B067-D51B93E851F8}" presName="hierChild4" presStyleCnt="0"/>
      <dgm:spPr/>
    </dgm:pt>
    <dgm:pt modelId="{387EAEE2-3AE8-8047-ADFB-6AAABF377C29}" type="pres">
      <dgm:prSet presAssocID="{65D47F08-89C4-4140-B067-D51B93E851F8}" presName="hierChild5" presStyleCnt="0"/>
      <dgm:spPr/>
    </dgm:pt>
    <dgm:pt modelId="{0A3490A9-57A1-D34E-A22C-FBB5239CBEA8}" type="pres">
      <dgm:prSet presAssocID="{48FB16F4-689C-AD43-BB18-68A15E84497C}" presName="Name37" presStyleLbl="parChTrans1D2" presStyleIdx="3" presStyleCnt="7"/>
      <dgm:spPr/>
    </dgm:pt>
    <dgm:pt modelId="{E78FE13F-9A77-7744-B0DB-4A4E67861BFF}" type="pres">
      <dgm:prSet presAssocID="{7A87E247-A284-D842-A6A7-CB5432493F4E}" presName="hierRoot2" presStyleCnt="0">
        <dgm:presLayoutVars>
          <dgm:hierBranch val="init"/>
        </dgm:presLayoutVars>
      </dgm:prSet>
      <dgm:spPr/>
    </dgm:pt>
    <dgm:pt modelId="{F9B294B5-C874-154D-967C-7DC3AA03F66F}" type="pres">
      <dgm:prSet presAssocID="{7A87E247-A284-D842-A6A7-CB5432493F4E}" presName="rootComposite" presStyleCnt="0"/>
      <dgm:spPr/>
    </dgm:pt>
    <dgm:pt modelId="{05C9C40A-3608-5A4E-9BF9-FC825E57E5F9}" type="pres">
      <dgm:prSet presAssocID="{7A87E247-A284-D842-A6A7-CB5432493F4E}" presName="rootText" presStyleLbl="node2" presStyleIdx="3" presStyleCnt="6" custScaleY="12705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09EC7D4-8E4E-6C47-B8ED-DDB79E519DDC}" type="pres">
      <dgm:prSet presAssocID="{7A87E247-A284-D842-A6A7-CB5432493F4E}" presName="rootConnector" presStyleLbl="node2" presStyleIdx="3" presStyleCnt="6"/>
      <dgm:spPr/>
    </dgm:pt>
    <dgm:pt modelId="{17757FEB-F397-1543-9AD0-F4060C6FED9D}" type="pres">
      <dgm:prSet presAssocID="{7A87E247-A284-D842-A6A7-CB5432493F4E}" presName="hierChild4" presStyleCnt="0"/>
      <dgm:spPr/>
    </dgm:pt>
    <dgm:pt modelId="{DB6B6BE8-C85A-0749-BBA6-0506F97BEA91}" type="pres">
      <dgm:prSet presAssocID="{7A87E247-A284-D842-A6A7-CB5432493F4E}" presName="hierChild5" presStyleCnt="0"/>
      <dgm:spPr/>
    </dgm:pt>
    <dgm:pt modelId="{420B7140-9D85-E44E-8F54-924ED046BD3D}" type="pres">
      <dgm:prSet presAssocID="{CDEEE5C1-2303-5241-AD0E-9D39BB4F8193}" presName="Name37" presStyleLbl="parChTrans1D2" presStyleIdx="4" presStyleCnt="7"/>
      <dgm:spPr/>
    </dgm:pt>
    <dgm:pt modelId="{19B3E73C-CF69-D046-8DD4-0A25D11DDEE0}" type="pres">
      <dgm:prSet presAssocID="{F0A842CB-55E3-A941-8BF2-072F274F8064}" presName="hierRoot2" presStyleCnt="0">
        <dgm:presLayoutVars>
          <dgm:hierBranch val="init"/>
        </dgm:presLayoutVars>
      </dgm:prSet>
      <dgm:spPr/>
    </dgm:pt>
    <dgm:pt modelId="{7A42F374-4145-4649-86E7-5EB93607ACC0}" type="pres">
      <dgm:prSet presAssocID="{F0A842CB-55E3-A941-8BF2-072F274F8064}" presName="rootComposite" presStyleCnt="0"/>
      <dgm:spPr/>
    </dgm:pt>
    <dgm:pt modelId="{52D156F5-7942-834C-B902-DEBE5BFFC081}" type="pres">
      <dgm:prSet presAssocID="{F0A842CB-55E3-A941-8BF2-072F274F8064}" presName="rootText" presStyleLbl="node2" presStyleIdx="4" presStyleCnt="6">
        <dgm:presLayoutVars>
          <dgm:chPref val="3"/>
        </dgm:presLayoutVars>
      </dgm:prSet>
      <dgm:spPr/>
    </dgm:pt>
    <dgm:pt modelId="{2FBB1D6F-4EA9-B944-8C85-C9AD89238257}" type="pres">
      <dgm:prSet presAssocID="{F0A842CB-55E3-A941-8BF2-072F274F8064}" presName="rootConnector" presStyleLbl="node2" presStyleIdx="4" presStyleCnt="6"/>
      <dgm:spPr/>
    </dgm:pt>
    <dgm:pt modelId="{7E1ECF9D-B995-F64D-B10B-33BD5B56C621}" type="pres">
      <dgm:prSet presAssocID="{F0A842CB-55E3-A941-8BF2-072F274F8064}" presName="hierChild4" presStyleCnt="0"/>
      <dgm:spPr/>
    </dgm:pt>
    <dgm:pt modelId="{DB31DEFC-389F-2D43-A4EE-42FE50CAAD4B}" type="pres">
      <dgm:prSet presAssocID="{F0A842CB-55E3-A941-8BF2-072F274F8064}" presName="hierChild5" presStyleCnt="0"/>
      <dgm:spPr/>
    </dgm:pt>
    <dgm:pt modelId="{CEA47A9C-3378-CA4B-BEF4-BED3C9F295FC}" type="pres">
      <dgm:prSet presAssocID="{C3483813-0891-4842-976D-456B44793BBD}" presName="Name37" presStyleLbl="parChTrans1D2" presStyleIdx="5" presStyleCnt="7"/>
      <dgm:spPr/>
    </dgm:pt>
    <dgm:pt modelId="{8463E4C9-2A2B-5C4C-B8C9-9D8A5356163E}" type="pres">
      <dgm:prSet presAssocID="{D3DD15D0-0AC4-D043-BB35-99EF35A8F4E5}" presName="hierRoot2" presStyleCnt="0">
        <dgm:presLayoutVars>
          <dgm:hierBranch val="init"/>
        </dgm:presLayoutVars>
      </dgm:prSet>
      <dgm:spPr/>
    </dgm:pt>
    <dgm:pt modelId="{D7EB08F0-F4A9-2A4D-9DCD-BAE32B8CFDAE}" type="pres">
      <dgm:prSet presAssocID="{D3DD15D0-0AC4-D043-BB35-99EF35A8F4E5}" presName="rootComposite" presStyleCnt="0"/>
      <dgm:spPr/>
    </dgm:pt>
    <dgm:pt modelId="{495DD73A-6CF9-9247-A425-66BFE4210A85}" type="pres">
      <dgm:prSet presAssocID="{D3DD15D0-0AC4-D043-BB35-99EF35A8F4E5}" presName="rootText" presStyleLbl="node2" presStyleIdx="5" presStyleCnt="6">
        <dgm:presLayoutVars>
          <dgm:chPref val="3"/>
        </dgm:presLayoutVars>
      </dgm:prSet>
      <dgm:spPr/>
    </dgm:pt>
    <dgm:pt modelId="{1B4F42C7-65C5-6C4D-A458-F1630C5B7848}" type="pres">
      <dgm:prSet presAssocID="{D3DD15D0-0AC4-D043-BB35-99EF35A8F4E5}" presName="rootConnector" presStyleLbl="node2" presStyleIdx="5" presStyleCnt="6"/>
      <dgm:spPr/>
    </dgm:pt>
    <dgm:pt modelId="{93523B29-DB02-0D45-913E-E0A1EB1A13AF}" type="pres">
      <dgm:prSet presAssocID="{D3DD15D0-0AC4-D043-BB35-99EF35A8F4E5}" presName="hierChild4" presStyleCnt="0"/>
      <dgm:spPr/>
    </dgm:pt>
    <dgm:pt modelId="{8CDFBDCE-24E6-EA4C-96FC-AF466590EF9E}" type="pres">
      <dgm:prSet presAssocID="{D3DD15D0-0AC4-D043-BB35-99EF35A8F4E5}" presName="hierChild5" presStyleCnt="0"/>
      <dgm:spPr/>
    </dgm:pt>
    <dgm:pt modelId="{DEA8D64D-3199-7346-8CAD-844D44A04F09}" type="pres">
      <dgm:prSet presAssocID="{D71728B8-27EA-F44C-8A4F-7E51F823969C}" presName="hierChild3" presStyleCnt="0"/>
      <dgm:spPr/>
    </dgm:pt>
    <dgm:pt modelId="{D62E2AFB-758B-FE4F-95AF-65E44BE28883}" type="pres">
      <dgm:prSet presAssocID="{EAF15155-2A0B-A84C-BCE6-272EF477AE4E}" presName="Name111" presStyleLbl="parChTrans1D2" presStyleIdx="6" presStyleCnt="7"/>
      <dgm:spPr/>
    </dgm:pt>
    <dgm:pt modelId="{01B3D3F0-4A73-1E4A-9AEE-B0A83203BA9C}" type="pres">
      <dgm:prSet presAssocID="{184ABDA7-2209-7840-A6D0-3AFCCEDD0506}" presName="hierRoot3" presStyleCnt="0">
        <dgm:presLayoutVars>
          <dgm:hierBranch val="init"/>
        </dgm:presLayoutVars>
      </dgm:prSet>
      <dgm:spPr/>
    </dgm:pt>
    <dgm:pt modelId="{4EF3B51B-5454-1E4D-BB04-B5C7F5BA2C37}" type="pres">
      <dgm:prSet presAssocID="{184ABDA7-2209-7840-A6D0-3AFCCEDD0506}" presName="rootComposite3" presStyleCnt="0"/>
      <dgm:spPr/>
    </dgm:pt>
    <dgm:pt modelId="{7DA44DC8-C243-C446-861F-D556BBDC1571}" type="pres">
      <dgm:prSet presAssocID="{184ABDA7-2209-7840-A6D0-3AFCCEDD0506}" presName="rootText3" presStyleLbl="asst1" presStyleIdx="0" presStyleCnt="1" custLinFactNeighborX="-79363" custLinFactNeighborY="-920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6E500AE-FAC0-9540-AD26-4641AC6F93D7}" type="pres">
      <dgm:prSet presAssocID="{184ABDA7-2209-7840-A6D0-3AFCCEDD0506}" presName="rootConnector3" presStyleLbl="asst1" presStyleIdx="0" presStyleCnt="1"/>
      <dgm:spPr/>
    </dgm:pt>
    <dgm:pt modelId="{534D1678-EA74-0A41-B354-B71D4D43FF59}" type="pres">
      <dgm:prSet presAssocID="{184ABDA7-2209-7840-A6D0-3AFCCEDD0506}" presName="hierChild6" presStyleCnt="0"/>
      <dgm:spPr/>
    </dgm:pt>
    <dgm:pt modelId="{330AC424-81BD-E841-8B82-EEC032760AB2}" type="pres">
      <dgm:prSet presAssocID="{184ABDA7-2209-7840-A6D0-3AFCCEDD0506}" presName="hierChild7" presStyleCnt="0"/>
      <dgm:spPr/>
    </dgm:pt>
  </dgm:ptLst>
  <dgm:cxnLst>
    <dgm:cxn modelId="{D19AA230-1C60-BB47-8CA3-D4A752A57738}" type="presOf" srcId="{78629AA4-E6C2-D54C-9473-802C235AAF9D}" destId="{31332AB4-456E-C24B-B9DE-791B10DC9C38}" srcOrd="0" destOrd="0" presId="urn:microsoft.com/office/officeart/2005/8/layout/orgChart1"/>
    <dgm:cxn modelId="{EF4AAF75-D4B7-E24A-82B6-D5F62E1E4DE2}" type="presOf" srcId="{CDEEE5C1-2303-5241-AD0E-9D39BB4F8193}" destId="{420B7140-9D85-E44E-8F54-924ED046BD3D}" srcOrd="0" destOrd="0" presId="urn:microsoft.com/office/officeart/2005/8/layout/orgChart1"/>
    <dgm:cxn modelId="{E49BB77E-8E84-4F49-8F04-52A8FC582104}" srcId="{D71728B8-27EA-F44C-8A4F-7E51F823969C}" destId="{65D47F08-89C4-4140-B067-D51B93E851F8}" srcOrd="3" destOrd="0" parTransId="{A28DB877-B41E-F847-BC3C-306179D105E6}" sibTransId="{EB29416C-4720-C849-B657-982CC104DFC1}"/>
    <dgm:cxn modelId="{D307AE1E-8A06-844D-A5D9-7138A786F0DD}" type="presOf" srcId="{FFB6F9B6-EF9B-A64E-8B88-BF9D001FDD7E}" destId="{4D6C01B9-EE45-BA49-B009-954E32AD5538}" srcOrd="0" destOrd="0" presId="urn:microsoft.com/office/officeart/2005/8/layout/orgChart1"/>
    <dgm:cxn modelId="{A1DA65E4-8144-4443-9DE9-F38F826C368B}" type="presOf" srcId="{D7CFDB07-20ED-AC45-A9C8-118023C7E712}" destId="{9AA0397D-4EF2-6F4F-B155-8C0E96ED6BB4}" srcOrd="1" destOrd="0" presId="urn:microsoft.com/office/officeart/2005/8/layout/orgChart1"/>
    <dgm:cxn modelId="{09C7CBD6-A9C3-1547-A8A6-3744F563C92F}" type="presOf" srcId="{1DE55CED-42F7-FB43-8F95-73EF3ABCAAE9}" destId="{4BB99C90-E59E-DC45-A07E-300F05A9B6E9}" srcOrd="1" destOrd="0" presId="urn:microsoft.com/office/officeart/2005/8/layout/orgChart1"/>
    <dgm:cxn modelId="{2D7B86C6-BC9D-8D4D-9B95-190E3E1842E3}" type="presOf" srcId="{7A87E247-A284-D842-A6A7-CB5432493F4E}" destId="{109EC7D4-8E4E-6C47-B8ED-DDB79E519DDC}" srcOrd="1" destOrd="0" presId="urn:microsoft.com/office/officeart/2005/8/layout/orgChart1"/>
    <dgm:cxn modelId="{B336AA7C-580A-234B-AA9B-21E029885CFE}" type="presOf" srcId="{184ABDA7-2209-7840-A6D0-3AFCCEDD0506}" destId="{7DA44DC8-C243-C446-861F-D556BBDC1571}" srcOrd="0" destOrd="0" presId="urn:microsoft.com/office/officeart/2005/8/layout/orgChart1"/>
    <dgm:cxn modelId="{46A2D791-8B4B-D14A-A13E-E8C39CB949DD}" srcId="{D71728B8-27EA-F44C-8A4F-7E51F823969C}" destId="{7A87E247-A284-D842-A6A7-CB5432493F4E}" srcOrd="4" destOrd="0" parTransId="{48FB16F4-689C-AD43-BB18-68A15E84497C}" sibTransId="{52869D0D-0D9A-9C40-AC32-C53BF30FEC42}"/>
    <dgm:cxn modelId="{9785645E-9FBA-AE43-A26F-D43D4863CCC2}" srcId="{78629AA4-E6C2-D54C-9473-802C235AAF9D}" destId="{D71728B8-27EA-F44C-8A4F-7E51F823969C}" srcOrd="0" destOrd="0" parTransId="{03C68D52-2B1A-8847-AA77-6E6BF497C6F0}" sibTransId="{DA689801-B5F3-2546-916E-2B3B05A1D2CC}"/>
    <dgm:cxn modelId="{5D700476-6AAA-2042-9E13-63ABE86918F1}" type="presOf" srcId="{C3483813-0891-4842-976D-456B44793BBD}" destId="{CEA47A9C-3378-CA4B-BEF4-BED3C9F295FC}" srcOrd="0" destOrd="0" presId="urn:microsoft.com/office/officeart/2005/8/layout/orgChart1"/>
    <dgm:cxn modelId="{2AA58A86-46DD-9242-8634-CFFC3B82F0B7}" type="presOf" srcId="{D3DD15D0-0AC4-D043-BB35-99EF35A8F4E5}" destId="{1B4F42C7-65C5-6C4D-A458-F1630C5B7848}" srcOrd="1" destOrd="0" presId="urn:microsoft.com/office/officeart/2005/8/layout/orgChart1"/>
    <dgm:cxn modelId="{CEE5FDEC-E5FE-F44E-872E-0C16414F4B43}" type="presOf" srcId="{F0A842CB-55E3-A941-8BF2-072F274F8064}" destId="{2FBB1D6F-4EA9-B944-8C85-C9AD89238257}" srcOrd="1" destOrd="0" presId="urn:microsoft.com/office/officeart/2005/8/layout/orgChart1"/>
    <dgm:cxn modelId="{FC76AF55-4C79-F840-BE36-190A5BCEE20D}" type="presOf" srcId="{D3DD15D0-0AC4-D043-BB35-99EF35A8F4E5}" destId="{495DD73A-6CF9-9247-A425-66BFE4210A85}" srcOrd="0" destOrd="0" presId="urn:microsoft.com/office/officeart/2005/8/layout/orgChart1"/>
    <dgm:cxn modelId="{F257EB11-2D99-4C4C-AEDB-E4F2FA26DFF7}" type="presOf" srcId="{48FB16F4-689C-AD43-BB18-68A15E84497C}" destId="{0A3490A9-57A1-D34E-A22C-FBB5239CBEA8}" srcOrd="0" destOrd="0" presId="urn:microsoft.com/office/officeart/2005/8/layout/orgChart1"/>
    <dgm:cxn modelId="{99953DE7-2339-BC4C-8CFB-9D6A7CC77BB0}" type="presOf" srcId="{184ABDA7-2209-7840-A6D0-3AFCCEDD0506}" destId="{C6E500AE-FAC0-9540-AD26-4641AC6F93D7}" srcOrd="1" destOrd="0" presId="urn:microsoft.com/office/officeart/2005/8/layout/orgChart1"/>
    <dgm:cxn modelId="{F88677E2-C32C-5244-9976-40483AFBBCA1}" srcId="{D71728B8-27EA-F44C-8A4F-7E51F823969C}" destId="{D7CFDB07-20ED-AC45-A9C8-118023C7E712}" srcOrd="2" destOrd="0" parTransId="{F425E096-3C35-9645-A9E8-E78091E17039}" sibTransId="{0E7300DA-E078-D943-887A-3C5FFB9A30B8}"/>
    <dgm:cxn modelId="{B31C92CD-4FD8-7343-B7FA-C4C691ABB960}" type="presOf" srcId="{F425E096-3C35-9645-A9E8-E78091E17039}" destId="{DB8E8AB7-544C-9F45-8041-CA2D09CD8A5B}" srcOrd="0" destOrd="0" presId="urn:microsoft.com/office/officeart/2005/8/layout/orgChart1"/>
    <dgm:cxn modelId="{B0113D5C-DDEB-214E-AEC8-6DB9DA2FAC02}" type="presOf" srcId="{1DE55CED-42F7-FB43-8F95-73EF3ABCAAE9}" destId="{7F1CCA0C-9A49-4B45-85DC-EDC53187EA30}" srcOrd="0" destOrd="0" presId="urn:microsoft.com/office/officeart/2005/8/layout/orgChart1"/>
    <dgm:cxn modelId="{03181C0F-934C-B641-A7E1-CDE9DF1B9FEE}" srcId="{D71728B8-27EA-F44C-8A4F-7E51F823969C}" destId="{F0A842CB-55E3-A941-8BF2-072F274F8064}" srcOrd="5" destOrd="0" parTransId="{CDEEE5C1-2303-5241-AD0E-9D39BB4F8193}" sibTransId="{6D5A105D-0CF5-2F41-BB7A-DF9BA74DBF5E}"/>
    <dgm:cxn modelId="{0C7D3468-07DF-0547-9D9C-64902D0AF720}" srcId="{D71728B8-27EA-F44C-8A4F-7E51F823969C}" destId="{D3DD15D0-0AC4-D043-BB35-99EF35A8F4E5}" srcOrd="6" destOrd="0" parTransId="{C3483813-0891-4842-976D-456B44793BBD}" sibTransId="{FCC4CABE-46D8-4041-8077-5F42DC8ECBDB}"/>
    <dgm:cxn modelId="{176D6C8B-145B-0F44-94CB-AC4467255168}" srcId="{D71728B8-27EA-F44C-8A4F-7E51F823969C}" destId="{1DE55CED-42F7-FB43-8F95-73EF3ABCAAE9}" srcOrd="1" destOrd="0" parTransId="{FFB6F9B6-EF9B-A64E-8B88-BF9D001FDD7E}" sibTransId="{E8D406DD-2D86-EA43-AF94-FAB637A561DF}"/>
    <dgm:cxn modelId="{C6F7142C-9763-CE4F-AF6A-3E6499F0B8E9}" type="presOf" srcId="{65D47F08-89C4-4140-B067-D51B93E851F8}" destId="{90CD27B4-A0DB-F145-AD8C-746015BA0241}" srcOrd="0" destOrd="0" presId="urn:microsoft.com/office/officeart/2005/8/layout/orgChart1"/>
    <dgm:cxn modelId="{B6552121-67C8-9442-9910-7B82FD61257A}" type="presOf" srcId="{D71728B8-27EA-F44C-8A4F-7E51F823969C}" destId="{9FA592B4-5386-E74B-9795-6865F19781C6}" srcOrd="1" destOrd="0" presId="urn:microsoft.com/office/officeart/2005/8/layout/orgChart1"/>
    <dgm:cxn modelId="{3B867742-1638-9F42-8E12-171DBABA02FA}" srcId="{D71728B8-27EA-F44C-8A4F-7E51F823969C}" destId="{184ABDA7-2209-7840-A6D0-3AFCCEDD0506}" srcOrd="0" destOrd="0" parTransId="{EAF15155-2A0B-A84C-BCE6-272EF477AE4E}" sibTransId="{315F4C4F-C48A-4549-B62A-082F61842220}"/>
    <dgm:cxn modelId="{40D56BD6-7DB1-E146-BA7C-1BAD189FEA5B}" type="presOf" srcId="{EAF15155-2A0B-A84C-BCE6-272EF477AE4E}" destId="{D62E2AFB-758B-FE4F-95AF-65E44BE28883}" srcOrd="0" destOrd="0" presId="urn:microsoft.com/office/officeart/2005/8/layout/orgChart1"/>
    <dgm:cxn modelId="{8A1D6F6A-2EE0-784B-A55D-23B461D7EC3B}" type="presOf" srcId="{65D47F08-89C4-4140-B067-D51B93E851F8}" destId="{44467C4E-4ADF-9A4C-B775-A1DDFD660110}" srcOrd="1" destOrd="0" presId="urn:microsoft.com/office/officeart/2005/8/layout/orgChart1"/>
    <dgm:cxn modelId="{D8C81AAA-2EC7-7A40-A93C-092BE5B9D1B9}" type="presOf" srcId="{7A87E247-A284-D842-A6A7-CB5432493F4E}" destId="{05C9C40A-3608-5A4E-9BF9-FC825E57E5F9}" srcOrd="0" destOrd="0" presId="urn:microsoft.com/office/officeart/2005/8/layout/orgChart1"/>
    <dgm:cxn modelId="{54026D92-5692-4C40-A4A1-97BB1EA9C639}" type="presOf" srcId="{A28DB877-B41E-F847-BC3C-306179D105E6}" destId="{C2442C3B-2B87-F841-A539-1B31799937D7}" srcOrd="0" destOrd="0" presId="urn:microsoft.com/office/officeart/2005/8/layout/orgChart1"/>
    <dgm:cxn modelId="{7BA2978B-1BAA-544C-A86F-EDDB72D1B330}" type="presOf" srcId="{F0A842CB-55E3-A941-8BF2-072F274F8064}" destId="{52D156F5-7942-834C-B902-DEBE5BFFC081}" srcOrd="0" destOrd="0" presId="urn:microsoft.com/office/officeart/2005/8/layout/orgChart1"/>
    <dgm:cxn modelId="{86C397EB-C575-334B-9A72-848073C85A0F}" type="presOf" srcId="{D7CFDB07-20ED-AC45-A9C8-118023C7E712}" destId="{1CCC46AF-6F06-5C47-877E-32BC893918D6}" srcOrd="0" destOrd="0" presId="urn:microsoft.com/office/officeart/2005/8/layout/orgChart1"/>
    <dgm:cxn modelId="{8122EFC4-9A0E-FF48-8541-3CC628AD30DD}" type="presOf" srcId="{D71728B8-27EA-F44C-8A4F-7E51F823969C}" destId="{4A1FBED9-63BA-9940-87AE-467FF5328A83}" srcOrd="0" destOrd="0" presId="urn:microsoft.com/office/officeart/2005/8/layout/orgChart1"/>
    <dgm:cxn modelId="{68A2F918-CA2B-4F4C-95C7-D74CBD42A19E}" type="presParOf" srcId="{31332AB4-456E-C24B-B9DE-791B10DC9C38}" destId="{C2E64E23-A98B-5C47-92F3-F927CB0AD87A}" srcOrd="0" destOrd="0" presId="urn:microsoft.com/office/officeart/2005/8/layout/orgChart1"/>
    <dgm:cxn modelId="{D8D47ABE-F6E9-4648-A620-DCFFA5FECA40}" type="presParOf" srcId="{C2E64E23-A98B-5C47-92F3-F927CB0AD87A}" destId="{1E96A396-48B7-1E49-A547-5746C90D5628}" srcOrd="0" destOrd="0" presId="urn:microsoft.com/office/officeart/2005/8/layout/orgChart1"/>
    <dgm:cxn modelId="{2428CC9B-E0AF-EF45-AA29-D1A6F55ACA4B}" type="presParOf" srcId="{1E96A396-48B7-1E49-A547-5746C90D5628}" destId="{4A1FBED9-63BA-9940-87AE-467FF5328A83}" srcOrd="0" destOrd="0" presId="urn:microsoft.com/office/officeart/2005/8/layout/orgChart1"/>
    <dgm:cxn modelId="{46802232-FC3F-AC4C-800F-73CCB6AF97A8}" type="presParOf" srcId="{1E96A396-48B7-1E49-A547-5746C90D5628}" destId="{9FA592B4-5386-E74B-9795-6865F19781C6}" srcOrd="1" destOrd="0" presId="urn:microsoft.com/office/officeart/2005/8/layout/orgChart1"/>
    <dgm:cxn modelId="{0521C3EE-2289-954C-A381-B4865AFA20D6}" type="presParOf" srcId="{C2E64E23-A98B-5C47-92F3-F927CB0AD87A}" destId="{201004D5-43B1-1445-87E1-D535B9F7E4A1}" srcOrd="1" destOrd="0" presId="urn:microsoft.com/office/officeart/2005/8/layout/orgChart1"/>
    <dgm:cxn modelId="{6122FB6B-2B54-7F40-A4C9-4FD45FE1D079}" type="presParOf" srcId="{201004D5-43B1-1445-87E1-D535B9F7E4A1}" destId="{4D6C01B9-EE45-BA49-B009-954E32AD5538}" srcOrd="0" destOrd="0" presId="urn:microsoft.com/office/officeart/2005/8/layout/orgChart1"/>
    <dgm:cxn modelId="{1003AFE7-73CA-1643-8466-F6310705FC0E}" type="presParOf" srcId="{201004D5-43B1-1445-87E1-D535B9F7E4A1}" destId="{031816E4-713B-3949-BAE5-FBC6DDD3DB6B}" srcOrd="1" destOrd="0" presId="urn:microsoft.com/office/officeart/2005/8/layout/orgChart1"/>
    <dgm:cxn modelId="{A4C99D66-659A-B44C-8BF8-8A835BC07D68}" type="presParOf" srcId="{031816E4-713B-3949-BAE5-FBC6DDD3DB6B}" destId="{A443F613-1DA3-0649-B1C9-EC122F8241A9}" srcOrd="0" destOrd="0" presId="urn:microsoft.com/office/officeart/2005/8/layout/orgChart1"/>
    <dgm:cxn modelId="{674947B2-D0A4-094E-B41F-BBB4EF9F2826}" type="presParOf" srcId="{A443F613-1DA3-0649-B1C9-EC122F8241A9}" destId="{7F1CCA0C-9A49-4B45-85DC-EDC53187EA30}" srcOrd="0" destOrd="0" presId="urn:microsoft.com/office/officeart/2005/8/layout/orgChart1"/>
    <dgm:cxn modelId="{95A2653F-7DA0-C74B-8CBF-180A0DC84928}" type="presParOf" srcId="{A443F613-1DA3-0649-B1C9-EC122F8241A9}" destId="{4BB99C90-E59E-DC45-A07E-300F05A9B6E9}" srcOrd="1" destOrd="0" presId="urn:microsoft.com/office/officeart/2005/8/layout/orgChart1"/>
    <dgm:cxn modelId="{F99B0DF0-B242-9D44-A6E0-27E169655984}" type="presParOf" srcId="{031816E4-713B-3949-BAE5-FBC6DDD3DB6B}" destId="{0581B9FB-630A-0241-8A83-9CACE55639B2}" srcOrd="1" destOrd="0" presId="urn:microsoft.com/office/officeart/2005/8/layout/orgChart1"/>
    <dgm:cxn modelId="{3BC154B2-CD6E-0C4B-A759-6383D7DCB65B}" type="presParOf" srcId="{031816E4-713B-3949-BAE5-FBC6DDD3DB6B}" destId="{58FE8EF5-9DE2-C644-9E53-FC7E0A61591F}" srcOrd="2" destOrd="0" presId="urn:microsoft.com/office/officeart/2005/8/layout/orgChart1"/>
    <dgm:cxn modelId="{FF1ABC26-7777-6445-BDB7-463103B86DEF}" type="presParOf" srcId="{201004D5-43B1-1445-87E1-D535B9F7E4A1}" destId="{DB8E8AB7-544C-9F45-8041-CA2D09CD8A5B}" srcOrd="2" destOrd="0" presId="urn:microsoft.com/office/officeart/2005/8/layout/orgChart1"/>
    <dgm:cxn modelId="{16867A69-EE2E-8D47-9110-D3C6E32CFEB9}" type="presParOf" srcId="{201004D5-43B1-1445-87E1-D535B9F7E4A1}" destId="{F9BA3CE7-272C-0C49-B300-A66066F44F3E}" srcOrd="3" destOrd="0" presId="urn:microsoft.com/office/officeart/2005/8/layout/orgChart1"/>
    <dgm:cxn modelId="{D8381B07-C1BD-EE41-936A-88868C1E21C0}" type="presParOf" srcId="{F9BA3CE7-272C-0C49-B300-A66066F44F3E}" destId="{911207F2-F262-EA4D-ABC2-046597D3EE2E}" srcOrd="0" destOrd="0" presId="urn:microsoft.com/office/officeart/2005/8/layout/orgChart1"/>
    <dgm:cxn modelId="{99B2F88A-FCFD-F646-8FA6-7ACE1C451695}" type="presParOf" srcId="{911207F2-F262-EA4D-ABC2-046597D3EE2E}" destId="{1CCC46AF-6F06-5C47-877E-32BC893918D6}" srcOrd="0" destOrd="0" presId="urn:microsoft.com/office/officeart/2005/8/layout/orgChart1"/>
    <dgm:cxn modelId="{0C8C64E5-F8D4-6345-B5F8-AF98B4F0143E}" type="presParOf" srcId="{911207F2-F262-EA4D-ABC2-046597D3EE2E}" destId="{9AA0397D-4EF2-6F4F-B155-8C0E96ED6BB4}" srcOrd="1" destOrd="0" presId="urn:microsoft.com/office/officeart/2005/8/layout/orgChart1"/>
    <dgm:cxn modelId="{810EA0F7-3F97-F648-8F76-9B8A9D3DB0A8}" type="presParOf" srcId="{F9BA3CE7-272C-0C49-B300-A66066F44F3E}" destId="{2AC95904-7E0F-E244-8F78-F26E0ED74FAC}" srcOrd="1" destOrd="0" presId="urn:microsoft.com/office/officeart/2005/8/layout/orgChart1"/>
    <dgm:cxn modelId="{B16B0A58-F621-E247-89B8-448E4E365916}" type="presParOf" srcId="{F9BA3CE7-272C-0C49-B300-A66066F44F3E}" destId="{77434330-63E8-1940-85E4-B47768F84313}" srcOrd="2" destOrd="0" presId="urn:microsoft.com/office/officeart/2005/8/layout/orgChart1"/>
    <dgm:cxn modelId="{EB8655BB-C7E9-204D-96F1-3F1A0A4D8923}" type="presParOf" srcId="{201004D5-43B1-1445-87E1-D535B9F7E4A1}" destId="{C2442C3B-2B87-F841-A539-1B31799937D7}" srcOrd="4" destOrd="0" presId="urn:microsoft.com/office/officeart/2005/8/layout/orgChart1"/>
    <dgm:cxn modelId="{8988C9AC-6F6B-4545-9889-9FD0220B29D5}" type="presParOf" srcId="{201004D5-43B1-1445-87E1-D535B9F7E4A1}" destId="{94287533-4E2C-7942-938B-731850343CB1}" srcOrd="5" destOrd="0" presId="urn:microsoft.com/office/officeart/2005/8/layout/orgChart1"/>
    <dgm:cxn modelId="{10D235F5-9270-5D4D-8652-308B4E47C090}" type="presParOf" srcId="{94287533-4E2C-7942-938B-731850343CB1}" destId="{23A4274A-97B1-0648-80D5-645DF6E0187A}" srcOrd="0" destOrd="0" presId="urn:microsoft.com/office/officeart/2005/8/layout/orgChart1"/>
    <dgm:cxn modelId="{FD0C1B93-527B-1044-9A34-E75EF1469340}" type="presParOf" srcId="{23A4274A-97B1-0648-80D5-645DF6E0187A}" destId="{90CD27B4-A0DB-F145-AD8C-746015BA0241}" srcOrd="0" destOrd="0" presId="urn:microsoft.com/office/officeart/2005/8/layout/orgChart1"/>
    <dgm:cxn modelId="{690B9037-2592-6742-8F93-029D23A90E17}" type="presParOf" srcId="{23A4274A-97B1-0648-80D5-645DF6E0187A}" destId="{44467C4E-4ADF-9A4C-B775-A1DDFD660110}" srcOrd="1" destOrd="0" presId="urn:microsoft.com/office/officeart/2005/8/layout/orgChart1"/>
    <dgm:cxn modelId="{3D6774C8-F4AD-184A-92AC-CF4842AEFB9D}" type="presParOf" srcId="{94287533-4E2C-7942-938B-731850343CB1}" destId="{CF27A36E-9F8C-FC42-BE6D-7B7609E328FD}" srcOrd="1" destOrd="0" presId="urn:microsoft.com/office/officeart/2005/8/layout/orgChart1"/>
    <dgm:cxn modelId="{EB3A815B-9A79-734D-84FF-07024DC59EE7}" type="presParOf" srcId="{94287533-4E2C-7942-938B-731850343CB1}" destId="{387EAEE2-3AE8-8047-ADFB-6AAABF377C29}" srcOrd="2" destOrd="0" presId="urn:microsoft.com/office/officeart/2005/8/layout/orgChart1"/>
    <dgm:cxn modelId="{B9C9963B-854D-FD44-A5A5-AD8EE74B595F}" type="presParOf" srcId="{201004D5-43B1-1445-87E1-D535B9F7E4A1}" destId="{0A3490A9-57A1-D34E-A22C-FBB5239CBEA8}" srcOrd="6" destOrd="0" presId="urn:microsoft.com/office/officeart/2005/8/layout/orgChart1"/>
    <dgm:cxn modelId="{6B395AE1-D320-984C-A585-088A1AAC9521}" type="presParOf" srcId="{201004D5-43B1-1445-87E1-D535B9F7E4A1}" destId="{E78FE13F-9A77-7744-B0DB-4A4E67861BFF}" srcOrd="7" destOrd="0" presId="urn:microsoft.com/office/officeart/2005/8/layout/orgChart1"/>
    <dgm:cxn modelId="{0E5FA723-5209-4C42-B8C0-3CADA8D00C85}" type="presParOf" srcId="{E78FE13F-9A77-7744-B0DB-4A4E67861BFF}" destId="{F9B294B5-C874-154D-967C-7DC3AA03F66F}" srcOrd="0" destOrd="0" presId="urn:microsoft.com/office/officeart/2005/8/layout/orgChart1"/>
    <dgm:cxn modelId="{E5A87D69-CE00-1B47-B208-CB6872A1450E}" type="presParOf" srcId="{F9B294B5-C874-154D-967C-7DC3AA03F66F}" destId="{05C9C40A-3608-5A4E-9BF9-FC825E57E5F9}" srcOrd="0" destOrd="0" presId="urn:microsoft.com/office/officeart/2005/8/layout/orgChart1"/>
    <dgm:cxn modelId="{90BB8290-D778-A943-B721-FF0CA51B577B}" type="presParOf" srcId="{F9B294B5-C874-154D-967C-7DC3AA03F66F}" destId="{109EC7D4-8E4E-6C47-B8ED-DDB79E519DDC}" srcOrd="1" destOrd="0" presId="urn:microsoft.com/office/officeart/2005/8/layout/orgChart1"/>
    <dgm:cxn modelId="{73D28DD0-3CA4-A847-AFA7-0C85E58C198E}" type="presParOf" srcId="{E78FE13F-9A77-7744-B0DB-4A4E67861BFF}" destId="{17757FEB-F397-1543-9AD0-F4060C6FED9D}" srcOrd="1" destOrd="0" presId="urn:microsoft.com/office/officeart/2005/8/layout/orgChart1"/>
    <dgm:cxn modelId="{F81B1F0B-2D06-E345-A3EE-C549F5D118CD}" type="presParOf" srcId="{E78FE13F-9A77-7744-B0DB-4A4E67861BFF}" destId="{DB6B6BE8-C85A-0749-BBA6-0506F97BEA91}" srcOrd="2" destOrd="0" presId="urn:microsoft.com/office/officeart/2005/8/layout/orgChart1"/>
    <dgm:cxn modelId="{AB2227A5-19E0-C24E-82DF-B9633497F593}" type="presParOf" srcId="{201004D5-43B1-1445-87E1-D535B9F7E4A1}" destId="{420B7140-9D85-E44E-8F54-924ED046BD3D}" srcOrd="8" destOrd="0" presId="urn:microsoft.com/office/officeart/2005/8/layout/orgChart1"/>
    <dgm:cxn modelId="{32C383C6-405B-CB4B-9653-78DFAF2A4657}" type="presParOf" srcId="{201004D5-43B1-1445-87E1-D535B9F7E4A1}" destId="{19B3E73C-CF69-D046-8DD4-0A25D11DDEE0}" srcOrd="9" destOrd="0" presId="urn:microsoft.com/office/officeart/2005/8/layout/orgChart1"/>
    <dgm:cxn modelId="{FEDE3154-DDB6-1142-AC92-BD9BE1A98859}" type="presParOf" srcId="{19B3E73C-CF69-D046-8DD4-0A25D11DDEE0}" destId="{7A42F374-4145-4649-86E7-5EB93607ACC0}" srcOrd="0" destOrd="0" presId="urn:microsoft.com/office/officeart/2005/8/layout/orgChart1"/>
    <dgm:cxn modelId="{68F8A7E1-0A27-5546-9907-D4DC563EB78F}" type="presParOf" srcId="{7A42F374-4145-4649-86E7-5EB93607ACC0}" destId="{52D156F5-7942-834C-B902-DEBE5BFFC081}" srcOrd="0" destOrd="0" presId="urn:microsoft.com/office/officeart/2005/8/layout/orgChart1"/>
    <dgm:cxn modelId="{7749C69A-E137-A147-B857-8B7BFF1F5A3E}" type="presParOf" srcId="{7A42F374-4145-4649-86E7-5EB93607ACC0}" destId="{2FBB1D6F-4EA9-B944-8C85-C9AD89238257}" srcOrd="1" destOrd="0" presId="urn:microsoft.com/office/officeart/2005/8/layout/orgChart1"/>
    <dgm:cxn modelId="{E7089C33-35A3-CC4B-8879-A0716003BD69}" type="presParOf" srcId="{19B3E73C-CF69-D046-8DD4-0A25D11DDEE0}" destId="{7E1ECF9D-B995-F64D-B10B-33BD5B56C621}" srcOrd="1" destOrd="0" presId="urn:microsoft.com/office/officeart/2005/8/layout/orgChart1"/>
    <dgm:cxn modelId="{48FD825E-6A9D-7E46-B4D5-ED6ABA5D3A4D}" type="presParOf" srcId="{19B3E73C-CF69-D046-8DD4-0A25D11DDEE0}" destId="{DB31DEFC-389F-2D43-A4EE-42FE50CAAD4B}" srcOrd="2" destOrd="0" presId="urn:microsoft.com/office/officeart/2005/8/layout/orgChart1"/>
    <dgm:cxn modelId="{D95E41BF-DF3A-5C49-A036-EBAC5B58A614}" type="presParOf" srcId="{201004D5-43B1-1445-87E1-D535B9F7E4A1}" destId="{CEA47A9C-3378-CA4B-BEF4-BED3C9F295FC}" srcOrd="10" destOrd="0" presId="urn:microsoft.com/office/officeart/2005/8/layout/orgChart1"/>
    <dgm:cxn modelId="{C63D7D55-2FB3-034E-B5DB-829E05ACB966}" type="presParOf" srcId="{201004D5-43B1-1445-87E1-D535B9F7E4A1}" destId="{8463E4C9-2A2B-5C4C-B8C9-9D8A5356163E}" srcOrd="11" destOrd="0" presId="urn:microsoft.com/office/officeart/2005/8/layout/orgChart1"/>
    <dgm:cxn modelId="{954D3DB6-8006-A642-8694-EB8449670545}" type="presParOf" srcId="{8463E4C9-2A2B-5C4C-B8C9-9D8A5356163E}" destId="{D7EB08F0-F4A9-2A4D-9DCD-BAE32B8CFDAE}" srcOrd="0" destOrd="0" presId="urn:microsoft.com/office/officeart/2005/8/layout/orgChart1"/>
    <dgm:cxn modelId="{9234B86A-1973-E745-86E5-55F47B94AC98}" type="presParOf" srcId="{D7EB08F0-F4A9-2A4D-9DCD-BAE32B8CFDAE}" destId="{495DD73A-6CF9-9247-A425-66BFE4210A85}" srcOrd="0" destOrd="0" presId="urn:microsoft.com/office/officeart/2005/8/layout/orgChart1"/>
    <dgm:cxn modelId="{72934229-349E-0D4F-96F2-D6D2AF833C06}" type="presParOf" srcId="{D7EB08F0-F4A9-2A4D-9DCD-BAE32B8CFDAE}" destId="{1B4F42C7-65C5-6C4D-A458-F1630C5B7848}" srcOrd="1" destOrd="0" presId="urn:microsoft.com/office/officeart/2005/8/layout/orgChart1"/>
    <dgm:cxn modelId="{DE1E4D5B-2D9A-9D47-BF4C-4BF81536A036}" type="presParOf" srcId="{8463E4C9-2A2B-5C4C-B8C9-9D8A5356163E}" destId="{93523B29-DB02-0D45-913E-E0A1EB1A13AF}" srcOrd="1" destOrd="0" presId="urn:microsoft.com/office/officeart/2005/8/layout/orgChart1"/>
    <dgm:cxn modelId="{D7669554-74ED-294B-AE49-92D530DF2D96}" type="presParOf" srcId="{8463E4C9-2A2B-5C4C-B8C9-9D8A5356163E}" destId="{8CDFBDCE-24E6-EA4C-96FC-AF466590EF9E}" srcOrd="2" destOrd="0" presId="urn:microsoft.com/office/officeart/2005/8/layout/orgChart1"/>
    <dgm:cxn modelId="{B0C6700F-42D9-A04E-92B2-993B6276173C}" type="presParOf" srcId="{C2E64E23-A98B-5C47-92F3-F927CB0AD87A}" destId="{DEA8D64D-3199-7346-8CAD-844D44A04F09}" srcOrd="2" destOrd="0" presId="urn:microsoft.com/office/officeart/2005/8/layout/orgChart1"/>
    <dgm:cxn modelId="{5C2F42E8-F5DD-7345-9B16-906B51EA6652}" type="presParOf" srcId="{DEA8D64D-3199-7346-8CAD-844D44A04F09}" destId="{D62E2AFB-758B-FE4F-95AF-65E44BE28883}" srcOrd="0" destOrd="0" presId="urn:microsoft.com/office/officeart/2005/8/layout/orgChart1"/>
    <dgm:cxn modelId="{45401771-872A-A643-B21B-EB6B9468621E}" type="presParOf" srcId="{DEA8D64D-3199-7346-8CAD-844D44A04F09}" destId="{01B3D3F0-4A73-1E4A-9AEE-B0A83203BA9C}" srcOrd="1" destOrd="0" presId="urn:microsoft.com/office/officeart/2005/8/layout/orgChart1"/>
    <dgm:cxn modelId="{4F86099C-2E08-E34A-B38D-BB0B50DA2576}" type="presParOf" srcId="{01B3D3F0-4A73-1E4A-9AEE-B0A83203BA9C}" destId="{4EF3B51B-5454-1E4D-BB04-B5C7F5BA2C37}" srcOrd="0" destOrd="0" presId="urn:microsoft.com/office/officeart/2005/8/layout/orgChart1"/>
    <dgm:cxn modelId="{A593B0CE-AF52-6A44-8598-23721D716A43}" type="presParOf" srcId="{4EF3B51B-5454-1E4D-BB04-B5C7F5BA2C37}" destId="{7DA44DC8-C243-C446-861F-D556BBDC1571}" srcOrd="0" destOrd="0" presId="urn:microsoft.com/office/officeart/2005/8/layout/orgChart1"/>
    <dgm:cxn modelId="{56A35D76-3FAB-E449-B56B-DE517053C812}" type="presParOf" srcId="{4EF3B51B-5454-1E4D-BB04-B5C7F5BA2C37}" destId="{C6E500AE-FAC0-9540-AD26-4641AC6F93D7}" srcOrd="1" destOrd="0" presId="urn:microsoft.com/office/officeart/2005/8/layout/orgChart1"/>
    <dgm:cxn modelId="{4386FC95-B0F8-8942-B1D3-4F7284086EA5}" type="presParOf" srcId="{01B3D3F0-4A73-1E4A-9AEE-B0A83203BA9C}" destId="{534D1678-EA74-0A41-B354-B71D4D43FF59}" srcOrd="1" destOrd="0" presId="urn:microsoft.com/office/officeart/2005/8/layout/orgChart1"/>
    <dgm:cxn modelId="{05D1491C-8D43-C945-A49B-7FB92E5141BA}" type="presParOf" srcId="{01B3D3F0-4A73-1E4A-9AEE-B0A83203BA9C}" destId="{330AC424-81BD-E841-8B82-EEC032760AB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2E2AFB-758B-FE4F-95AF-65E44BE28883}">
      <dsp:nvSpPr>
        <dsp:cNvPr id="0" name=""/>
        <dsp:cNvSpPr/>
      </dsp:nvSpPr>
      <dsp:spPr>
        <a:xfrm>
          <a:off x="3029733" y="2102044"/>
          <a:ext cx="1034266" cy="476476"/>
        </a:xfrm>
        <a:custGeom>
          <a:avLst/>
          <a:gdLst/>
          <a:ahLst/>
          <a:cxnLst/>
          <a:rect l="0" t="0" r="0" b="0"/>
          <a:pathLst>
            <a:path>
              <a:moveTo>
                <a:pt x="1034266" y="0"/>
              </a:moveTo>
              <a:lnTo>
                <a:pt x="1034266" y="476476"/>
              </a:lnTo>
              <a:lnTo>
                <a:pt x="0" y="476476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A47A9C-3378-CA4B-BEF4-BED3C9F295FC}">
      <dsp:nvSpPr>
        <dsp:cNvPr id="0" name=""/>
        <dsp:cNvSpPr/>
      </dsp:nvSpPr>
      <dsp:spPr>
        <a:xfrm>
          <a:off x="4064000" y="2102044"/>
          <a:ext cx="3486638" cy="10588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38014"/>
              </a:lnTo>
              <a:lnTo>
                <a:pt x="3486638" y="938014"/>
              </a:lnTo>
              <a:lnTo>
                <a:pt x="3486638" y="1058862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0B7140-9D85-E44E-8F54-924ED046BD3D}">
      <dsp:nvSpPr>
        <dsp:cNvPr id="0" name=""/>
        <dsp:cNvSpPr/>
      </dsp:nvSpPr>
      <dsp:spPr>
        <a:xfrm>
          <a:off x="4064000" y="2102044"/>
          <a:ext cx="2094004" cy="10588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38014"/>
              </a:lnTo>
              <a:lnTo>
                <a:pt x="2094004" y="938014"/>
              </a:lnTo>
              <a:lnTo>
                <a:pt x="2094004" y="1058862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3490A9-57A1-D34E-A22C-FBB5239CBEA8}">
      <dsp:nvSpPr>
        <dsp:cNvPr id="0" name=""/>
        <dsp:cNvSpPr/>
      </dsp:nvSpPr>
      <dsp:spPr>
        <a:xfrm>
          <a:off x="4064000" y="2102044"/>
          <a:ext cx="701369" cy="10588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38014"/>
              </a:lnTo>
              <a:lnTo>
                <a:pt x="701369" y="938014"/>
              </a:lnTo>
              <a:lnTo>
                <a:pt x="701369" y="1058862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442C3B-2B87-F841-A539-1B31799937D7}">
      <dsp:nvSpPr>
        <dsp:cNvPr id="0" name=""/>
        <dsp:cNvSpPr/>
      </dsp:nvSpPr>
      <dsp:spPr>
        <a:xfrm>
          <a:off x="3372735" y="2102044"/>
          <a:ext cx="691264" cy="1058862"/>
        </a:xfrm>
        <a:custGeom>
          <a:avLst/>
          <a:gdLst/>
          <a:ahLst/>
          <a:cxnLst/>
          <a:rect l="0" t="0" r="0" b="0"/>
          <a:pathLst>
            <a:path>
              <a:moveTo>
                <a:pt x="691264" y="0"/>
              </a:moveTo>
              <a:lnTo>
                <a:pt x="691264" y="938014"/>
              </a:lnTo>
              <a:lnTo>
                <a:pt x="0" y="938014"/>
              </a:lnTo>
              <a:lnTo>
                <a:pt x="0" y="1058862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8E8AB7-544C-9F45-8041-CA2D09CD8A5B}">
      <dsp:nvSpPr>
        <dsp:cNvPr id="0" name=""/>
        <dsp:cNvSpPr/>
      </dsp:nvSpPr>
      <dsp:spPr>
        <a:xfrm>
          <a:off x="1980101" y="2102044"/>
          <a:ext cx="2083898" cy="1058862"/>
        </a:xfrm>
        <a:custGeom>
          <a:avLst/>
          <a:gdLst/>
          <a:ahLst/>
          <a:cxnLst/>
          <a:rect l="0" t="0" r="0" b="0"/>
          <a:pathLst>
            <a:path>
              <a:moveTo>
                <a:pt x="2083898" y="0"/>
              </a:moveTo>
              <a:lnTo>
                <a:pt x="2083898" y="938014"/>
              </a:lnTo>
              <a:lnTo>
                <a:pt x="0" y="938014"/>
              </a:lnTo>
              <a:lnTo>
                <a:pt x="0" y="1058862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6C01B9-EE45-BA49-B009-954E32AD5538}">
      <dsp:nvSpPr>
        <dsp:cNvPr id="0" name=""/>
        <dsp:cNvSpPr/>
      </dsp:nvSpPr>
      <dsp:spPr>
        <a:xfrm>
          <a:off x="582414" y="2102044"/>
          <a:ext cx="3481585" cy="1058862"/>
        </a:xfrm>
        <a:custGeom>
          <a:avLst/>
          <a:gdLst/>
          <a:ahLst/>
          <a:cxnLst/>
          <a:rect l="0" t="0" r="0" b="0"/>
          <a:pathLst>
            <a:path>
              <a:moveTo>
                <a:pt x="3481585" y="0"/>
              </a:moveTo>
              <a:lnTo>
                <a:pt x="3481585" y="938014"/>
              </a:lnTo>
              <a:lnTo>
                <a:pt x="0" y="938014"/>
              </a:lnTo>
              <a:lnTo>
                <a:pt x="0" y="1058862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1FBED9-63BA-9940-87AE-467FF5328A83}">
      <dsp:nvSpPr>
        <dsp:cNvPr id="0" name=""/>
        <dsp:cNvSpPr/>
      </dsp:nvSpPr>
      <dsp:spPr>
        <a:xfrm>
          <a:off x="3488531" y="1526575"/>
          <a:ext cx="1150937" cy="57546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ZH</a:t>
          </a:r>
          <a:endParaRPr lang="en-US" sz="1800" kern="1200" dirty="0"/>
        </a:p>
      </dsp:txBody>
      <dsp:txXfrm>
        <a:off x="3488531" y="1526575"/>
        <a:ext cx="1150937" cy="575468"/>
      </dsp:txXfrm>
    </dsp:sp>
    <dsp:sp modelId="{7F1CCA0C-9A49-4B45-85DC-EDC53187EA30}">
      <dsp:nvSpPr>
        <dsp:cNvPr id="0" name=""/>
        <dsp:cNvSpPr/>
      </dsp:nvSpPr>
      <dsp:spPr>
        <a:xfrm>
          <a:off x="1892" y="3160906"/>
          <a:ext cx="1161042" cy="73118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jj</a:t>
          </a:r>
          <a:r>
            <a:rPr lang="en-US" sz="1800" kern="1200" dirty="0" smtClean="0"/>
            <a:t>: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bb,cc,gg</a:t>
          </a:r>
          <a:endParaRPr lang="en-US" sz="1800" kern="1200" dirty="0"/>
        </a:p>
      </dsp:txBody>
      <dsp:txXfrm>
        <a:off x="1892" y="3160906"/>
        <a:ext cx="1161042" cy="731184"/>
      </dsp:txXfrm>
    </dsp:sp>
    <dsp:sp modelId="{1CCC46AF-6F06-5C47-877E-32BC893918D6}">
      <dsp:nvSpPr>
        <dsp:cNvPr id="0" name=""/>
        <dsp:cNvSpPr/>
      </dsp:nvSpPr>
      <dsp:spPr>
        <a:xfrm>
          <a:off x="1404632" y="3160906"/>
          <a:ext cx="1150937" cy="70467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ww</a:t>
          </a:r>
          <a:r>
            <a:rPr lang="en-US" sz="1800" kern="1200" dirty="0" smtClean="0"/>
            <a:t>: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 4q,qqlv,lvlv</a:t>
          </a:r>
          <a:endParaRPr lang="en-US" sz="1800" kern="1200" dirty="0"/>
        </a:p>
      </dsp:txBody>
      <dsp:txXfrm>
        <a:off x="1404632" y="3160906"/>
        <a:ext cx="1150937" cy="704678"/>
      </dsp:txXfrm>
    </dsp:sp>
    <dsp:sp modelId="{90CD27B4-A0DB-F145-AD8C-746015BA0241}">
      <dsp:nvSpPr>
        <dsp:cNvPr id="0" name=""/>
        <dsp:cNvSpPr/>
      </dsp:nvSpPr>
      <dsp:spPr>
        <a:xfrm>
          <a:off x="2797266" y="3160906"/>
          <a:ext cx="1150937" cy="70606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ZZ: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lljj,vvjj,4l</a:t>
          </a:r>
          <a:endParaRPr lang="en-US" sz="1800" kern="1200" dirty="0"/>
        </a:p>
      </dsp:txBody>
      <dsp:txXfrm>
        <a:off x="2797266" y="3160906"/>
        <a:ext cx="1150937" cy="706065"/>
      </dsp:txXfrm>
    </dsp:sp>
    <dsp:sp modelId="{05C9C40A-3608-5A4E-9BF9-FC825E57E5F9}">
      <dsp:nvSpPr>
        <dsp:cNvPr id="0" name=""/>
        <dsp:cNvSpPr/>
      </dsp:nvSpPr>
      <dsp:spPr>
        <a:xfrm>
          <a:off x="4189901" y="3160906"/>
          <a:ext cx="1150937" cy="73118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14:m xmlns:a14="http://schemas.microsoft.com/office/drawing/2010/main">
            <m:oMath xmlns:m="http://schemas.openxmlformats.org/officeDocument/2006/math">
              <m:r>
                <a:rPr lang="en-US" sz="1800" b="0" i="1" kern="1200" smtClean="0">
                  <a:latin typeface="Cambria Math" charset="0"/>
                  <a:ea typeface="Cambria Math" charset="0"/>
                  <a:cs typeface="Cambria Math" charset="0"/>
                </a:rPr>
                <m:t>𝑙𝑙</m:t>
              </m:r>
            </m:oMath>
          </a14:m>
          <a:r>
            <a:rPr lang="en-US" sz="1800" b="0" i="1" kern="1200" dirty="0" smtClean="0">
              <a:latin typeface="Cambria Math" charset="0"/>
              <a:ea typeface="Cambria Math" charset="0"/>
              <a:cs typeface="Cambria Math" charset="0"/>
            </a:rPr>
            <a:t>: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r>
                  <a:rPr lang="en-US" sz="1800" i="1" kern="1200" smtClean="0">
                    <a:latin typeface="Cambria Math" charset="0"/>
                    <a:ea typeface="Cambria Math" charset="0"/>
                    <a:cs typeface="Cambria Math" charset="0"/>
                  </a:rPr>
                  <m:t>𝜏𝜏</m:t>
                </m:r>
                <m:r>
                  <a:rPr lang="en-US" sz="1800" b="0" i="1" kern="1200" smtClean="0">
                    <a:latin typeface="Cambria Math" charset="0"/>
                    <a:ea typeface="Cambria Math" charset="0"/>
                    <a:cs typeface="Cambria Math" charset="0"/>
                  </a:rPr>
                  <m:t>,</m:t>
                </m:r>
                <m:r>
                  <a:rPr lang="en-US" sz="1800" b="0" i="1" kern="1200" smtClean="0">
                    <a:latin typeface="Cambria Math" charset="0"/>
                    <a:ea typeface="Cambria Math" charset="0"/>
                    <a:cs typeface="Cambria Math" charset="0"/>
                  </a:rPr>
                  <m:t>𝜇𝜇</m:t>
                </m:r>
              </m:oMath>
            </m:oMathPara>
          </a14:m>
          <a:endParaRPr lang="en-US" sz="1800" kern="1200" dirty="0"/>
        </a:p>
      </dsp:txBody>
      <dsp:txXfrm>
        <a:off x="4189901" y="3160906"/>
        <a:ext cx="1150937" cy="731184"/>
      </dsp:txXfrm>
    </dsp:sp>
    <dsp:sp modelId="{52D156F5-7942-834C-B902-DEBE5BFFC081}">
      <dsp:nvSpPr>
        <dsp:cNvPr id="0" name=""/>
        <dsp:cNvSpPr/>
      </dsp:nvSpPr>
      <dsp:spPr>
        <a:xfrm>
          <a:off x="5582535" y="3160906"/>
          <a:ext cx="1150937" cy="57546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r>
                  <a:rPr lang="en-US" sz="1800" i="1" kern="1200" smtClean="0">
                    <a:latin typeface="Cambria Math" charset="0"/>
                    <a:ea typeface="Cambria Math" charset="0"/>
                    <a:cs typeface="Cambria Math" charset="0"/>
                  </a:rPr>
                  <m:t>𝛾𝛾</m:t>
                </m:r>
              </m:oMath>
            </m:oMathPara>
          </a14:m>
          <a:endParaRPr lang="en-US" sz="1800" kern="1200" dirty="0"/>
        </a:p>
      </dsp:txBody>
      <dsp:txXfrm>
        <a:off x="5582535" y="3160906"/>
        <a:ext cx="1150937" cy="575468"/>
      </dsp:txXfrm>
    </dsp:sp>
    <dsp:sp modelId="{495DD73A-6CF9-9247-A425-66BFE4210A85}">
      <dsp:nvSpPr>
        <dsp:cNvPr id="0" name=""/>
        <dsp:cNvSpPr/>
      </dsp:nvSpPr>
      <dsp:spPr>
        <a:xfrm>
          <a:off x="6975169" y="3160906"/>
          <a:ext cx="1150937" cy="57546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invisible</a:t>
          </a:r>
          <a:endParaRPr lang="en-US" sz="1800" kern="1200" dirty="0"/>
        </a:p>
      </dsp:txBody>
      <dsp:txXfrm>
        <a:off x="6975169" y="3160906"/>
        <a:ext cx="1150937" cy="575468"/>
      </dsp:txXfrm>
    </dsp:sp>
    <dsp:sp modelId="{7DA44DC8-C243-C446-861F-D556BBDC1571}">
      <dsp:nvSpPr>
        <dsp:cNvPr id="0" name=""/>
        <dsp:cNvSpPr/>
      </dsp:nvSpPr>
      <dsp:spPr>
        <a:xfrm>
          <a:off x="1878795" y="2290786"/>
          <a:ext cx="1150937" cy="57546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qq,ll,vv</a:t>
          </a:r>
          <a:endParaRPr lang="en-US" sz="1800" kern="1200" dirty="0"/>
        </a:p>
      </dsp:txBody>
      <dsp:txXfrm>
        <a:off x="1878795" y="2290786"/>
        <a:ext cx="1150937" cy="5754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BE2FC8-6564-9D4B-851D-B8E8971A62B6}" type="datetimeFigureOut">
              <a:rPr lang="en-US" smtClean="0"/>
              <a:t>11/14/18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42B45C-C3AD-1C44-8E76-FC0F57194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963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A1494-25D4-5C46-92D3-41E7FD19E4CE}" type="datetimeFigureOut">
              <a:rPr lang="en-US" smtClean="0"/>
              <a:t>11/14/18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B704B-C07D-194D-ABD6-19B084741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714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A1494-25D4-5C46-92D3-41E7FD19E4CE}" type="datetimeFigureOut">
              <a:rPr lang="en-US" smtClean="0"/>
              <a:t>11/14/18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B704B-C07D-194D-ABD6-19B084741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75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A1494-25D4-5C46-92D3-41E7FD19E4CE}" type="datetimeFigureOut">
              <a:rPr lang="en-US" smtClean="0"/>
              <a:t>11/14/18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B704B-C07D-194D-ABD6-19B084741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849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A1494-25D4-5C46-92D3-41E7FD19E4CE}" type="datetimeFigureOut">
              <a:rPr lang="en-US" smtClean="0"/>
              <a:t>11/14/18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B704B-C07D-194D-ABD6-19B084741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A1494-25D4-5C46-92D3-41E7FD19E4CE}" type="datetimeFigureOut">
              <a:rPr lang="en-US" smtClean="0"/>
              <a:t>11/14/18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B704B-C07D-194D-ABD6-19B084741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87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A1494-25D4-5C46-92D3-41E7FD19E4CE}" type="datetimeFigureOut">
              <a:rPr lang="en-US" smtClean="0"/>
              <a:t>11/14/18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B704B-C07D-194D-ABD6-19B084741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479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A1494-25D4-5C46-92D3-41E7FD19E4CE}" type="datetimeFigureOut">
              <a:rPr lang="en-US" smtClean="0"/>
              <a:t>11/14/18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B704B-C07D-194D-ABD6-19B084741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237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A1494-25D4-5C46-92D3-41E7FD19E4CE}" type="datetimeFigureOut">
              <a:rPr lang="en-US" smtClean="0"/>
              <a:t>11/14/18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B704B-C07D-194D-ABD6-19B084741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945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A1494-25D4-5C46-92D3-41E7FD19E4CE}" type="datetimeFigureOut">
              <a:rPr lang="en-US" smtClean="0"/>
              <a:t>11/14/18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B704B-C07D-194D-ABD6-19B084741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266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A1494-25D4-5C46-92D3-41E7FD19E4CE}" type="datetimeFigureOut">
              <a:rPr lang="en-US" smtClean="0"/>
              <a:t>11/14/18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B704B-C07D-194D-ABD6-19B084741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810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A1494-25D4-5C46-92D3-41E7FD19E4CE}" type="datetimeFigureOut">
              <a:rPr lang="en-US" smtClean="0"/>
              <a:t>11/14/18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B704B-C07D-194D-ABD6-19B084741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223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A1494-25D4-5C46-92D3-41E7FD19E4CE}" type="datetimeFigureOut">
              <a:rPr lang="en-US" smtClean="0"/>
              <a:t>11/14/18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B704B-C07D-194D-ABD6-19B084741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94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indico.ihep.ac.cn/event/7389/session/0/contribution/207/material/slides/0.pdf" TargetMode="External"/><Relationship Id="rId4" Type="http://schemas.openxmlformats.org/officeDocument/2006/relationships/hyperlink" Target="https://indico.ihep.ac.cn/event/7389/session/0/contribution/208/material/slides/0.pdf" TargetMode="External"/><Relationship Id="rId5" Type="http://schemas.openxmlformats.org/officeDocument/2006/relationships/hyperlink" Target="https://indico.ihep.ac.cn/event/7389/session/0/contribution/210/material/slides/0.pdf" TargetMode="External"/><Relationship Id="rId6" Type="http://schemas.openxmlformats.org/officeDocument/2006/relationships/hyperlink" Target="https://indico.ihep.ac.cn/event/7389/session/14/contribution/226/material/slides/0.pdf" TargetMode="External"/><Relationship Id="rId7" Type="http://schemas.openxmlformats.org/officeDocument/2006/relationships/hyperlink" Target="https://indico.ihep.ac.cn/event/7389/session/14/contribution/106/material/slides/0.pdf" TargetMode="External"/><Relationship Id="rId8" Type="http://schemas.openxmlformats.org/officeDocument/2006/relationships/hyperlink" Target="https://indico.ihep.ac.cn/event/7389/session/14/contribution/116/material/slides/0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indico.ihep.ac.cn/event/7389/session/0/contribution/206/material/slides/0.pd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diagramData" Target="../diagrams/data2.xml"/><Relationship Id="rId8" Type="http://schemas.openxmlformats.org/officeDocument/2006/relationships/diagramLayout" Target="../diagrams/layout1.xml"/><Relationship Id="rId9" Type="http://schemas.openxmlformats.org/officeDocument/2006/relationships/diagramQuickStyle" Target="../diagrams/quickStyle1.xml"/><Relationship Id="rId10" Type="http://schemas.openxmlformats.org/officeDocument/2006/relationships/diagramColors" Target="../diagrams/colors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Higgs physics toward TDR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4973" y="4118873"/>
            <a:ext cx="9144000" cy="1655762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Yaquan</a:t>
            </a:r>
            <a:r>
              <a:rPr lang="en-US" dirty="0" smtClean="0"/>
              <a:t> Fang (IHEP)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Nov </a:t>
            </a:r>
            <a:r>
              <a:rPr lang="en-US" dirty="0" smtClean="0"/>
              <a:t>15, </a:t>
            </a:r>
            <a:r>
              <a:rPr lang="en-US" dirty="0" smtClean="0"/>
              <a:t>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74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968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Status of the white paper @ CDR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270" y="1099485"/>
            <a:ext cx="4617603" cy="4351338"/>
          </a:xfrm>
        </p:spPr>
      </p:pic>
      <p:sp>
        <p:nvSpPr>
          <p:cNvPr id="6" name="TextBox 5"/>
          <p:cNvSpPr txBox="1"/>
          <p:nvPr/>
        </p:nvSpPr>
        <p:spPr>
          <a:xfrm>
            <a:off x="627140" y="5637820"/>
            <a:ext cx="744518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Higgs white paper was submitted to </a:t>
            </a:r>
            <a:r>
              <a:rPr lang="en-US" dirty="0" err="1" smtClean="0"/>
              <a:t>arXiv</a:t>
            </a:r>
            <a:r>
              <a:rPr lang="en-US" dirty="0" smtClean="0"/>
              <a:t> on Oct 21 after one year struggling.</a:t>
            </a:r>
          </a:p>
          <a:p>
            <a:r>
              <a:rPr lang="en-US" dirty="0" smtClean="0"/>
              <a:t>It was </a:t>
            </a:r>
            <a:r>
              <a:rPr lang="en-US" dirty="0" smtClean="0"/>
              <a:t>submitted </a:t>
            </a:r>
            <a:r>
              <a:rPr lang="en-US" dirty="0" smtClean="0"/>
              <a:t>to CPC on Nov 9</a:t>
            </a:r>
            <a:r>
              <a:rPr lang="en-US" baseline="30000" dirty="0" smtClean="0"/>
              <a:t>th</a:t>
            </a:r>
            <a:r>
              <a:rPr lang="en-US" dirty="0" smtClean="0"/>
              <a:t>.  </a:t>
            </a:r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4993" y="1341531"/>
            <a:ext cx="6714618" cy="3487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77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标题 1"/>
          <p:cNvSpPr>
            <a:spLocks noGrp="1"/>
          </p:cNvSpPr>
          <p:nvPr>
            <p:ph type="title"/>
          </p:nvPr>
        </p:nvSpPr>
        <p:spPr>
          <a:xfrm>
            <a:off x="351503" y="-80948"/>
            <a:ext cx="10515600" cy="735371"/>
          </a:xfrm>
        </p:spPr>
        <p:txBody>
          <a:bodyPr/>
          <a:lstStyle/>
          <a:p>
            <a:r>
              <a:rPr lang="en-US" altLang="zh-CN" dirty="0"/>
              <a:t>Channels</a:t>
            </a:r>
            <a:r>
              <a:rPr lang="zh-CN" altLang="en-US" dirty="0"/>
              <a:t> </a:t>
            </a:r>
            <a:r>
              <a:rPr lang="en-US" altLang="zh-CN" dirty="0"/>
              <a:t> </a:t>
            </a:r>
            <a:r>
              <a:rPr lang="en-US" altLang="zh-CN" sz="1800" dirty="0">
                <a:solidFill>
                  <a:srgbClr val="FF0000"/>
                </a:solidFill>
              </a:rPr>
              <a:t>(now 36)</a:t>
            </a:r>
            <a:endParaRPr lang="zh-CN" altLang="en-US" sz="1800" dirty="0">
              <a:solidFill>
                <a:srgbClr val="FF0000"/>
              </a:solidFill>
            </a:endParaRPr>
          </a:p>
        </p:txBody>
      </p:sp>
      <p:sp>
        <p:nvSpPr>
          <p:cNvPr id="23555" name="幻灯片编号占位符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宋体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宋体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宋体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宋体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宋体" charset="-122"/>
              </a:defRPr>
            </a:lvl9pPr>
          </a:lstStyle>
          <a:p>
            <a:fld id="{9E136C04-7DDE-7045-8D93-A06CBAB9ABF3}" type="slidenum">
              <a:rPr kumimoji="0" lang="zh-CN" altLang="en-US" sz="1200">
                <a:solidFill>
                  <a:srgbClr val="898989"/>
                </a:solidFill>
              </a:rPr>
              <a:pPr/>
              <a:t>3</a:t>
            </a:fld>
            <a:endParaRPr kumimoji="0" lang="zh-CN" altLang="en-US" sz="1200">
              <a:solidFill>
                <a:srgbClr val="898989"/>
              </a:solidFill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3681489"/>
              </p:ext>
            </p:extLst>
          </p:nvPr>
        </p:nvGraphicFramePr>
        <p:xfrm>
          <a:off x="31021" y="813092"/>
          <a:ext cx="5838452" cy="4943339"/>
        </p:xfrm>
        <a:graphic>
          <a:graphicData uri="http://schemas.openxmlformats.org/drawingml/2006/table">
            <a:tbl>
              <a:tblPr/>
              <a:tblGrid>
                <a:gridCol w="531092"/>
                <a:gridCol w="529904"/>
                <a:gridCol w="531093"/>
                <a:gridCol w="531092"/>
                <a:gridCol w="531093"/>
                <a:gridCol w="529904"/>
                <a:gridCol w="531092"/>
                <a:gridCol w="531093"/>
                <a:gridCol w="531092"/>
                <a:gridCol w="529904"/>
                <a:gridCol w="531093"/>
              </a:tblGrid>
              <a:tr h="189203">
                <a:tc gridSpan="2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黑体" charset="-122"/>
                        </a:rPr>
                        <a:t>Signal</a:t>
                      </a:r>
                    </a:p>
                  </a:txBody>
                  <a:tcPr marL="5455" marR="5455" marT="545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黑体" charset="-122"/>
                        </a:rPr>
                        <a:t>Observed</a:t>
                      </a:r>
                    </a:p>
                  </a:txBody>
                  <a:tcPr marL="5455" marR="5455" marT="545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28200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黑体" charset="-122"/>
                        </a:rPr>
                        <a:t>Who takes charge</a:t>
                      </a:r>
                    </a:p>
                  </a:txBody>
                  <a:tcPr marL="5455" marR="5455" marT="545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黑体" charset="-122"/>
                        </a:rPr>
                        <a:t>Last update</a:t>
                      </a:r>
                    </a:p>
                  </a:txBody>
                  <a:tcPr marL="5455" marR="5455" marT="545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engXian" charset="-122"/>
                        <a:ea typeface="黑体" charset="-122"/>
                      </a:endParaRPr>
                    </a:p>
                  </a:txBody>
                  <a:tcPr marL="5455" marR="5455" marT="545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黑体" charset="-122"/>
                        </a:rPr>
                        <a:t>Signal</a:t>
                      </a:r>
                    </a:p>
                  </a:txBody>
                  <a:tcPr marL="5455" marR="5455" marT="545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黑体" charset="-122"/>
                        </a:rPr>
                        <a:t>Observed</a:t>
                      </a:r>
                    </a:p>
                  </a:txBody>
                  <a:tcPr marL="5455" marR="5455" marT="545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28200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黑体" charset="-122"/>
                        </a:rPr>
                        <a:t>Who takes charge</a:t>
                      </a:r>
                    </a:p>
                  </a:txBody>
                  <a:tcPr marL="5455" marR="5455" marT="545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黑体" charset="-122"/>
                        </a:rPr>
                        <a:t>Last update</a:t>
                      </a:r>
                    </a:p>
                  </a:txBody>
                  <a:tcPr marL="5455" marR="5455" marT="545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  <a:tr h="314907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黑体" charset="-122"/>
                        </a:rPr>
                        <a:t>Z</a:t>
                      </a:r>
                    </a:p>
                  </a:txBody>
                  <a:tcPr marL="5455" marR="5455" marT="545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黑体" charset="-122"/>
                        </a:rPr>
                        <a:t>H</a:t>
                      </a:r>
                    </a:p>
                  </a:txBody>
                  <a:tcPr marL="5455" marR="5455" marT="545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engXian" charset="-122"/>
                        <a:ea typeface="黑体" charset="-122"/>
                      </a:endParaRPr>
                    </a:p>
                  </a:txBody>
                  <a:tcPr marL="5455" marR="5455" marT="545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黑体" charset="-122"/>
                        </a:rPr>
                        <a:t>Z</a:t>
                      </a:r>
                    </a:p>
                  </a:txBody>
                  <a:tcPr marL="5455" marR="5455" marT="545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黑体" charset="-122"/>
                        </a:rPr>
                        <a:t>H</a:t>
                      </a:r>
                    </a:p>
                  </a:txBody>
                  <a:tcPr marL="5455" marR="5455" marT="545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9203">
                <a:tc gridSpan="5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r-IN" altLang="zh-CN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黑体" charset="-122"/>
                        </a:rPr>
                        <a:t>H-&gt;qq </a:t>
                      </a:r>
                    </a:p>
                  </a:txBody>
                  <a:tcPr marL="5455" marR="5455" marT="545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engXian" charset="-122"/>
                        <a:ea typeface="黑体" charset="-122"/>
                      </a:endParaRPr>
                    </a:p>
                  </a:txBody>
                  <a:tcPr marL="5455" marR="5455" marT="545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r-IN" altLang="zh-CN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黑体" charset="-122"/>
                        </a:rPr>
                        <a:t>H-&gt;WW</a:t>
                      </a:r>
                    </a:p>
                  </a:txBody>
                  <a:tcPr marL="5455" marR="5455" marT="545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9203">
                <a:tc rowSpan="3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黑体" charset="-122"/>
                        </a:rPr>
                        <a:t>ee</a:t>
                      </a:r>
                    </a:p>
                  </a:txBody>
                  <a:tcPr marL="5455" marR="5455" marT="545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黑体" charset="-122"/>
                        </a:rPr>
                        <a:t>bb</a:t>
                      </a:r>
                    </a:p>
                  </a:txBody>
                  <a:tcPr marL="5455" marR="5455" marT="545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s-IS" altLang="zh-CN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黑体" charset="-122"/>
                        </a:rPr>
                        <a:t>21441</a:t>
                      </a:r>
                    </a:p>
                  </a:txBody>
                  <a:tcPr marL="5455" marR="5455" marT="545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2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黑体" charset="-122"/>
                        </a:rPr>
                        <a:t>Baiyu</a:t>
                      </a:r>
                    </a:p>
                  </a:txBody>
                  <a:tcPr marL="5455" marR="5455" marT="545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2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zh-CN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黑体" charset="-122"/>
                        </a:rPr>
                        <a:t>2017.7</a:t>
                      </a:r>
                    </a:p>
                  </a:txBody>
                  <a:tcPr marL="5455" marR="5455" marT="545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engXian" charset="-122"/>
                        <a:ea typeface="黑体" charset="-122"/>
                      </a:endParaRPr>
                    </a:p>
                  </a:txBody>
                  <a:tcPr marL="5455" marR="5455" marT="545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zh-CN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黑体" charset="-122"/>
                        </a:rPr>
                        <a:t>μμ</a:t>
                      </a:r>
                      <a:endParaRPr kumimoji="0" lang="el-GR" altLang="zh-CN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黑体" charset="-122"/>
                      </a:endParaRPr>
                    </a:p>
                  </a:txBody>
                  <a:tcPr marL="5455" marR="5455" marT="545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zh-CN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黑体" charset="-122"/>
                        </a:rPr>
                        <a:t>μvμv</a:t>
                      </a:r>
                    </a:p>
                  </a:txBody>
                  <a:tcPr marL="5455" marR="5455" marT="545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s-IS" altLang="zh-CN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黑体" charset="-122"/>
                        </a:rPr>
                        <a:t>52</a:t>
                      </a:r>
                    </a:p>
                  </a:txBody>
                  <a:tcPr marL="5455" marR="5455" marT="545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1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黑体" charset="-122"/>
                        </a:rPr>
                        <a:t>Libo</a:t>
                      </a:r>
                    </a:p>
                  </a:txBody>
                  <a:tcPr marL="5455" marR="5455" marT="545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1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zh-CN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黑体" charset="-122"/>
                        </a:rPr>
                        <a:t>2017.4</a:t>
                      </a:r>
                    </a:p>
                  </a:txBody>
                  <a:tcPr marL="5455" marR="5455" marT="545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92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黑体" charset="-122"/>
                        </a:rPr>
                        <a:t>cc</a:t>
                      </a:r>
                    </a:p>
                  </a:txBody>
                  <a:tcPr marL="5455" marR="5455" marT="545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黑体" charset="-122"/>
                        </a:rPr>
                        <a:t>983</a:t>
                      </a:r>
                    </a:p>
                  </a:txBody>
                  <a:tcPr marL="5455" marR="5455" marT="545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engXian" charset="-122"/>
                        <a:ea typeface="黑体" charset="-122"/>
                      </a:endParaRPr>
                    </a:p>
                  </a:txBody>
                  <a:tcPr marL="5455" marR="5455" marT="545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黑体" charset="-122"/>
                        </a:rPr>
                        <a:t>evev</a:t>
                      </a:r>
                    </a:p>
                  </a:txBody>
                  <a:tcPr marL="5455" marR="5455" marT="545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黑体" charset="-122"/>
                        </a:rPr>
                        <a:t>36</a:t>
                      </a:r>
                    </a:p>
                  </a:txBody>
                  <a:tcPr marL="5455" marR="5455" marT="545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92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黑体" charset="-122"/>
                        </a:rPr>
                        <a:t>gg</a:t>
                      </a:r>
                    </a:p>
                  </a:txBody>
                  <a:tcPr marL="5455" marR="5455" marT="545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s-IS" altLang="zh-CN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黑体" charset="-122"/>
                        </a:rPr>
                        <a:t>2965</a:t>
                      </a:r>
                    </a:p>
                  </a:txBody>
                  <a:tcPr marL="5455" marR="5455" marT="545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engXian" charset="-122"/>
                        <a:ea typeface="黑体" charset="-122"/>
                      </a:endParaRPr>
                    </a:p>
                  </a:txBody>
                  <a:tcPr marL="5455" marR="5455" marT="545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zh-CN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黑体" charset="-122"/>
                        </a:rPr>
                        <a:t>evμv</a:t>
                      </a:r>
                    </a:p>
                  </a:txBody>
                  <a:tcPr marL="5455" marR="5455" marT="545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s-IS" altLang="zh-CN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黑体" charset="-122"/>
                        </a:rPr>
                        <a:t>105</a:t>
                      </a:r>
                    </a:p>
                  </a:txBody>
                  <a:tcPr marL="5455" marR="5455" marT="545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8309">
                <a:tc rowSpan="3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zh-CN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黑体" charset="-122"/>
                        </a:rPr>
                        <a:t>μμ</a:t>
                      </a:r>
                    </a:p>
                  </a:txBody>
                  <a:tcPr marL="5455" marR="5455" marT="545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黑体" charset="-122"/>
                        </a:rPr>
                        <a:t>bb</a:t>
                      </a:r>
                    </a:p>
                  </a:txBody>
                  <a:tcPr marL="5455" marR="5455" marT="545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s-IS" altLang="zh-CN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黑体" charset="-122"/>
                        </a:rPr>
                        <a:t>29771</a:t>
                      </a:r>
                    </a:p>
                  </a:txBody>
                  <a:tcPr marL="5455" marR="5455" marT="545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engXian" charset="-122"/>
                        <a:ea typeface="黑体" charset="-122"/>
                      </a:endParaRPr>
                    </a:p>
                  </a:txBody>
                  <a:tcPr marL="5455" marR="5455" marT="545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黑体" charset="-122"/>
                        </a:rPr>
                        <a:t>evqq</a:t>
                      </a:r>
                    </a:p>
                  </a:txBody>
                  <a:tcPr marL="5455" marR="5455" marT="545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s-IS" altLang="zh-CN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黑体" charset="-122"/>
                        </a:rPr>
                        <a:t>663</a:t>
                      </a:r>
                    </a:p>
                  </a:txBody>
                  <a:tcPr marL="5455" marR="5455" marT="545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92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黑体" charset="-122"/>
                        </a:rPr>
                        <a:t>cc</a:t>
                      </a:r>
                    </a:p>
                  </a:txBody>
                  <a:tcPr marL="5455" marR="5455" marT="545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黑体" charset="-122"/>
                        </a:rPr>
                        <a:t>1514</a:t>
                      </a:r>
                    </a:p>
                  </a:txBody>
                  <a:tcPr marL="5455" marR="5455" marT="545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engXian" charset="-122"/>
                        <a:ea typeface="黑体" charset="-122"/>
                      </a:endParaRPr>
                    </a:p>
                  </a:txBody>
                  <a:tcPr marL="5455" marR="5455" marT="545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zh-CN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黑体" charset="-122"/>
                        </a:rPr>
                        <a:t>μvqq</a:t>
                      </a:r>
                    </a:p>
                  </a:txBody>
                  <a:tcPr marL="5455" marR="5455" marT="545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s-IS" altLang="zh-CN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黑体" charset="-122"/>
                        </a:rPr>
                        <a:t>717</a:t>
                      </a:r>
                    </a:p>
                  </a:txBody>
                  <a:tcPr marL="5455" marR="5455" marT="545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92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黑体" charset="-122"/>
                        </a:rPr>
                        <a:t>gg</a:t>
                      </a:r>
                    </a:p>
                  </a:txBody>
                  <a:tcPr marL="5455" marR="5455" marT="545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黑体" charset="-122"/>
                        </a:rPr>
                        <a:t>4380</a:t>
                      </a:r>
                    </a:p>
                  </a:txBody>
                  <a:tcPr marL="5455" marR="5455" marT="545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engXian" charset="-122"/>
                        <a:ea typeface="黑体" charset="-122"/>
                      </a:endParaRPr>
                    </a:p>
                  </a:txBody>
                  <a:tcPr marL="5455" marR="5455" marT="545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黑体" charset="-122"/>
                        </a:rPr>
                        <a:t>ee</a:t>
                      </a:r>
                    </a:p>
                  </a:txBody>
                  <a:tcPr marL="5455" marR="5455" marT="545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zh-CN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黑体" charset="-122"/>
                        </a:rPr>
                        <a:t>μvμv</a:t>
                      </a:r>
                    </a:p>
                  </a:txBody>
                  <a:tcPr marL="5455" marR="5455" marT="545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黑体" charset="-122"/>
                        </a:rPr>
                        <a:t>44</a:t>
                      </a:r>
                    </a:p>
                  </a:txBody>
                  <a:tcPr marL="5455" marR="5455" marT="545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9203">
                <a:tc rowSpan="3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黑体" charset="-122"/>
                        </a:rPr>
                        <a:t>qq</a:t>
                      </a:r>
                    </a:p>
                  </a:txBody>
                  <a:tcPr marL="5455" marR="5455" marT="545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黑体" charset="-122"/>
                        </a:rPr>
                        <a:t>bb</a:t>
                      </a:r>
                    </a:p>
                  </a:txBody>
                  <a:tcPr marL="5455" marR="5455" marT="545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zh-CN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黑体" charset="-122"/>
                        </a:rPr>
                        <a:t>176478</a:t>
                      </a:r>
                    </a:p>
                  </a:txBody>
                  <a:tcPr marL="5455" marR="5455" marT="545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engXian" charset="-122"/>
                        <a:ea typeface="黑体" charset="-122"/>
                      </a:endParaRPr>
                    </a:p>
                  </a:txBody>
                  <a:tcPr marL="5455" marR="5455" marT="545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黑体" charset="-122"/>
                        </a:rPr>
                        <a:t>evev</a:t>
                      </a:r>
                    </a:p>
                  </a:txBody>
                  <a:tcPr marL="5455" marR="5455" marT="545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s-IS" altLang="zh-CN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黑体" charset="-122"/>
                        </a:rPr>
                        <a:t>22</a:t>
                      </a:r>
                    </a:p>
                  </a:txBody>
                  <a:tcPr marL="5455" marR="5455" marT="545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92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黑体" charset="-122"/>
                        </a:rPr>
                        <a:t>cc</a:t>
                      </a:r>
                    </a:p>
                  </a:txBody>
                  <a:tcPr marL="5455" marR="5455" marT="545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zh-CN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黑体" charset="-122"/>
                        </a:rPr>
                        <a:t>8256</a:t>
                      </a:r>
                    </a:p>
                  </a:txBody>
                  <a:tcPr marL="5455" marR="5455" marT="545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engXian" charset="-122"/>
                        <a:ea typeface="黑体" charset="-122"/>
                      </a:endParaRPr>
                    </a:p>
                  </a:txBody>
                  <a:tcPr marL="5455" marR="5455" marT="545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zh-CN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黑体" charset="-122"/>
                        </a:rPr>
                        <a:t>evμv</a:t>
                      </a:r>
                    </a:p>
                  </a:txBody>
                  <a:tcPr marL="5455" marR="5455" marT="545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黑体" charset="-122"/>
                        </a:rPr>
                        <a:t>81</a:t>
                      </a:r>
                    </a:p>
                  </a:txBody>
                  <a:tcPr marL="5455" marR="5455" marT="545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92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黑体" charset="-122"/>
                        </a:rPr>
                        <a:t>gg</a:t>
                      </a:r>
                    </a:p>
                  </a:txBody>
                  <a:tcPr marL="5455" marR="5455" marT="545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s-IS" altLang="zh-CN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黑体" charset="-122"/>
                        </a:rPr>
                        <a:t>25244</a:t>
                      </a:r>
                    </a:p>
                  </a:txBody>
                  <a:tcPr marL="5455" marR="5455" marT="545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engXian" charset="-122"/>
                        <a:ea typeface="黑体" charset="-122"/>
                      </a:endParaRPr>
                    </a:p>
                  </a:txBody>
                  <a:tcPr marL="5455" marR="5455" marT="545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黑体" charset="-122"/>
                        </a:rPr>
                        <a:t>evqq</a:t>
                      </a:r>
                    </a:p>
                  </a:txBody>
                  <a:tcPr marL="5455" marR="5455" marT="545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s-IS" altLang="zh-CN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黑体" charset="-122"/>
                        </a:rPr>
                        <a:t>612</a:t>
                      </a:r>
                    </a:p>
                  </a:txBody>
                  <a:tcPr marL="5455" marR="5455" marT="545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9203">
                <a:tc rowSpan="3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黑体" charset="-122"/>
                        </a:rPr>
                        <a:t>vv</a:t>
                      </a:r>
                    </a:p>
                  </a:txBody>
                  <a:tcPr marL="5455" marR="5455" marT="545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黑体" charset="-122"/>
                        </a:rPr>
                        <a:t>bb</a:t>
                      </a:r>
                    </a:p>
                  </a:txBody>
                  <a:tcPr marL="5455" marR="5455" marT="545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s-IS" altLang="zh-CN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黑体" charset="-122"/>
                        </a:rPr>
                        <a:t>69820</a:t>
                      </a:r>
                    </a:p>
                  </a:txBody>
                  <a:tcPr marL="5455" marR="5455" marT="545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engXian" charset="-122"/>
                        <a:ea typeface="黑体" charset="-122"/>
                      </a:endParaRPr>
                    </a:p>
                  </a:txBody>
                  <a:tcPr marL="5455" marR="5455" marT="545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zh-CN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黑体" charset="-122"/>
                        </a:rPr>
                        <a:t>μvqq</a:t>
                      </a:r>
                    </a:p>
                  </a:txBody>
                  <a:tcPr marL="5455" marR="5455" marT="545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s-IS" altLang="zh-CN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黑体" charset="-122"/>
                        </a:rPr>
                        <a:t>684</a:t>
                      </a:r>
                    </a:p>
                  </a:txBody>
                  <a:tcPr marL="5455" marR="5455" marT="545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92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黑体" charset="-122"/>
                        </a:rPr>
                        <a:t>cc</a:t>
                      </a:r>
                    </a:p>
                  </a:txBody>
                  <a:tcPr marL="5455" marR="5455" marT="545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zh-CN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黑体" charset="-122"/>
                        </a:rPr>
                        <a:t>3029</a:t>
                      </a:r>
                    </a:p>
                  </a:txBody>
                  <a:tcPr marL="5455" marR="5455" marT="545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engXian" charset="-122"/>
                        <a:ea typeface="黑体" charset="-122"/>
                      </a:endParaRPr>
                    </a:p>
                  </a:txBody>
                  <a:tcPr marL="5455" marR="5455" marT="545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黑体" charset="-122"/>
                        </a:rPr>
                        <a:t>vv</a:t>
                      </a:r>
                    </a:p>
                  </a:txBody>
                  <a:tcPr marL="5455" marR="5455" marT="545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黑体" charset="-122"/>
                        </a:rPr>
                        <a:t>qqqq</a:t>
                      </a:r>
                    </a:p>
                  </a:txBody>
                  <a:tcPr marL="5455" marR="5455" marT="545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zh-CN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黑体" charset="-122"/>
                        </a:rPr>
                        <a:t>9022</a:t>
                      </a:r>
                    </a:p>
                  </a:txBody>
                  <a:tcPr marL="5455" marR="5455" marT="545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92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黑体" charset="-122"/>
                        </a:rPr>
                        <a:t>gg</a:t>
                      </a:r>
                    </a:p>
                  </a:txBody>
                  <a:tcPr marL="5455" marR="5455" marT="545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s-IS" altLang="zh-CN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黑体" charset="-122"/>
                        </a:rPr>
                        <a:t>9522</a:t>
                      </a:r>
                    </a:p>
                  </a:txBody>
                  <a:tcPr marL="5455" marR="5455" marT="545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engXian" charset="-122"/>
                        <a:ea typeface="黑体" charset="-122"/>
                      </a:endParaRPr>
                    </a:p>
                  </a:txBody>
                  <a:tcPr marL="5455" marR="5455" marT="545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engXian" charset="-122"/>
                        <a:ea typeface="黑体" charset="-122"/>
                      </a:endParaRPr>
                    </a:p>
                  </a:txBody>
                  <a:tcPr marL="5455" marR="5455" marT="5455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engXian" charset="-122"/>
                        <a:ea typeface="黑体" charset="-122"/>
                      </a:endParaRPr>
                    </a:p>
                  </a:txBody>
                  <a:tcPr marL="5455" marR="5455" marT="5455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engXian" charset="-122"/>
                        <a:ea typeface="黑体" charset="-122"/>
                      </a:endParaRPr>
                    </a:p>
                  </a:txBody>
                  <a:tcPr marL="5455" marR="5455" marT="5455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engXian" charset="-122"/>
                        <a:ea typeface="黑体" charset="-122"/>
                      </a:endParaRPr>
                    </a:p>
                  </a:txBody>
                  <a:tcPr marL="5455" marR="5455" marT="5455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engXian" charset="-122"/>
                        <a:ea typeface="黑体" charset="-122"/>
                      </a:endParaRPr>
                    </a:p>
                  </a:txBody>
                  <a:tcPr marL="5455" marR="5455" marT="5455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9203">
                <a:tc gridSpan="5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s-IS" altLang="zh-CN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黑体" charset="-122"/>
                        </a:rPr>
                        <a:t>H→γγ</a:t>
                      </a:r>
                    </a:p>
                  </a:txBody>
                  <a:tcPr marL="5455" marR="5455" marT="545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engXian" charset="-122"/>
                        <a:ea typeface="黑体" charset="-122"/>
                      </a:endParaRPr>
                    </a:p>
                  </a:txBody>
                  <a:tcPr marL="5455" marR="5455" marT="545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r-IN" altLang="zh-CN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黑体" charset="-122"/>
                        </a:rPr>
                        <a:t>H-&gt;ZZ</a:t>
                      </a:r>
                    </a:p>
                  </a:txBody>
                  <a:tcPr marL="5455" marR="5455" marT="545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9203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黑体" charset="-122"/>
                        </a:rPr>
                        <a:t>ll</a:t>
                      </a:r>
                    </a:p>
                  </a:txBody>
                  <a:tcPr marL="5455" marR="5455" marT="545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zh-CN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黑体" charset="-122"/>
                        </a:rPr>
                        <a:t>γγ</a:t>
                      </a:r>
                    </a:p>
                  </a:txBody>
                  <a:tcPr marL="5455" marR="5455" marT="545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黑体" charset="-122"/>
                        </a:rPr>
                        <a:t>90</a:t>
                      </a:r>
                    </a:p>
                  </a:txBody>
                  <a:tcPr marL="5455" marR="5455" marT="545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黑体" charset="-122"/>
                        </a:rPr>
                        <a:t>Feng</a:t>
                      </a:r>
                    </a:p>
                  </a:txBody>
                  <a:tcPr marL="5455" marR="5455" marT="545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s-IS" altLang="zh-CN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黑体" charset="-122"/>
                        </a:rPr>
                        <a:t>2015</a:t>
                      </a:r>
                    </a:p>
                  </a:txBody>
                  <a:tcPr marL="5455" marR="5455" marT="545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engXian" charset="-122"/>
                        <a:ea typeface="黑体" charset="-122"/>
                      </a:endParaRPr>
                    </a:p>
                  </a:txBody>
                  <a:tcPr marL="5455" marR="5455" marT="545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黑体" charset="-122"/>
                        </a:rPr>
                        <a:t>vv</a:t>
                      </a:r>
                    </a:p>
                  </a:txBody>
                  <a:tcPr marL="5455" marR="5455" marT="545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zh-CN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黑体" charset="-122"/>
                        </a:rPr>
                        <a:t>μμjj</a:t>
                      </a:r>
                    </a:p>
                  </a:txBody>
                  <a:tcPr marL="5455" marR="5455" marT="545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黑体" charset="-122"/>
                        </a:rPr>
                        <a:t>190</a:t>
                      </a:r>
                    </a:p>
                  </a:txBody>
                  <a:tcPr marL="5455" marR="5455" marT="545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黑体" charset="-122"/>
                        </a:rPr>
                        <a:t>Yuqian</a:t>
                      </a:r>
                    </a:p>
                  </a:txBody>
                  <a:tcPr marL="5455" marR="5455" marT="545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zh-CN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黑体" charset="-122"/>
                        </a:rPr>
                        <a:t>2016.9</a:t>
                      </a:r>
                    </a:p>
                  </a:txBody>
                  <a:tcPr marL="5455" marR="5455" marT="545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87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黑体" charset="-122"/>
                        </a:rPr>
                        <a:t>vv</a:t>
                      </a:r>
                    </a:p>
                  </a:txBody>
                  <a:tcPr marL="5455" marR="5455" marT="545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s-IS" altLang="zh-CN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黑体" charset="-122"/>
                        </a:rPr>
                        <a:t>328</a:t>
                      </a:r>
                    </a:p>
                  </a:txBody>
                  <a:tcPr marL="5455" marR="5455" marT="545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engXian" charset="-122"/>
                        <a:ea typeface="黑体" charset="-122"/>
                      </a:endParaRPr>
                    </a:p>
                  </a:txBody>
                  <a:tcPr marL="5455" marR="5455" marT="545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zh-CN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黑体" charset="-122"/>
                        </a:rPr>
                        <a:t>μμ</a:t>
                      </a:r>
                    </a:p>
                  </a:txBody>
                  <a:tcPr marL="5455" marR="5455" marT="545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黑体" charset="-122"/>
                        </a:rPr>
                        <a:t>vvjj</a:t>
                      </a:r>
                    </a:p>
                  </a:txBody>
                  <a:tcPr marL="5455" marR="5455" marT="545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s-IS" altLang="zh-CN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黑体" charset="-122"/>
                        </a:rPr>
                        <a:t>209</a:t>
                      </a:r>
                    </a:p>
                  </a:txBody>
                  <a:tcPr marL="5455" marR="5455" marT="545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187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黑体" charset="-122"/>
                        </a:rPr>
                        <a:t>qq</a:t>
                      </a:r>
                    </a:p>
                  </a:txBody>
                  <a:tcPr marL="5455" marR="5455" marT="545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s-IS" altLang="zh-CN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黑体" charset="-122"/>
                        </a:rPr>
                        <a:t>828</a:t>
                      </a:r>
                    </a:p>
                  </a:txBody>
                  <a:tcPr marL="5455" marR="5455" marT="545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黑体" charset="-122"/>
                        </a:rPr>
                        <a:t>Yitian</a:t>
                      </a:r>
                    </a:p>
                  </a:txBody>
                  <a:tcPr marL="5455" marR="5455" marT="545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zh-CN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黑体" charset="-122"/>
                        </a:rPr>
                        <a:t>2017.4</a:t>
                      </a:r>
                    </a:p>
                  </a:txBody>
                  <a:tcPr marL="5455" marR="5455" marT="545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engXian" charset="-122"/>
                        <a:ea typeface="黑体" charset="-122"/>
                      </a:endParaRPr>
                    </a:p>
                  </a:txBody>
                  <a:tcPr marL="5455" marR="5455" marT="545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黑体" charset="-122"/>
                        </a:rPr>
                        <a:t>ee</a:t>
                      </a:r>
                    </a:p>
                  </a:txBody>
                  <a:tcPr marL="5455" marR="5455" marT="545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黑体" charset="-122"/>
                        </a:rPr>
                        <a:t>vvjj</a:t>
                      </a:r>
                    </a:p>
                  </a:txBody>
                  <a:tcPr marL="5455" marR="5455" marT="545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s-IS" altLang="zh-CN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黑体" charset="-122"/>
                        </a:rPr>
                        <a:t>72</a:t>
                      </a:r>
                    </a:p>
                  </a:txBody>
                  <a:tcPr marL="5455" marR="5455" marT="545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1871">
                <a:tc gridSpan="5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s-IS" altLang="zh-CN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黑体" charset="-122"/>
                        </a:rPr>
                        <a:t>H→ll</a:t>
                      </a:r>
                    </a:p>
                  </a:txBody>
                  <a:tcPr marL="5455" marR="5455" marT="545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engXian" charset="-122"/>
                        <a:ea typeface="黑体" charset="-122"/>
                      </a:endParaRPr>
                    </a:p>
                  </a:txBody>
                  <a:tcPr marL="5455" marR="5455" marT="545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黑体" charset="-122"/>
                        </a:rPr>
                        <a:t>H-&gt;Invisible</a:t>
                      </a:r>
                    </a:p>
                  </a:txBody>
                  <a:tcPr marL="5455" marR="5455" marT="545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187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zh-CN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黑体" charset="-122"/>
                        </a:rPr>
                        <a:t>μμ</a:t>
                      </a:r>
                    </a:p>
                  </a:txBody>
                  <a:tcPr marL="5455" marR="5455" marT="545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zh-CN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黑体" charset="-122"/>
                        </a:rPr>
                        <a:t>ττ</a:t>
                      </a:r>
                    </a:p>
                  </a:txBody>
                  <a:tcPr marL="5455" marR="5455" marT="545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s-IS" altLang="zh-CN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黑体" charset="-122"/>
                        </a:rPr>
                        <a:t>2113</a:t>
                      </a:r>
                    </a:p>
                  </a:txBody>
                  <a:tcPr marL="5455" marR="5455" marT="545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黑体" charset="-122"/>
                        </a:rPr>
                        <a:t>Dan</a:t>
                      </a:r>
                    </a:p>
                  </a:txBody>
                  <a:tcPr marL="5455" marR="5455" marT="545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zh-CN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黑体" charset="-122"/>
                        </a:rPr>
                        <a:t>2017.7</a:t>
                      </a:r>
                    </a:p>
                  </a:txBody>
                  <a:tcPr marL="5455" marR="5455" marT="545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engXian" charset="-122"/>
                        <a:ea typeface="黑体" charset="-122"/>
                      </a:endParaRPr>
                    </a:p>
                  </a:txBody>
                  <a:tcPr marL="5455" marR="5455" marT="545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黑体" charset="-122"/>
                        </a:rPr>
                        <a:t>qq</a:t>
                      </a:r>
                    </a:p>
                  </a:txBody>
                  <a:tcPr marL="5455" marR="5455" marT="545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黑体" charset="-122"/>
                        </a:rPr>
                        <a:t>vvvv</a:t>
                      </a:r>
                    </a:p>
                  </a:txBody>
                  <a:tcPr marL="5455" marR="5455" marT="545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s-IS" altLang="zh-CN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黑体" charset="-122"/>
                        </a:rPr>
                        <a:t>291</a:t>
                      </a:r>
                    </a:p>
                  </a:txBody>
                  <a:tcPr marL="5455" marR="5455" marT="545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黑体" charset="-122"/>
                        </a:rPr>
                        <a:t>MoXin</a:t>
                      </a:r>
                    </a:p>
                  </a:txBody>
                  <a:tcPr marL="5455" marR="5455" marT="545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zh-CN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黑体" charset="-122"/>
                        </a:rPr>
                        <a:t>2017.7</a:t>
                      </a:r>
                    </a:p>
                  </a:txBody>
                  <a:tcPr marL="5455" marR="5455" marT="545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87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黑体" charset="-122"/>
                        </a:rPr>
                        <a:t>qq</a:t>
                      </a:r>
                    </a:p>
                  </a:txBody>
                  <a:tcPr marL="5455" marR="5455" marT="545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黑体" charset="-122"/>
                        </a:rPr>
                        <a:t>36024</a:t>
                      </a:r>
                    </a:p>
                  </a:txBody>
                  <a:tcPr marL="5455" marR="5455" marT="545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engXian" charset="-122"/>
                        <a:ea typeface="黑体" charset="-122"/>
                      </a:endParaRPr>
                    </a:p>
                  </a:txBody>
                  <a:tcPr marL="5455" marR="5455" marT="545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黑体" charset="-122"/>
                        </a:rPr>
                        <a:t>ee</a:t>
                      </a:r>
                    </a:p>
                  </a:txBody>
                  <a:tcPr marL="5455" marR="5455" marT="545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s-IS" altLang="zh-CN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黑体" charset="-122"/>
                        </a:rPr>
                        <a:t>13</a:t>
                      </a:r>
                    </a:p>
                  </a:txBody>
                  <a:tcPr marL="5455" marR="5455" marT="545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9203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黑体" charset="-122"/>
                        </a:rPr>
                        <a:t>nn</a:t>
                      </a:r>
                    </a:p>
                  </a:txBody>
                  <a:tcPr marL="5455" marR="5455" marT="545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s-IS" altLang="zh-CN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黑体" charset="-122"/>
                        </a:rPr>
                        <a:t>12478</a:t>
                      </a:r>
                    </a:p>
                  </a:txBody>
                  <a:tcPr marL="5455" marR="5455" marT="545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engXian" charset="-122"/>
                        <a:ea typeface="黑体" charset="-122"/>
                      </a:endParaRPr>
                    </a:p>
                  </a:txBody>
                  <a:tcPr marL="5455" marR="5455" marT="545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zh-CN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黑体" charset="-122"/>
                        </a:rPr>
                        <a:t>μμ</a:t>
                      </a:r>
                    </a:p>
                  </a:txBody>
                  <a:tcPr marL="5455" marR="5455" marT="545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s-IS" altLang="zh-CN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黑体" charset="-122"/>
                        </a:rPr>
                        <a:t>24</a:t>
                      </a:r>
                    </a:p>
                  </a:txBody>
                  <a:tcPr marL="5455" marR="5455" marT="545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9203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黑体" charset="-122"/>
                        </a:rPr>
                        <a:t>Inc.</a:t>
                      </a:r>
                    </a:p>
                  </a:txBody>
                  <a:tcPr marL="5455" marR="5455" marT="545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zh-CN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黑体" charset="-122"/>
                        </a:rPr>
                        <a:t>μμ</a:t>
                      </a:r>
                    </a:p>
                  </a:txBody>
                  <a:tcPr marL="5455" marR="5455" marT="545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黑体" charset="-122"/>
                        </a:rPr>
                        <a:t>47</a:t>
                      </a:r>
                    </a:p>
                  </a:txBody>
                  <a:tcPr marL="5455" marR="5455" marT="545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黑体" charset="-122"/>
                        </a:rPr>
                        <a:t>Zhenwei</a:t>
                      </a:r>
                    </a:p>
                  </a:txBody>
                  <a:tcPr marL="5455" marR="5455" marT="545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zh-CN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黑体" charset="-122"/>
                        </a:rPr>
                        <a:t>2016.8</a:t>
                      </a:r>
                    </a:p>
                  </a:txBody>
                  <a:tcPr marL="5455" marR="5455" marT="545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engXian" charset="-122"/>
                        <a:ea typeface="黑体" charset="-122"/>
                      </a:endParaRPr>
                    </a:p>
                  </a:txBody>
                  <a:tcPr marL="5455" marR="5455" marT="545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engXian" charset="-122"/>
                        <a:ea typeface="黑体" charset="-122"/>
                      </a:endParaRPr>
                    </a:p>
                  </a:txBody>
                  <a:tcPr marL="5455" marR="5455" marT="5455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engXian" charset="-122"/>
                        <a:ea typeface="黑体" charset="-122"/>
                      </a:endParaRPr>
                    </a:p>
                  </a:txBody>
                  <a:tcPr marL="5455" marR="5455" marT="5455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engXian" charset="-122"/>
                        <a:ea typeface="黑体" charset="-122"/>
                      </a:endParaRPr>
                    </a:p>
                  </a:txBody>
                  <a:tcPr marL="5455" marR="5455" marT="5455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engXian" charset="-122"/>
                        <a:ea typeface="黑体" charset="-122"/>
                      </a:endParaRPr>
                    </a:p>
                  </a:txBody>
                  <a:tcPr marL="5455" marR="5455" marT="5455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kumimoji="1" sz="1600">
                          <a:solidFill>
                            <a:schemeClr val="tx1"/>
                          </a:solidFill>
                          <a:latin typeface="Calibri" charset="0"/>
                          <a:ea typeface="黑体" charset="-122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engXian" charset="-122"/>
                        <a:ea typeface="黑体" charset="-122"/>
                      </a:endParaRPr>
                    </a:p>
                  </a:txBody>
                  <a:tcPr marL="5455" marR="5455" marT="5455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993369" y="8932"/>
            <a:ext cx="6606745" cy="71711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Manpowers@CDR</a:t>
            </a:r>
            <a:r>
              <a:rPr lang="en-US" sz="2800" dirty="0" smtClean="0"/>
              <a:t> : </a:t>
            </a:r>
          </a:p>
          <a:p>
            <a:r>
              <a:rPr lang="en-US" dirty="0" smtClean="0"/>
              <a:t>H-&gt;</a:t>
            </a:r>
            <a:r>
              <a:rPr lang="en-US" dirty="0" err="1" smtClean="0"/>
              <a:t>bb,cc,gg</a:t>
            </a:r>
            <a:r>
              <a:rPr lang="en-US" dirty="0" smtClean="0"/>
              <a:t>  </a:t>
            </a:r>
            <a:r>
              <a:rPr lang="en-US" b="1" dirty="0" smtClean="0">
                <a:solidFill>
                  <a:srgbClr val="C00000"/>
                </a:solidFill>
              </a:rPr>
              <a:t>Yu Bai </a:t>
            </a:r>
            <a:r>
              <a:rPr lang="en-US" dirty="0" smtClean="0"/>
              <a:t>(Southeast Univ.),</a:t>
            </a:r>
            <a:r>
              <a:rPr lang="en-US" b="1" dirty="0">
                <a:solidFill>
                  <a:srgbClr val="C00000"/>
                </a:solidFill>
              </a:rPr>
              <a:t>Chunhui Chen </a:t>
            </a:r>
            <a:r>
              <a:rPr lang="en-US" dirty="0" smtClean="0"/>
              <a:t>(Iowa)</a:t>
            </a:r>
          </a:p>
          <a:p>
            <a:r>
              <a:rPr lang="en-US" dirty="0" smtClean="0"/>
              <a:t>H-&gt;</a:t>
            </a:r>
            <a:r>
              <a:rPr lang="en-US" dirty="0" smtClean="0">
                <a:latin typeface="Symbol" charset="2"/>
                <a:ea typeface="Symbol" charset="2"/>
                <a:cs typeface="Symbol" charset="2"/>
              </a:rPr>
              <a:t>gg            </a:t>
            </a:r>
            <a:r>
              <a:rPr lang="en-US" b="1" dirty="0" err="1" smtClean="0">
                <a:solidFill>
                  <a:srgbClr val="C00000"/>
                </a:solidFill>
              </a:rPr>
              <a:t>Fangyi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Guo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(IHEP)</a:t>
            </a:r>
          </a:p>
          <a:p>
            <a:r>
              <a:rPr lang="en-US" dirty="0" smtClean="0"/>
              <a:t>H-&gt;</a:t>
            </a:r>
            <a:r>
              <a:rPr lang="en-US" dirty="0" err="1" smtClean="0">
                <a:latin typeface="Symbol" charset="2"/>
                <a:ea typeface="Symbol" charset="2"/>
                <a:cs typeface="Symbol" charset="2"/>
              </a:rPr>
              <a:t>tt</a:t>
            </a:r>
            <a:r>
              <a:rPr lang="en-US" dirty="0" smtClean="0"/>
              <a:t>             </a:t>
            </a:r>
            <a:r>
              <a:rPr lang="en-US" b="1" dirty="0" smtClean="0">
                <a:solidFill>
                  <a:srgbClr val="C00000"/>
                </a:solidFill>
              </a:rPr>
              <a:t>Dan Yu </a:t>
            </a:r>
            <a:r>
              <a:rPr lang="en-US" dirty="0" smtClean="0"/>
              <a:t>(IHEP),</a:t>
            </a:r>
            <a:r>
              <a:rPr lang="en-US" dirty="0" smtClean="0">
                <a:solidFill>
                  <a:srgbClr val="C00000"/>
                </a:solidFill>
              </a:rPr>
              <a:t> Xin Chen </a:t>
            </a:r>
            <a:r>
              <a:rPr lang="en-US" dirty="0" smtClean="0"/>
              <a:t>(Tsinghua)</a:t>
            </a:r>
          </a:p>
          <a:p>
            <a:r>
              <a:rPr lang="en-US" dirty="0" smtClean="0"/>
              <a:t>H-&gt;</a:t>
            </a:r>
            <a:r>
              <a:rPr lang="en-US" dirty="0" smtClean="0">
                <a:latin typeface="Symbol" charset="2"/>
                <a:ea typeface="Symbol" charset="2"/>
                <a:cs typeface="Symbol" charset="2"/>
              </a:rPr>
              <a:t>mm          </a:t>
            </a:r>
            <a:r>
              <a:rPr lang="en-US" b="1" dirty="0" err="1" smtClean="0">
                <a:solidFill>
                  <a:srgbClr val="C00000"/>
                </a:solidFill>
              </a:rPr>
              <a:t>Kaili</a:t>
            </a:r>
            <a:r>
              <a:rPr lang="en-US" b="1" dirty="0" smtClean="0">
                <a:solidFill>
                  <a:srgbClr val="C00000"/>
                </a:solidFill>
              </a:rPr>
              <a:t> Zhang </a:t>
            </a:r>
            <a:r>
              <a:rPr lang="en-US" dirty="0" smtClean="0"/>
              <a:t>(IHEP), </a:t>
            </a:r>
            <a:r>
              <a:rPr lang="en-US" dirty="0" err="1" smtClean="0">
                <a:solidFill>
                  <a:srgbClr val="C00000"/>
                </a:solidFill>
              </a:rPr>
              <a:t>Haifeng</a:t>
            </a:r>
            <a:r>
              <a:rPr lang="en-US" dirty="0" smtClean="0">
                <a:solidFill>
                  <a:srgbClr val="C00000"/>
                </a:solidFill>
              </a:rPr>
              <a:t>  Li </a:t>
            </a:r>
            <a:r>
              <a:rPr lang="en-US" altLang="zh-CN" dirty="0" smtClean="0">
                <a:solidFill>
                  <a:srgbClr val="C00000"/>
                </a:solidFill>
              </a:rPr>
              <a:t>&amp;</a:t>
            </a:r>
            <a:r>
              <a:rPr lang="zh-CN" altLang="en-US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Boqun</a:t>
            </a:r>
            <a:r>
              <a:rPr lang="en-US" b="1" dirty="0" smtClean="0">
                <a:solidFill>
                  <a:srgbClr val="C00000"/>
                </a:solidFill>
              </a:rPr>
              <a:t> Liu</a:t>
            </a:r>
            <a:r>
              <a:rPr lang="en-US" dirty="0" smtClean="0"/>
              <a:t>(Shandong)</a:t>
            </a:r>
          </a:p>
          <a:p>
            <a:r>
              <a:rPr lang="en-US" dirty="0" smtClean="0"/>
              <a:t>H-&gt;WW          </a:t>
            </a:r>
            <a:r>
              <a:rPr lang="en-US" b="1" dirty="0" smtClean="0">
                <a:solidFill>
                  <a:srgbClr val="C00000"/>
                </a:solidFill>
              </a:rPr>
              <a:t>Tong Li </a:t>
            </a:r>
            <a:r>
              <a:rPr lang="en-US" dirty="0" smtClean="0">
                <a:solidFill>
                  <a:srgbClr val="C00000"/>
                </a:solidFill>
              </a:rPr>
              <a:t>&amp; </a:t>
            </a:r>
            <a:r>
              <a:rPr lang="en-US" dirty="0" err="1" smtClean="0">
                <a:solidFill>
                  <a:srgbClr val="C00000"/>
                </a:solidFill>
              </a:rPr>
              <a:t>Lianliang</a:t>
            </a:r>
            <a:r>
              <a:rPr lang="en-US" dirty="0" smtClean="0">
                <a:solidFill>
                  <a:srgbClr val="C00000"/>
                </a:solidFill>
              </a:rPr>
              <a:t> Ma(</a:t>
            </a:r>
            <a:r>
              <a:rPr lang="en-US" dirty="0" smtClean="0"/>
              <a:t>Shandong)</a:t>
            </a:r>
          </a:p>
          <a:p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                   Nikos </a:t>
            </a:r>
            <a:r>
              <a:rPr lang="en-US" dirty="0" err="1" smtClean="0">
                <a:solidFill>
                  <a:srgbClr val="C00000"/>
                </a:solidFill>
              </a:rPr>
              <a:t>Rompotis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(Liverpool), </a:t>
            </a:r>
            <a:r>
              <a:rPr lang="en-US" dirty="0">
                <a:solidFill>
                  <a:srgbClr val="C00000"/>
                </a:solidFill>
              </a:rPr>
              <a:t>Mila </a:t>
            </a:r>
            <a:r>
              <a:rPr lang="en-US" dirty="0" err="1">
                <a:solidFill>
                  <a:srgbClr val="C00000"/>
                </a:solidFill>
              </a:rPr>
              <a:t>Pandurovic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smtClean="0"/>
              <a:t>(Belgrade)</a:t>
            </a:r>
          </a:p>
          <a:p>
            <a:r>
              <a:rPr lang="en-US" dirty="0" smtClean="0"/>
              <a:t>H-&gt;ZZ              </a:t>
            </a:r>
            <a:r>
              <a:rPr lang="en-US" b="1" dirty="0" err="1" smtClean="0">
                <a:solidFill>
                  <a:srgbClr val="C00000"/>
                </a:solidFill>
              </a:rPr>
              <a:t>Ryuta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Kiuchi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(IHEP), </a:t>
            </a:r>
            <a:r>
              <a:rPr lang="en-US" dirty="0" smtClean="0">
                <a:solidFill>
                  <a:srgbClr val="C00000"/>
                </a:solidFill>
              </a:rPr>
              <a:t>Xin Shi</a:t>
            </a:r>
            <a:r>
              <a:rPr lang="en-US" dirty="0" smtClean="0"/>
              <a:t>(IHEP)</a:t>
            </a:r>
          </a:p>
          <a:p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                       Shih-</a:t>
            </a:r>
            <a:r>
              <a:rPr lang="en-US" dirty="0" err="1" smtClean="0">
                <a:solidFill>
                  <a:srgbClr val="C00000"/>
                </a:solidFill>
              </a:rPr>
              <a:t>Chieh</a:t>
            </a:r>
            <a:r>
              <a:rPr lang="en-US" dirty="0" smtClean="0">
                <a:solidFill>
                  <a:srgbClr val="C00000"/>
                </a:solidFill>
              </a:rPr>
              <a:t> Hsu &amp; </a:t>
            </a:r>
            <a:r>
              <a:rPr lang="en-US" b="1" dirty="0" smtClean="0">
                <a:solidFill>
                  <a:srgbClr val="C00000"/>
                </a:solidFill>
              </a:rPr>
              <a:t>Alex </a:t>
            </a:r>
            <a:r>
              <a:rPr lang="en-US" b="1" dirty="0" err="1" smtClean="0">
                <a:solidFill>
                  <a:srgbClr val="C00000"/>
                </a:solidFill>
              </a:rPr>
              <a:t>Schuy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(Washington)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</a:t>
            </a:r>
            <a:r>
              <a:rPr lang="en-US" dirty="0" err="1" smtClean="0">
                <a:solidFill>
                  <a:srgbClr val="C00000"/>
                </a:solidFill>
              </a:rPr>
              <a:t>Zhuoni</a:t>
            </a:r>
            <a:r>
              <a:rPr lang="en-US" dirty="0" smtClean="0">
                <a:solidFill>
                  <a:srgbClr val="C00000"/>
                </a:solidFill>
              </a:rPr>
              <a:t> Qian </a:t>
            </a:r>
            <a:r>
              <a:rPr lang="en-US" dirty="0" smtClean="0"/>
              <a:t>(Pittsburgh), </a:t>
            </a:r>
            <a:r>
              <a:rPr lang="en-US" dirty="0" err="1" smtClean="0">
                <a:solidFill>
                  <a:srgbClr val="C00000"/>
                </a:solidFill>
              </a:rPr>
              <a:t>Yanyan</a:t>
            </a:r>
            <a:r>
              <a:rPr lang="en-US" dirty="0" smtClean="0">
                <a:solidFill>
                  <a:srgbClr val="C00000"/>
                </a:solidFill>
              </a:rPr>
              <a:t> Gao </a:t>
            </a:r>
            <a:r>
              <a:rPr lang="en-US" dirty="0" smtClean="0"/>
              <a:t>(Liverpool)</a:t>
            </a:r>
          </a:p>
          <a:p>
            <a:r>
              <a:rPr lang="en-US" dirty="0" smtClean="0"/>
              <a:t>WW fusion     </a:t>
            </a:r>
            <a:r>
              <a:rPr lang="en-US" b="1" dirty="0" err="1" smtClean="0">
                <a:solidFill>
                  <a:srgbClr val="C00000"/>
                </a:solidFill>
              </a:rPr>
              <a:t>Hao</a:t>
            </a:r>
            <a:r>
              <a:rPr lang="en-US" b="1" dirty="0" smtClean="0">
                <a:solidFill>
                  <a:srgbClr val="C00000"/>
                </a:solidFill>
              </a:rPr>
              <a:t> Liang </a:t>
            </a:r>
            <a:r>
              <a:rPr lang="en-US" dirty="0" smtClean="0"/>
              <a:t>(IHEP)              </a:t>
            </a:r>
          </a:p>
          <a:p>
            <a:r>
              <a:rPr lang="en-US" dirty="0"/>
              <a:t>H-</a:t>
            </a:r>
            <a:r>
              <a:rPr lang="en-US" dirty="0" smtClean="0"/>
              <a:t>&gt;Invisible    </a:t>
            </a:r>
            <a:r>
              <a:rPr lang="en-US" dirty="0" smtClean="0">
                <a:solidFill>
                  <a:srgbClr val="C00000"/>
                </a:solidFill>
              </a:rPr>
              <a:t>Xin Shi &amp; </a:t>
            </a:r>
            <a:r>
              <a:rPr lang="en-US" b="1" dirty="0" err="1" smtClean="0">
                <a:solidFill>
                  <a:srgbClr val="C00000"/>
                </a:solidFill>
              </a:rPr>
              <a:t>Maoqian</a:t>
            </a:r>
            <a:r>
              <a:rPr lang="en-US" b="1" dirty="0" smtClean="0">
                <a:solidFill>
                  <a:srgbClr val="C00000"/>
                </a:solidFill>
              </a:rPr>
              <a:t> Jing  </a:t>
            </a:r>
            <a:r>
              <a:rPr lang="en-US" dirty="0" smtClean="0"/>
              <a:t>(IHEP)</a:t>
            </a:r>
          </a:p>
          <a:p>
            <a:r>
              <a:rPr lang="en-US" dirty="0" smtClean="0"/>
              <a:t>H-&gt;</a:t>
            </a:r>
            <a:r>
              <a:rPr lang="en-US" dirty="0" err="1" smtClean="0"/>
              <a:t>Z</a:t>
            </a:r>
            <a:r>
              <a:rPr lang="en-US" dirty="0" err="1" smtClean="0">
                <a:latin typeface="Symbol" charset="2"/>
                <a:ea typeface="Symbol" charset="2"/>
                <a:cs typeface="Symbol" charset="2"/>
              </a:rPr>
              <a:t>g</a:t>
            </a:r>
            <a:r>
              <a:rPr lang="en-US" dirty="0" smtClean="0"/>
              <a:t>               </a:t>
            </a:r>
            <a:r>
              <a:rPr lang="en-US" b="1" dirty="0" err="1">
                <a:solidFill>
                  <a:srgbClr val="C00000"/>
                </a:solidFill>
              </a:rPr>
              <a:t>Weiming</a:t>
            </a:r>
            <a:r>
              <a:rPr lang="en-US" b="1" dirty="0">
                <a:solidFill>
                  <a:srgbClr val="C00000"/>
                </a:solidFill>
              </a:rPr>
              <a:t> Yao </a:t>
            </a:r>
            <a:r>
              <a:rPr lang="en-US" dirty="0" smtClean="0"/>
              <a:t>(LBNL)</a:t>
            </a:r>
          </a:p>
          <a:p>
            <a:r>
              <a:rPr lang="en-US" dirty="0" smtClean="0"/>
              <a:t>Combination : </a:t>
            </a:r>
            <a:r>
              <a:rPr lang="en-US" b="1" dirty="0" err="1" smtClean="0">
                <a:solidFill>
                  <a:srgbClr val="C00000"/>
                </a:solidFill>
              </a:rPr>
              <a:t>Kaili</a:t>
            </a:r>
            <a:r>
              <a:rPr lang="en-US" b="1" dirty="0" smtClean="0">
                <a:solidFill>
                  <a:srgbClr val="C00000"/>
                </a:solidFill>
              </a:rPr>
              <a:t> Zhang </a:t>
            </a:r>
            <a:r>
              <a:rPr lang="en-US" dirty="0" smtClean="0"/>
              <a:t>(IHEP), </a:t>
            </a:r>
            <a:r>
              <a:rPr lang="en-US" dirty="0" err="1" smtClean="0">
                <a:solidFill>
                  <a:srgbClr val="C00000"/>
                </a:solidFill>
              </a:rPr>
              <a:t>Jin</a:t>
            </a:r>
            <a:r>
              <a:rPr lang="en-US" dirty="0" smtClean="0">
                <a:solidFill>
                  <a:srgbClr val="C00000"/>
                </a:solidFill>
              </a:rPr>
              <a:t> Wang </a:t>
            </a:r>
            <a:r>
              <a:rPr lang="en-US" dirty="0" smtClean="0"/>
              <a:t>(</a:t>
            </a:r>
            <a:r>
              <a:rPr lang="en-US" dirty="0" err="1" smtClean="0"/>
              <a:t>Syndney</a:t>
            </a:r>
            <a:r>
              <a:rPr lang="en-US" dirty="0" smtClean="0"/>
              <a:t>)</a:t>
            </a:r>
          </a:p>
          <a:p>
            <a:r>
              <a:rPr lang="en-US" dirty="0" smtClean="0"/>
              <a:t>Interpretation:  </a:t>
            </a:r>
            <a:r>
              <a:rPr lang="en-US" dirty="0" err="1" smtClean="0">
                <a:solidFill>
                  <a:srgbClr val="C00000"/>
                </a:solidFill>
              </a:rPr>
              <a:t>Liantao</a:t>
            </a:r>
            <a:r>
              <a:rPr lang="en-US" dirty="0" smtClean="0">
                <a:solidFill>
                  <a:srgbClr val="C00000"/>
                </a:solidFill>
              </a:rPr>
              <a:t> Wang </a:t>
            </a:r>
            <a:r>
              <a:rPr lang="en-US" dirty="0" smtClean="0"/>
              <a:t>(Chicago), </a:t>
            </a:r>
            <a:r>
              <a:rPr lang="en-US" dirty="0" err="1" smtClean="0">
                <a:solidFill>
                  <a:srgbClr val="C00000"/>
                </a:solidFill>
              </a:rPr>
              <a:t>Shufang</a:t>
            </a:r>
            <a:r>
              <a:rPr lang="en-US" dirty="0" smtClean="0">
                <a:solidFill>
                  <a:srgbClr val="C00000"/>
                </a:solidFill>
              </a:rPr>
              <a:t> Su </a:t>
            </a:r>
            <a:r>
              <a:rPr lang="en-US" dirty="0" smtClean="0"/>
              <a:t>(Arizona)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</a:t>
            </a:r>
            <a:r>
              <a:rPr lang="en-US" dirty="0" smtClean="0">
                <a:solidFill>
                  <a:srgbClr val="C00000"/>
                </a:solidFill>
              </a:rPr>
              <a:t>Tao Han </a:t>
            </a:r>
            <a:r>
              <a:rPr lang="en-US" dirty="0" smtClean="0"/>
              <a:t>(Pittsburgh), </a:t>
            </a:r>
            <a:r>
              <a:rPr lang="en-US" b="1" dirty="0" smtClean="0">
                <a:solidFill>
                  <a:srgbClr val="C00000"/>
                </a:solidFill>
              </a:rPr>
              <a:t>Tao Liu</a:t>
            </a:r>
            <a:r>
              <a:rPr lang="en-US" dirty="0" smtClean="0"/>
              <a:t>(HKUST), 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</a:t>
            </a:r>
            <a:r>
              <a:rPr lang="en-US" b="1" dirty="0" err="1" smtClean="0">
                <a:solidFill>
                  <a:srgbClr val="C00000"/>
                </a:solidFill>
              </a:rPr>
              <a:t>Jiayin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Gu</a:t>
            </a:r>
            <a:r>
              <a:rPr lang="en-US" dirty="0" smtClean="0"/>
              <a:t>(DESY),</a:t>
            </a:r>
          </a:p>
          <a:p>
            <a:r>
              <a:rPr lang="en-US" dirty="0" smtClean="0"/>
              <a:t> </a:t>
            </a:r>
          </a:p>
          <a:p>
            <a:r>
              <a:rPr lang="en-US" dirty="0" smtClean="0"/>
              <a:t>Weekly Meetings </a:t>
            </a:r>
            <a:r>
              <a:rPr lang="en-US" dirty="0"/>
              <a:t> </a:t>
            </a:r>
            <a:r>
              <a:rPr lang="en-US" dirty="0" smtClean="0"/>
              <a:t>on Thursday night (9pm, Beijing) towards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Higgs white paper and contribution to CDR </a:t>
            </a:r>
          </a:p>
          <a:p>
            <a:r>
              <a:rPr lang="en-US" b="1" dirty="0" err="1" smtClean="0">
                <a:solidFill>
                  <a:srgbClr val="00B050"/>
                </a:solidFill>
              </a:rPr>
              <a:t>cepc-physics@maillist.ihep.ac.cn</a:t>
            </a:r>
            <a:endParaRPr lang="en-US" dirty="0" smtClean="0"/>
          </a:p>
          <a:p>
            <a:r>
              <a:rPr lang="en-US" dirty="0" smtClean="0"/>
              <a:t>Coordinators for the efforts: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 err="1" smtClean="0">
                <a:solidFill>
                  <a:srgbClr val="C00000"/>
                </a:solidFill>
              </a:rPr>
              <a:t>Jianming</a:t>
            </a:r>
            <a:r>
              <a:rPr lang="en-US" dirty="0" smtClean="0">
                <a:solidFill>
                  <a:srgbClr val="C00000"/>
                </a:solidFill>
              </a:rPr>
              <a:t> Qian </a:t>
            </a:r>
            <a:r>
              <a:rPr lang="en-US" dirty="0" smtClean="0"/>
              <a:t>(Michigan), </a:t>
            </a:r>
            <a:r>
              <a:rPr lang="en-US" dirty="0" err="1" smtClean="0">
                <a:solidFill>
                  <a:srgbClr val="C00000"/>
                </a:solidFill>
              </a:rPr>
              <a:t>Yaquan</a:t>
            </a:r>
            <a:r>
              <a:rPr lang="en-US" dirty="0" smtClean="0">
                <a:solidFill>
                  <a:srgbClr val="C00000"/>
                </a:solidFill>
              </a:rPr>
              <a:t> Fang </a:t>
            </a:r>
            <a:r>
              <a:rPr lang="en-US" dirty="0" smtClean="0"/>
              <a:t>(IHEP)</a:t>
            </a:r>
          </a:p>
          <a:p>
            <a:r>
              <a:rPr lang="en-US" dirty="0" smtClean="0"/>
              <a:t> </a:t>
            </a:r>
            <a:r>
              <a:rPr lang="en-US" dirty="0">
                <a:solidFill>
                  <a:srgbClr val="C00000"/>
                </a:solidFill>
              </a:rPr>
              <a:t>Gang Li </a:t>
            </a:r>
            <a:r>
              <a:rPr lang="en-US" dirty="0" smtClean="0"/>
              <a:t>(IHEP), </a:t>
            </a:r>
            <a:r>
              <a:rPr lang="en-US" dirty="0" err="1">
                <a:solidFill>
                  <a:srgbClr val="C00000"/>
                </a:solidFill>
              </a:rPr>
              <a:t>Manqi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Ruan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smtClean="0"/>
              <a:t>(IHEP)</a:t>
            </a:r>
          </a:p>
          <a:p>
            <a:endParaRPr lang="en-US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480610" y="5756431"/>
            <a:ext cx="526496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More </a:t>
            </a:r>
            <a:r>
              <a:rPr lang="en-US" sz="3200" b="1" dirty="0" err="1" smtClean="0">
                <a:solidFill>
                  <a:schemeClr val="accent2">
                    <a:lumMod val="75000"/>
                  </a:schemeClr>
                </a:solidFill>
              </a:rPr>
              <a:t>manpowers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 needed for </a:t>
            </a:r>
          </a:p>
          <a:p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TDR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en-US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12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93914" y="-122791"/>
            <a:ext cx="14140069" cy="1325563"/>
          </a:xfrm>
        </p:spPr>
        <p:txBody>
          <a:bodyPr/>
          <a:lstStyle/>
          <a:p>
            <a:r>
              <a:rPr lang="en-US" dirty="0" smtClean="0"/>
              <a:t>                </a:t>
            </a:r>
            <a:r>
              <a:rPr lang="en-US" sz="3200" dirty="0" smtClean="0"/>
              <a:t>Talks and posters shown in this workshop related to white paper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248" y="1202772"/>
            <a:ext cx="11474726" cy="5052253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Higgs combination (</a:t>
            </a:r>
            <a:r>
              <a:rPr lang="en-US" dirty="0" err="1" smtClean="0"/>
              <a:t>Kaili</a:t>
            </a:r>
            <a:r>
              <a:rPr lang="en-US" dirty="0"/>
              <a:t> Zhang</a:t>
            </a:r>
            <a:r>
              <a:rPr lang="en-US" dirty="0" smtClean="0"/>
              <a:t>):</a:t>
            </a:r>
          </a:p>
          <a:p>
            <a:pPr lvl="1"/>
            <a:r>
              <a:rPr lang="en-US" sz="2500" u="sng" dirty="0" smtClean="0">
                <a:solidFill>
                  <a:srgbClr val="0070C0"/>
                </a:solidFill>
              </a:rPr>
              <a:t>https</a:t>
            </a:r>
            <a:r>
              <a:rPr lang="en-US" sz="2500" u="sng" dirty="0">
                <a:solidFill>
                  <a:srgbClr val="0070C0"/>
                </a:solidFill>
              </a:rPr>
              <a:t>://</a:t>
            </a:r>
            <a:r>
              <a:rPr lang="en-US" sz="2500" u="sng" dirty="0" err="1">
                <a:solidFill>
                  <a:srgbClr val="0070C0"/>
                </a:solidFill>
              </a:rPr>
              <a:t>indico.ihep.ac.cn</a:t>
            </a:r>
            <a:r>
              <a:rPr lang="en-US" sz="2500" u="sng" dirty="0">
                <a:solidFill>
                  <a:srgbClr val="0070C0"/>
                </a:solidFill>
              </a:rPr>
              <a:t>/event/7389/session/14/contribution/105/material/slides/0.pdf</a:t>
            </a:r>
            <a:endParaRPr lang="en-US" sz="2500" u="sng" dirty="0">
              <a:solidFill>
                <a:srgbClr val="0070C0"/>
              </a:solidFill>
            </a:endParaRPr>
          </a:p>
          <a:p>
            <a:r>
              <a:rPr lang="en-US" dirty="0"/>
              <a:t>H-&gt;</a:t>
            </a:r>
            <a:r>
              <a:rPr lang="en-US" dirty="0" smtClean="0">
                <a:latin typeface="Symbol" charset="2"/>
                <a:ea typeface="Symbol" charset="2"/>
                <a:cs typeface="Symbol" charset="2"/>
              </a:rPr>
              <a:t>gg</a:t>
            </a:r>
            <a:r>
              <a:rPr lang="en-US" dirty="0" smtClean="0"/>
              <a:t> (</a:t>
            </a:r>
            <a:r>
              <a:rPr lang="en-US" dirty="0" err="1" smtClean="0"/>
              <a:t>Fangyi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Guo</a:t>
            </a:r>
            <a:r>
              <a:rPr lang="en-US" dirty="0" smtClean="0"/>
              <a:t>):</a:t>
            </a:r>
          </a:p>
          <a:p>
            <a:pPr lvl="1"/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indico.ihep.ac.cn/event/7389/session/0/contribution/206/material/slides/0.pdf</a:t>
            </a:r>
            <a:endParaRPr lang="en-US" dirty="0" smtClean="0"/>
          </a:p>
          <a:p>
            <a:r>
              <a:rPr lang="en-US" dirty="0" smtClean="0"/>
              <a:t>H-&gt;</a:t>
            </a:r>
            <a:r>
              <a:rPr lang="en-US" dirty="0" err="1" smtClean="0">
                <a:latin typeface="Symbol" charset="2"/>
                <a:ea typeface="Symbol" charset="2"/>
                <a:cs typeface="Symbol" charset="2"/>
              </a:rPr>
              <a:t>tt</a:t>
            </a:r>
            <a:r>
              <a:rPr lang="en-US" dirty="0" smtClean="0"/>
              <a:t> (Dan Yu):</a:t>
            </a:r>
          </a:p>
          <a:p>
            <a:pPr lvl="1"/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indico.ihep.ac.cn/event/7389/session/0/contribution/207/material/slides/0.pdf</a:t>
            </a:r>
            <a:endParaRPr lang="en-US" dirty="0" smtClean="0"/>
          </a:p>
          <a:p>
            <a:r>
              <a:rPr lang="en-US" dirty="0"/>
              <a:t>H-&gt;</a:t>
            </a:r>
            <a:r>
              <a:rPr lang="en-US" dirty="0" smtClean="0"/>
              <a:t>WW (Tong Li):</a:t>
            </a:r>
          </a:p>
          <a:p>
            <a:pPr lvl="1"/>
            <a:r>
              <a:rPr lang="en-US" dirty="0" smtClean="0">
                <a:hlinkClick r:id="rId4"/>
              </a:rPr>
              <a:t>https</a:t>
            </a:r>
            <a:r>
              <a:rPr lang="en-US" dirty="0">
                <a:hlinkClick r:id="rId4"/>
              </a:rPr>
              <a:t>://</a:t>
            </a:r>
            <a:r>
              <a:rPr lang="en-US" dirty="0" smtClean="0">
                <a:hlinkClick r:id="rId4"/>
              </a:rPr>
              <a:t>indico.ihep.ac.cn/event/7389/session/0/contribution/208/material/slides/0.pdf</a:t>
            </a:r>
            <a:endParaRPr lang="en-US" dirty="0" smtClean="0"/>
          </a:p>
          <a:p>
            <a:r>
              <a:rPr lang="en-US" dirty="0"/>
              <a:t>H-&gt;</a:t>
            </a:r>
            <a:r>
              <a:rPr lang="en-US" dirty="0" smtClean="0"/>
              <a:t>ZZ (</a:t>
            </a:r>
            <a:r>
              <a:rPr lang="en-US" dirty="0" err="1" smtClean="0"/>
              <a:t>Lingteng</a:t>
            </a:r>
            <a:r>
              <a:rPr lang="en-US" dirty="0" smtClean="0"/>
              <a:t> Kong):</a:t>
            </a:r>
          </a:p>
          <a:p>
            <a:pPr lvl="1"/>
            <a:r>
              <a:rPr lang="en-US" dirty="0" smtClean="0">
                <a:hlinkClick r:id="rId5"/>
              </a:rPr>
              <a:t>https</a:t>
            </a:r>
            <a:r>
              <a:rPr lang="en-US" dirty="0">
                <a:hlinkClick r:id="rId5"/>
              </a:rPr>
              <a:t>://</a:t>
            </a:r>
            <a:r>
              <a:rPr lang="en-US" dirty="0" smtClean="0">
                <a:hlinkClick r:id="rId5"/>
              </a:rPr>
              <a:t>indico.ihep.ac.cn/event/7389/session/0/contribution/210/material/slides/0.pdf</a:t>
            </a:r>
            <a:endParaRPr lang="en-US" dirty="0" smtClean="0"/>
          </a:p>
          <a:p>
            <a:r>
              <a:rPr lang="en-US" dirty="0" smtClean="0"/>
              <a:t>H-&gt;invisible (</a:t>
            </a:r>
            <a:r>
              <a:rPr lang="en-US" dirty="0" err="1" smtClean="0"/>
              <a:t>Ryuta</a:t>
            </a:r>
            <a:r>
              <a:rPr lang="en-US" dirty="0" smtClean="0"/>
              <a:t> </a:t>
            </a:r>
            <a:r>
              <a:rPr lang="en-US" dirty="0" err="1" smtClean="0"/>
              <a:t>Kiuchi</a:t>
            </a:r>
            <a:r>
              <a:rPr lang="en-US" dirty="0" smtClean="0"/>
              <a:t>)</a:t>
            </a:r>
          </a:p>
          <a:p>
            <a:pPr lvl="1"/>
            <a:r>
              <a:rPr lang="en-US" sz="2600" u="sng" dirty="0">
                <a:solidFill>
                  <a:srgbClr val="0070C0"/>
                </a:solidFill>
              </a:rPr>
              <a:t>https://</a:t>
            </a:r>
            <a:r>
              <a:rPr lang="en-US" sz="2600" u="sng" dirty="0" err="1">
                <a:solidFill>
                  <a:srgbClr val="0070C0"/>
                </a:solidFill>
              </a:rPr>
              <a:t>indico.ihep.ac.cn</a:t>
            </a:r>
            <a:r>
              <a:rPr lang="en-US" sz="2600" u="sng" dirty="0">
                <a:solidFill>
                  <a:srgbClr val="0070C0"/>
                </a:solidFill>
              </a:rPr>
              <a:t>/event/7389/session/3/contribution/87/material/slides/0.pdf</a:t>
            </a:r>
            <a:endParaRPr lang="en-US" sz="2600" u="sng" dirty="0">
              <a:solidFill>
                <a:srgbClr val="0070C0"/>
              </a:solidFill>
            </a:endParaRPr>
          </a:p>
          <a:p>
            <a:r>
              <a:rPr lang="en-US" dirty="0"/>
              <a:t>Higgs </a:t>
            </a:r>
            <a:r>
              <a:rPr lang="en-US" dirty="0" smtClean="0"/>
              <a:t>width (</a:t>
            </a:r>
            <a:r>
              <a:rPr lang="en-US" dirty="0" err="1" smtClean="0"/>
              <a:t>Hao</a:t>
            </a:r>
            <a:r>
              <a:rPr lang="en-US" dirty="0" smtClean="0"/>
              <a:t> Liang):</a:t>
            </a:r>
          </a:p>
          <a:p>
            <a:pPr lvl="1"/>
            <a:r>
              <a:rPr lang="en-US" dirty="0" smtClean="0">
                <a:hlinkClick r:id="rId6"/>
              </a:rPr>
              <a:t>https</a:t>
            </a:r>
            <a:r>
              <a:rPr lang="en-US" dirty="0">
                <a:hlinkClick r:id="rId6"/>
              </a:rPr>
              <a:t>://</a:t>
            </a:r>
            <a:r>
              <a:rPr lang="en-US" dirty="0" smtClean="0">
                <a:hlinkClick r:id="rId6"/>
              </a:rPr>
              <a:t>indico.ihep.ac.cn/event/7389/session/14/contribution/226/material/slides/0.pdf</a:t>
            </a:r>
            <a:endParaRPr lang="en-US" dirty="0" smtClean="0"/>
          </a:p>
          <a:p>
            <a:r>
              <a:rPr lang="en-US" dirty="0" smtClean="0"/>
              <a:t>Interpretation (Zhen Liu):</a:t>
            </a:r>
          </a:p>
          <a:p>
            <a:pPr lvl="1"/>
            <a:r>
              <a:rPr lang="en-US" dirty="0" smtClean="0">
                <a:hlinkClick r:id="rId7"/>
              </a:rPr>
              <a:t>https</a:t>
            </a:r>
            <a:r>
              <a:rPr lang="en-US" dirty="0">
                <a:hlinkClick r:id="rId7"/>
              </a:rPr>
              <a:t>://</a:t>
            </a:r>
            <a:r>
              <a:rPr lang="en-US" dirty="0" smtClean="0">
                <a:hlinkClick r:id="rId7"/>
              </a:rPr>
              <a:t>indico.ihep.ac.cn/event/7389/session/14/contribution/106/material/slides/0.pdf</a:t>
            </a:r>
            <a:endParaRPr lang="en-US" dirty="0" smtClean="0"/>
          </a:p>
          <a:p>
            <a:r>
              <a:rPr lang="en-US" dirty="0" smtClean="0"/>
              <a:t>EFT (</a:t>
            </a:r>
            <a:r>
              <a:rPr lang="en-US" dirty="0" err="1" smtClean="0"/>
              <a:t>Jiayin</a:t>
            </a:r>
            <a:r>
              <a:rPr lang="en-US" dirty="0" smtClean="0"/>
              <a:t> </a:t>
            </a:r>
            <a:r>
              <a:rPr lang="en-US" dirty="0" err="1" smtClean="0"/>
              <a:t>Guo</a:t>
            </a:r>
            <a:r>
              <a:rPr lang="en-US" dirty="0" smtClean="0"/>
              <a:t>):</a:t>
            </a:r>
          </a:p>
          <a:p>
            <a:pPr lvl="1"/>
            <a:r>
              <a:rPr lang="en-US" dirty="0" smtClean="0"/>
              <a:t> </a:t>
            </a:r>
            <a:r>
              <a:rPr lang="en-US" sz="2500" u="sng" dirty="0">
                <a:solidFill>
                  <a:srgbClr val="0070C0"/>
                </a:solidFill>
                <a:hlinkClick r:id="rId8"/>
              </a:rPr>
              <a:t>https://</a:t>
            </a:r>
            <a:r>
              <a:rPr lang="en-US" sz="2500" u="sng" dirty="0" smtClean="0">
                <a:solidFill>
                  <a:srgbClr val="0070C0"/>
                </a:solidFill>
                <a:hlinkClick r:id="rId8"/>
              </a:rPr>
              <a:t>indico.ihep.ac.cn/event/7389/session/14/contribution/116/material/slides/0.pdf</a:t>
            </a:r>
            <a:endParaRPr lang="en-US" sz="2500" u="sng" dirty="0" smtClean="0">
              <a:solidFill>
                <a:srgbClr val="0070C0"/>
              </a:solidFill>
            </a:endParaRPr>
          </a:p>
          <a:p>
            <a:endParaRPr lang="en-US" sz="2900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965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651" y="-76534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N</a:t>
            </a:r>
            <a:r>
              <a:rPr lang="en-US" dirty="0" smtClean="0"/>
              <a:t>ext step toward TDR: inputs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117" y="1844044"/>
            <a:ext cx="3768658" cy="286054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80925" y="5019780"/>
            <a:ext cx="263104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CEPC-v1:  250 GeV/3.5T,</a:t>
            </a:r>
            <a:r>
              <a:rPr lang="mr-IN" b="1" dirty="0" smtClean="0">
                <a:solidFill>
                  <a:srgbClr val="C00000"/>
                </a:solidFill>
              </a:rPr>
              <a:t>…</a:t>
            </a:r>
            <a:endParaRPr lang="en-US" b="1" dirty="0" smtClean="0">
              <a:solidFill>
                <a:srgbClr val="C00000"/>
              </a:solidFill>
            </a:endParaRPr>
          </a:p>
          <a:p>
            <a:r>
              <a:rPr lang="en-US" b="1" dirty="0" smtClean="0">
                <a:solidFill>
                  <a:srgbClr val="C00000"/>
                </a:solidFill>
              </a:rPr>
              <a:t>CEPC-v4:  240 GeV/3T,</a:t>
            </a:r>
            <a:r>
              <a:rPr lang="mr-IN" b="1" dirty="0" smtClean="0">
                <a:solidFill>
                  <a:srgbClr val="C00000"/>
                </a:solidFill>
              </a:rPr>
              <a:t>…</a:t>
            </a:r>
            <a:r>
              <a:rPr lang="en-US" b="1" dirty="0" smtClean="0">
                <a:solidFill>
                  <a:srgbClr val="C00000"/>
                </a:solidFill>
              </a:rPr>
              <a:t>.</a:t>
            </a:r>
          </a:p>
          <a:p>
            <a:r>
              <a:rPr lang="mr-IN" b="1" dirty="0" smtClean="0">
                <a:solidFill>
                  <a:srgbClr val="C00000"/>
                </a:solidFill>
              </a:rPr>
              <a:t>……</a:t>
            </a:r>
            <a:r>
              <a:rPr lang="en-US" b="1" dirty="0" smtClean="0">
                <a:solidFill>
                  <a:srgbClr val="C00000"/>
                </a:solidFill>
              </a:rPr>
              <a:t>.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446030" y="1406623"/>
            <a:ext cx="5761383" cy="4351338"/>
          </a:xfrm>
        </p:spPr>
        <p:txBody>
          <a:bodyPr/>
          <a:lstStyle/>
          <a:p>
            <a:r>
              <a:rPr lang="en-US" dirty="0" smtClean="0"/>
              <a:t>The geometries of the detector could keep on updating :</a:t>
            </a:r>
          </a:p>
          <a:p>
            <a:pPr lvl="1"/>
            <a:r>
              <a:rPr lang="en-US" i="1" smtClean="0">
                <a:solidFill>
                  <a:srgbClr val="00B050"/>
                </a:solidFill>
              </a:rPr>
              <a:t>provide </a:t>
            </a:r>
            <a:r>
              <a:rPr lang="en-US" i="1" smtClean="0">
                <a:solidFill>
                  <a:srgbClr val="00B050"/>
                </a:solidFill>
              </a:rPr>
              <a:t>more</a:t>
            </a:r>
            <a:r>
              <a:rPr lang="en-US" i="1" smtClean="0">
                <a:solidFill>
                  <a:srgbClr val="00B050"/>
                </a:solidFill>
              </a:rPr>
              <a:t> </a:t>
            </a:r>
            <a:r>
              <a:rPr lang="en-US" i="1" dirty="0" smtClean="0">
                <a:solidFill>
                  <a:srgbClr val="00B050"/>
                </a:solidFill>
              </a:rPr>
              <a:t>inputs from the physics </a:t>
            </a:r>
            <a:r>
              <a:rPr lang="en-US" i="1" dirty="0" smtClean="0">
                <a:solidFill>
                  <a:srgbClr val="00B050"/>
                </a:solidFill>
              </a:rPr>
              <a:t>side</a:t>
            </a:r>
            <a:r>
              <a:rPr lang="en-US" i="1" dirty="0" smtClean="0">
                <a:solidFill>
                  <a:srgbClr val="00B050"/>
                </a:solidFill>
              </a:rPr>
              <a:t>?</a:t>
            </a:r>
            <a:endParaRPr lang="en-US" i="1" dirty="0">
              <a:solidFill>
                <a:srgbClr val="00B05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3734" y="3636797"/>
            <a:ext cx="3022370" cy="300085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9437" y="3582292"/>
            <a:ext cx="2976625" cy="290427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1288" y="761250"/>
            <a:ext cx="2725302" cy="200920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374656" y="2782762"/>
            <a:ext cx="48173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 decays to long lived particles (Seth </a:t>
            </a:r>
            <a:r>
              <a:rPr lang="en-US" dirty="0" err="1" smtClean="0"/>
              <a:t>Koren</a:t>
            </a:r>
            <a:r>
              <a:rPr lang="en-US" dirty="0" smtClean="0"/>
              <a:t>):</a:t>
            </a:r>
          </a:p>
          <a:p>
            <a:r>
              <a:rPr lang="en-US" sz="1000" dirty="0"/>
              <a:t>https://</a:t>
            </a:r>
            <a:r>
              <a:rPr lang="en-US" sz="1000" dirty="0" err="1"/>
              <a:t>indico.ihep.ac.cn</a:t>
            </a:r>
            <a:r>
              <a:rPr lang="en-US" sz="1000" dirty="0"/>
              <a:t>/event/7389/session/18/contribution/118/material/slides/0.pdf</a:t>
            </a:r>
          </a:p>
        </p:txBody>
      </p:sp>
    </p:spTree>
    <p:extLst>
      <p:ext uri="{BB962C8B-B14F-4D97-AF65-F5344CB8AC3E}">
        <p14:creationId xmlns:p14="http://schemas.microsoft.com/office/powerpoint/2010/main" val="1592761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083372" y="-52352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Analyses strategies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3" name="Diagram 22"/>
              <p:cNvGraphicFramePr/>
              <p:nvPr>
                <p:extLst>
                  <p:ext uri="{D42A27DB-BD31-4B8C-83A1-F6EECF244321}">
                    <p14:modId xmlns:p14="http://schemas.microsoft.com/office/powerpoint/2010/main" val="1156702763"/>
                  </p:ext>
                </p:extLst>
              </p:nvPr>
            </p:nvGraphicFramePr>
            <p:xfrm>
              <a:off x="1501906" y="351039"/>
              <a:ext cx="8128000" cy="5418667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 xmlns="">
          <p:graphicFrame>
            <p:nvGraphicFramePr>
              <p:cNvPr id="23" name="Diagram 22"/>
              <p:cNvGraphicFramePr/>
              <p:nvPr>
                <p:extLst>
                  <p:ext uri="{D42A27DB-BD31-4B8C-83A1-F6EECF244321}">
                    <p14:modId xmlns:p14="http://schemas.microsoft.com/office/powerpoint/2010/main" val="1156702763"/>
                  </p:ext>
                </p:extLst>
              </p:nvPr>
            </p:nvGraphicFramePr>
            <p:xfrm>
              <a:off x="1501906" y="351039"/>
              <a:ext cx="8128000" cy="5418667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8" r:qs="rId9" r:cs="rId10"/>
              </a:graphicData>
            </a:graphic>
          </p:graphicFrame>
        </mc:Fallback>
      </mc:AlternateContent>
      <p:sp>
        <p:nvSpPr>
          <p:cNvPr id="25" name="TextBox 24"/>
          <p:cNvSpPr txBox="1"/>
          <p:nvPr/>
        </p:nvSpPr>
        <p:spPr>
          <a:xfrm flipH="1">
            <a:off x="4956306" y="2603988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Z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625550" y="2965176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72407" y="4815599"/>
            <a:ext cx="1164440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Final states of some channels are the same as the </a:t>
            </a:r>
            <a:r>
              <a:rPr lang="en-US" sz="2800" smtClean="0"/>
              <a:t>other </a:t>
            </a:r>
            <a:r>
              <a:rPr lang="en-US" sz="2800" smtClean="0"/>
              <a:t>, </a:t>
            </a:r>
            <a:r>
              <a:rPr lang="en-US" sz="2800" smtClean="0"/>
              <a:t>overlapped events</a:t>
            </a:r>
            <a:r>
              <a:rPr lang="mr-IN" sz="2800" dirty="0" smtClean="0"/>
              <a:t>…</a:t>
            </a:r>
            <a:r>
              <a:rPr lang="en-US" sz="2800" dirty="0" smtClean="0"/>
              <a:t>..</a:t>
            </a:r>
          </a:p>
          <a:p>
            <a:r>
              <a:rPr lang="en-US" sz="2800" i="1" dirty="0" smtClean="0">
                <a:solidFill>
                  <a:srgbClr val="00B050"/>
                </a:solidFill>
              </a:rPr>
              <a:t>Group the analyses according to the final states ???</a:t>
            </a:r>
            <a:endParaRPr lang="en-US" sz="2800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44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3998" y="4358870"/>
            <a:ext cx="2987796" cy="22092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2183" y="-58277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Optimizations of the analyses: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325567"/>
            <a:ext cx="7337502" cy="4937451"/>
          </a:xfrm>
        </p:spPr>
        <p:txBody>
          <a:bodyPr/>
          <a:lstStyle/>
          <a:p>
            <a:r>
              <a:rPr lang="en-US" dirty="0" smtClean="0"/>
              <a:t>The inclusive analysis is very simple : </a:t>
            </a:r>
          </a:p>
          <a:p>
            <a:pPr lvl="1"/>
            <a:r>
              <a:rPr lang="en-US" dirty="0" smtClean="0"/>
              <a:t>Photon ID, Isolation, Kinematic cuts on leading/</a:t>
            </a:r>
            <a:r>
              <a:rPr lang="en-US" dirty="0" err="1" smtClean="0"/>
              <a:t>subleading</a:t>
            </a:r>
            <a:r>
              <a:rPr lang="en-US" dirty="0" smtClean="0"/>
              <a:t> photon.</a:t>
            </a:r>
          </a:p>
          <a:p>
            <a:r>
              <a:rPr lang="en-US" dirty="0" smtClean="0"/>
              <a:t>Is there anything else that we can explore?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Y. Fang  </a:t>
            </a: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53DB2-EE56-41DA-8F36-4E7CFF9CEFE3}" type="slidenum">
              <a:rPr lang="zh-CN" altLang="en-US" smtClean="0"/>
              <a:t>7</a:t>
            </a:fld>
            <a:endParaRPr lang="zh-CN" altLang="en-US"/>
          </a:p>
        </p:txBody>
      </p:sp>
      <p:sp>
        <p:nvSpPr>
          <p:cNvPr id="6" name="TextBox 5"/>
          <p:cNvSpPr txBox="1"/>
          <p:nvPr/>
        </p:nvSpPr>
        <p:spPr>
          <a:xfrm>
            <a:off x="8454923" y="2022794"/>
            <a:ext cx="30545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One example: </a:t>
            </a:r>
          </a:p>
          <a:p>
            <a:r>
              <a:rPr lang="en-US" dirty="0" smtClean="0"/>
              <a:t>ATLAS </a:t>
            </a:r>
            <a:r>
              <a:rPr lang="en-US" dirty="0" smtClean="0"/>
              <a:t>Analyses optimizations: </a:t>
            </a:r>
            <a:br>
              <a:rPr lang="en-US" dirty="0" smtClean="0"/>
            </a:br>
            <a:r>
              <a:rPr lang="en-US" dirty="0" smtClean="0"/>
              <a:t>H-</a:t>
            </a:r>
            <a:r>
              <a:rPr lang="en-US" dirty="0"/>
              <a:t>&gt;gamma gamma analysis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2948" y="4124154"/>
            <a:ext cx="2852648" cy="263455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651916" y="3471126"/>
            <a:ext cx="28993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Divide different eta regions for two photons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9941" y="4323111"/>
            <a:ext cx="3122199" cy="218775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074608" y="3122782"/>
            <a:ext cx="24577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P</a:t>
            </a:r>
            <a:r>
              <a:rPr lang="en-US" baseline="-25000" dirty="0">
                <a:solidFill>
                  <a:srgbClr val="C00000"/>
                </a:solidFill>
              </a:rPr>
              <a:t>T</a:t>
            </a:r>
            <a:r>
              <a:rPr lang="en-US" dirty="0">
                <a:solidFill>
                  <a:srgbClr val="C00000"/>
                </a:solidFill>
              </a:rPr>
              <a:t> of Higgs </a:t>
            </a:r>
            <a:r>
              <a:rPr lang="en-US" dirty="0"/>
              <a:t>(</a:t>
            </a:r>
            <a:r>
              <a:rPr lang="en-US" dirty="0" err="1"/>
              <a:t>P</a:t>
            </a:r>
            <a:r>
              <a:rPr lang="en-US" baseline="-25000" dirty="0" err="1"/>
              <a:t>Tt</a:t>
            </a:r>
            <a:r>
              <a:rPr lang="en-US" dirty="0"/>
              <a:t> is perpendicular to the thrust direction of two photon)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923484" y="3344699"/>
            <a:ext cx="2457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Conversion of the </a:t>
            </a:r>
            <a:r>
              <a:rPr lang="en-US">
                <a:solidFill>
                  <a:srgbClr val="C00000"/>
                </a:solidFill>
              </a:rPr>
              <a:t>photons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19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131" y="72035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Discussion</a:t>
            </a:r>
            <a:r>
              <a:rPr lang="en-US" dirty="0" smtClean="0"/>
              <a:t> 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27140" y="1123260"/>
                <a:ext cx="7443434" cy="4351338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dirty="0" smtClean="0"/>
                  <a:t>Update of the Higgs white paper @ TDR?</a:t>
                </a:r>
              </a:p>
              <a:p>
                <a:r>
                  <a:rPr lang="en-US" dirty="0" smtClean="0"/>
                  <a:t>Restructure the analyses?</a:t>
                </a:r>
              </a:p>
              <a:p>
                <a:r>
                  <a:rPr lang="en-US" dirty="0" smtClean="0"/>
                  <a:t>Optimization</a:t>
                </a:r>
                <a:r>
                  <a:rPr lang="mr-IN" dirty="0" smtClean="0"/>
                  <a:t>…</a:t>
                </a:r>
                <a:r>
                  <a:rPr lang="en-US" dirty="0" smtClean="0"/>
                  <a:t>?</a:t>
                </a:r>
              </a:p>
              <a:p>
                <a:r>
                  <a:rPr lang="en-US" dirty="0" smtClean="0"/>
                  <a:t>Improvements of the statistical </a:t>
                </a:r>
                <a:r>
                  <a:rPr lang="en-US" dirty="0" smtClean="0"/>
                  <a:t>treatments?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charset="0"/>
                          </a:rPr>
                          <m:t>            </m:t>
                        </m:r>
                        <m:r>
                          <a:rPr lang="en-US" b="0" i="1" smtClean="0">
                            <a:latin typeface="Cambria Math" charset="0"/>
                          </a:rPr>
                          <m:t>𝐵𝑅</m:t>
                        </m:r>
                      </m:e>
                      <m:sub>
                        <m:r>
                          <a:rPr lang="en-US" b="0" i="1" smtClean="0">
                            <a:latin typeface="Cambria Math" charset="0"/>
                          </a:rPr>
                          <m:t>𝐻</m:t>
                        </m:r>
                        <m:r>
                          <a:rPr lang="is-IS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→</m:t>
                        </m:r>
                        <m:r>
                          <a:rPr lang="en-US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𝑏𝑏</m:t>
                        </m:r>
                      </m:sub>
                    </m:sSub>
                  </m:oMath>
                </a14:m>
                <a:r>
                  <a:rPr lang="en-US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mr-IN" i="1" dirty="0" smtClean="0">
                            <a:latin typeface="Cambria Math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 dirty="0" smtClean="0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charset="0"/>
                              </a:rPr>
                              <m:t>𝐻</m:t>
                            </m:r>
                            <m:r>
                              <a:rPr lang="is-IS" b="0" i="1" dirty="0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→</m:t>
                            </m:r>
                            <m:r>
                              <a:rPr lang="en-US" b="0" i="1" dirty="0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𝑏𝑏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 dirty="0" smtClean="0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charset="0"/>
                              </a:rPr>
                              <m:t>𝐻</m:t>
                            </m:r>
                            <m:r>
                              <a:rPr lang="is-IS" b="0" i="1" dirty="0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→</m:t>
                            </m:r>
                            <m:r>
                              <a:rPr lang="en-US" b="0" i="1" dirty="0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𝑏𝑏</m:t>
                            </m:r>
                          </m:sub>
                        </m:sSub>
                        <m:r>
                          <a:rPr lang="en-US" b="0" i="1" dirty="0" smtClean="0">
                            <a:latin typeface="Cambria Math" charset="0"/>
                          </a:rPr>
                          <m:t>+</m:t>
                        </m:r>
                        <m:acc>
                          <m:accPr>
                            <m:chr m:val="̅"/>
                            <m:ctrlPr>
                              <a:rPr lang="en-US" b="0" i="1" dirty="0" smtClean="0">
                                <a:latin typeface="Cambria Math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b="0" i="1" dirty="0" smtClean="0">
                                    <a:latin typeface="Cambria Math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dirty="0" smtClean="0">
                                    <a:latin typeface="Cambria Math" charset="0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a:rPr lang="en-US" b="0" i="1" dirty="0" smtClean="0">
                                    <a:latin typeface="Cambria Math" charset="0"/>
                                  </a:rPr>
                                  <m:t>𝐻</m:t>
                                </m:r>
                                <m:r>
                                  <a:rPr lang="is-IS" b="0" i="1" dirty="0" smtClean="0"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→</m:t>
                                </m:r>
                                <m:r>
                                  <a:rPr lang="en-US" b="0" i="1" dirty="0" smtClean="0"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𝑏𝑏</m:t>
                                </m:r>
                              </m:sub>
                            </m:sSub>
                          </m:e>
                        </m:acc>
                      </m:den>
                    </m:f>
                  </m:oMath>
                </a14:m>
                <a:endParaRPr lang="en-US" dirty="0" smtClean="0"/>
              </a:p>
              <a:p>
                <a:r>
                  <a:rPr lang="en-US" dirty="0" smtClean="0"/>
                  <a:t>Further Cooperation between theorists and experimentalists:</a:t>
                </a:r>
              </a:p>
              <a:p>
                <a:pPr lvl="1"/>
                <a:r>
                  <a:rPr lang="en-US" dirty="0" smtClean="0"/>
                  <a:t>Excellent cooperation so far</a:t>
                </a:r>
                <a:r>
                  <a:rPr lang="mr-IN" dirty="0" smtClean="0"/>
                  <a:t>…</a:t>
                </a:r>
                <a:endParaRPr lang="en-US" dirty="0" smtClean="0"/>
              </a:p>
              <a:p>
                <a:pPr lvl="1"/>
                <a:r>
                  <a:rPr lang="en-US" dirty="0" smtClean="0"/>
                  <a:t>Interpretation on the results.</a:t>
                </a:r>
              </a:p>
              <a:p>
                <a:r>
                  <a:rPr lang="en-US" dirty="0" smtClean="0"/>
                  <a:t>Simulation (fast vs full ?)</a:t>
                </a:r>
                <a:endParaRPr lang="en-US" dirty="0" smtClean="0"/>
              </a:p>
              <a:p>
                <a:r>
                  <a:rPr lang="en-US" dirty="0" smtClean="0"/>
                  <a:t>Bi-weekly meeting soon?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7140" y="1123260"/>
                <a:ext cx="7443434" cy="4351338"/>
              </a:xfrm>
              <a:blipFill rotWithShape="0">
                <a:blip r:embed="rId2"/>
                <a:stretch>
                  <a:fillRect l="-1310" t="-3501" b="-12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8242852" y="309417"/>
            <a:ext cx="1558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Wechat</a:t>
            </a:r>
            <a:r>
              <a:rPr lang="en-US" dirty="0" smtClean="0"/>
              <a:t> group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581837" y="6211669"/>
            <a:ext cx="44395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Mailing list: </a:t>
            </a:r>
            <a:r>
              <a:rPr lang="en-US" b="1" dirty="0" err="1" smtClean="0">
                <a:solidFill>
                  <a:srgbClr val="00B050"/>
                </a:solidFill>
              </a:rPr>
              <a:t>cepc-physics@maillist.ihep.ac.cn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2511" y="972198"/>
            <a:ext cx="3378200" cy="471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856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2832</TotalTime>
  <Words>760</Words>
  <Application>Microsoft Macintosh PowerPoint</Application>
  <PresentationFormat>Widescreen</PresentationFormat>
  <Paragraphs>224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20" baseType="lpstr">
      <vt:lpstr>Calibri</vt:lpstr>
      <vt:lpstr>Calibri Light</vt:lpstr>
      <vt:lpstr>Cambria Math</vt:lpstr>
      <vt:lpstr>DengXian</vt:lpstr>
      <vt:lpstr>DengXian Light</vt:lpstr>
      <vt:lpstr>Mangal</vt:lpstr>
      <vt:lpstr>Symbol</vt:lpstr>
      <vt:lpstr>Times New Roman</vt:lpstr>
      <vt:lpstr>宋体</vt:lpstr>
      <vt:lpstr>黑体</vt:lpstr>
      <vt:lpstr>Arial</vt:lpstr>
      <vt:lpstr>Office Theme</vt:lpstr>
      <vt:lpstr>Higgs physics toward TDR</vt:lpstr>
      <vt:lpstr>Status of the white paper @ CDR</vt:lpstr>
      <vt:lpstr>Channels  (now 36)</vt:lpstr>
      <vt:lpstr>                Talks and posters shown in this workshop related to white paper</vt:lpstr>
      <vt:lpstr>Next step toward TDR: inputs</vt:lpstr>
      <vt:lpstr>Analyses strategies</vt:lpstr>
      <vt:lpstr>Optimizations of the analyses: </vt:lpstr>
      <vt:lpstr>Discussion </vt:lpstr>
    </vt:vector>
  </TitlesOfParts>
  <Company/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Higgs physics toward TDR</dc:title>
  <dc:creator>fangyq@ihep.ac.cn</dc:creator>
  <cp:lastModifiedBy>fangyq@ihep.ac.cn</cp:lastModifiedBy>
  <cp:revision>45</cp:revision>
  <dcterms:created xsi:type="dcterms:W3CDTF">2018-11-12T03:00:20Z</dcterms:created>
  <dcterms:modified xsi:type="dcterms:W3CDTF">2018-11-15T01:25:47Z</dcterms:modified>
</cp:coreProperties>
</file>