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9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69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7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081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57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95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88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59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24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218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96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44301-6497-4670-B514-D205F9AA3E54}" type="datetimeFigureOut">
              <a:rPr lang="zh-CN" altLang="en-US" smtClean="0"/>
              <a:t>2017/10/26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A3CFB-9F1E-4FDA-BDF0-DFABA6F886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08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797482"/>
          </a:xfrm>
        </p:spPr>
        <p:txBody>
          <a:bodyPr>
            <a:normAutofit/>
          </a:bodyPr>
          <a:lstStyle/>
          <a:p>
            <a:r>
              <a:rPr lang="en-US" altLang="zh-CN" sz="4400" dirty="0" smtClean="0"/>
              <a:t>Some bugs in </a:t>
            </a:r>
            <a:r>
              <a:rPr lang="en-US" altLang="zh-CN" sz="4400" dirty="0" err="1" smtClean="0"/>
              <a:t>BesVis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125190"/>
            <a:ext cx="6858000" cy="1132609"/>
          </a:xfrm>
        </p:spPr>
        <p:txBody>
          <a:bodyPr/>
          <a:lstStyle/>
          <a:p>
            <a:r>
              <a:rPr lang="en-US" altLang="zh-CN" dirty="0" smtClean="0"/>
              <a:t>Long </a:t>
            </a:r>
            <a:r>
              <a:rPr lang="en-US" altLang="zh-CN" dirty="0" err="1" smtClean="0"/>
              <a:t>Peixun</a:t>
            </a:r>
            <a:endParaRPr lang="en-US" altLang="zh-CN" dirty="0" smtClean="0"/>
          </a:p>
          <a:p>
            <a:r>
              <a:rPr lang="en-US" altLang="zh-CN" dirty="0" smtClean="0"/>
              <a:t>2017.10.26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691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1. Shield problem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Maybe rotating the 2D projection view horizontally is not correct usage.</a:t>
            </a:r>
            <a:endParaRPr lang="zh-CN" altLang="en-US" dirty="0"/>
          </a:p>
        </p:txBody>
      </p:sp>
      <p:pic>
        <p:nvPicPr>
          <p:cNvPr id="5" name="内容占位符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263" y="3061381"/>
            <a:ext cx="4601217" cy="339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8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2. Extension problem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U</a:t>
            </a:r>
            <a:r>
              <a:rPr lang="en-US" altLang="zh-CN" dirty="0" smtClean="0"/>
              <a:t>ser should add extension manually when save a file.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53" y="2994413"/>
            <a:ext cx="3631623" cy="22426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744" y="4613960"/>
            <a:ext cx="3691479" cy="1051046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3505633" y="4761394"/>
            <a:ext cx="665018" cy="1950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53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3. The error of saving as picture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Saving as </a:t>
            </a:r>
            <a:r>
              <a:rPr lang="en-US" altLang="zh-CN" dirty="0" err="1" smtClean="0"/>
              <a:t>ps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esp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xpm</a:t>
            </a:r>
            <a:r>
              <a:rPr lang="en-US" altLang="zh-CN" dirty="0" smtClean="0"/>
              <a:t> is normal;</a:t>
            </a:r>
          </a:p>
          <a:p>
            <a:r>
              <a:rPr lang="en-US" altLang="zh-CN" dirty="0" smtClean="0"/>
              <a:t>But there are some errors in saving as gif, jpg, </a:t>
            </a:r>
            <a:r>
              <a:rPr lang="en-US" altLang="zh-CN" dirty="0" err="1" smtClean="0"/>
              <a:t>png</a:t>
            </a:r>
            <a:r>
              <a:rPr lang="en-US" altLang="zh-CN" dirty="0" smtClean="0"/>
              <a:t>, tiff and cannot save successfully.</a:t>
            </a:r>
          </a:p>
          <a:p>
            <a:r>
              <a:rPr lang="en-US" altLang="zh-CN" dirty="0" smtClean="0"/>
              <a:t>However, the code pattern of all kinds of file type is same.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r="74886" b="76548"/>
          <a:stretch/>
        </p:blipFill>
        <p:spPr>
          <a:xfrm>
            <a:off x="2867890" y="4205294"/>
            <a:ext cx="2867891" cy="197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9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06" y="995007"/>
            <a:ext cx="7097115" cy="509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0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4. Out of range in event shift</a:t>
            </a:r>
            <a:endParaRPr lang="zh-CN" altLang="en-US" sz="3600" dirty="0"/>
          </a:p>
        </p:txBody>
      </p:sp>
      <p:sp>
        <p:nvSpPr>
          <p:cNvPr id="13" name="内容占位符 12"/>
          <p:cNvSpPr>
            <a:spLocks noGrp="1"/>
          </p:cNvSpPr>
          <p:nvPr>
            <p:ph idx="1"/>
          </p:nvPr>
        </p:nvSpPr>
        <p:spPr>
          <a:xfrm>
            <a:off x="628650" y="1614778"/>
            <a:ext cx="7886700" cy="4351338"/>
          </a:xfrm>
        </p:spPr>
        <p:txBody>
          <a:bodyPr/>
          <a:lstStyle/>
          <a:p>
            <a:r>
              <a:rPr lang="en-US" altLang="zh-CN" dirty="0" smtClean="0"/>
              <a:t>There is no out-of-range check in shift functions.</a:t>
            </a:r>
          </a:p>
          <a:p>
            <a:r>
              <a:rPr lang="en-US" altLang="zh-CN" dirty="0" smtClean="0"/>
              <a:t>This problem doesn’t affect the use. </a:t>
            </a:r>
          </a:p>
          <a:p>
            <a:endParaRPr lang="zh-CN" altLang="en-US" dirty="0"/>
          </a:p>
        </p:txBody>
      </p:sp>
      <p:pic>
        <p:nvPicPr>
          <p:cNvPr id="14" name="内容占位符 5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000" y="2756186"/>
            <a:ext cx="2181529" cy="2343477"/>
          </a:xfrm>
          <a:prstGeom prst="rect">
            <a:avLst/>
          </a:prstGeom>
        </p:spPr>
      </p:pic>
      <p:pic>
        <p:nvPicPr>
          <p:cNvPr id="15" name="图片 1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863" y="2775238"/>
            <a:ext cx="2124371" cy="230537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0765" y="5234599"/>
            <a:ext cx="2914650" cy="1171575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2369125" y="4073236"/>
            <a:ext cx="290945" cy="2597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5399808" y="4073236"/>
            <a:ext cx="290945" cy="2597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76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5. A potential bug in loading geometry file</a:t>
            </a:r>
            <a:endParaRPr lang="zh-CN" altLang="en-US" sz="32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piece of code of loading geometry file.</a:t>
            </a:r>
            <a:endParaRPr lang="zh-CN" altLang="en-US" dirty="0"/>
          </a:p>
        </p:txBody>
      </p:sp>
      <p:pic>
        <p:nvPicPr>
          <p:cNvPr id="6" name="内容占位符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285" y="2528379"/>
            <a:ext cx="6125430" cy="364858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628900" y="2587335"/>
            <a:ext cx="737755" cy="20781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628899" y="3845429"/>
            <a:ext cx="737755" cy="20781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79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solidFill>
                  <a:prstClr val="black"/>
                </a:solidFill>
              </a:rPr>
              <a:t>5. A potential bug </a:t>
            </a:r>
            <a:r>
              <a:rPr lang="en-US" altLang="zh-CN" sz="3200" dirty="0" smtClean="0">
                <a:solidFill>
                  <a:prstClr val="black"/>
                </a:solidFill>
              </a:rPr>
              <a:t>in loading </a:t>
            </a:r>
            <a:r>
              <a:rPr lang="en-US" altLang="zh-CN" sz="3200" dirty="0">
                <a:solidFill>
                  <a:prstClr val="black"/>
                </a:solidFill>
              </a:rPr>
              <a:t>geometry 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geometry file name is like *.</a:t>
            </a:r>
            <a:r>
              <a:rPr lang="en-US" altLang="zh-CN" dirty="0" err="1" smtClean="0"/>
              <a:t>gdml</a:t>
            </a:r>
            <a:r>
              <a:rPr lang="en-US" altLang="zh-CN" dirty="0" smtClean="0"/>
              <a:t>*.root, e.g. </a:t>
            </a:r>
            <a:r>
              <a:rPr lang="en-US" altLang="zh-CN" dirty="0" err="1" smtClean="0"/>
              <a:t>bes.gdmlfile.root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 will load the root file in </a:t>
            </a:r>
            <a:r>
              <a:rPr lang="en-US" altLang="zh-CN" dirty="0" err="1" smtClean="0"/>
              <a:t>gdml</a:t>
            </a:r>
            <a:r>
              <a:rPr lang="en-US" altLang="zh-CN" dirty="0" smtClean="0"/>
              <a:t> way. And then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 crashes.</a:t>
            </a:r>
          </a:p>
          <a:p>
            <a:r>
              <a:rPr lang="en-US" altLang="zh-CN" dirty="0" smtClean="0"/>
              <a:t>Use </a:t>
            </a:r>
            <a:r>
              <a:rPr lang="en-US" altLang="zh-CN" dirty="0" err="1" smtClean="0"/>
              <a:t>EndsWith</a:t>
            </a:r>
            <a:r>
              <a:rPr lang="en-US" altLang="zh-CN" dirty="0" smtClean="0"/>
              <a:t>() instead of Contains()</a:t>
            </a:r>
          </a:p>
          <a:p>
            <a:r>
              <a:rPr lang="en-US" altLang="zh-CN" dirty="0" smtClean="0"/>
              <a:t>Fortunately, we always use </a:t>
            </a:r>
            <a:r>
              <a:rPr lang="en-US" altLang="zh-CN" dirty="0" err="1" smtClean="0"/>
              <a:t>geom.root</a:t>
            </a:r>
            <a:r>
              <a:rPr lang="en-US" altLang="zh-CN" dirty="0" smtClean="0"/>
              <a:t> as geometry file. So this bug doesn’t affect use in most cases.</a:t>
            </a:r>
          </a:p>
          <a:p>
            <a:r>
              <a:rPr lang="en-US" altLang="zh-CN" dirty="0" smtClean="0"/>
              <a:t>I just </a:t>
            </a:r>
            <a:r>
              <a:rPr lang="en-US" altLang="zh-CN" dirty="0" smtClean="0"/>
              <a:t>hope everyone pays attention to small details in coding.</a:t>
            </a:r>
          </a:p>
        </p:txBody>
      </p:sp>
    </p:spTree>
    <p:extLst>
      <p:ext uri="{BB962C8B-B14F-4D97-AF65-F5344CB8AC3E}">
        <p14:creationId xmlns:p14="http://schemas.microsoft.com/office/powerpoint/2010/main" val="323078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209</Words>
  <Application>Microsoft Office PowerPoint</Application>
  <PresentationFormat>全屏显示(4:3)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Office 主题</vt:lpstr>
      <vt:lpstr>Some bugs in BesVis</vt:lpstr>
      <vt:lpstr>1. Shield problem</vt:lpstr>
      <vt:lpstr>2. Extension problem</vt:lpstr>
      <vt:lpstr>3. The error of saving as picture</vt:lpstr>
      <vt:lpstr>PowerPoint 演示文稿</vt:lpstr>
      <vt:lpstr>4. Out of range in event shift</vt:lpstr>
      <vt:lpstr>5. A potential bug in loading geometry file</vt:lpstr>
      <vt:lpstr>5. A potential bug in loading geometry file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bugs in BesVis</dc:title>
  <dc:creator>LongPeixun</dc:creator>
  <cp:lastModifiedBy>LongPeixun</cp:lastModifiedBy>
  <cp:revision>17</cp:revision>
  <dcterms:created xsi:type="dcterms:W3CDTF">2017-10-23T02:14:12Z</dcterms:created>
  <dcterms:modified xsi:type="dcterms:W3CDTF">2017-10-26T02:03:37Z</dcterms:modified>
</cp:coreProperties>
</file>