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30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157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83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31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23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78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39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92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64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02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DDBFA-F64B-4955-A2C8-AF58DABBEFA8}" type="datetimeFigureOut">
              <a:rPr lang="zh-CN" altLang="en-US" smtClean="0"/>
              <a:t>2017-11-1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5CF8F-E2F3-4533-B8B6-100A15B757A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776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detector magnet group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Ning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Feipeng</a:t>
            </a:r>
            <a:endParaRPr lang="en-US" altLang="zh-CN" dirty="0" smtClean="0"/>
          </a:p>
          <a:p>
            <a:r>
              <a:rPr lang="en-US" altLang="zh-CN" dirty="0" smtClean="0"/>
              <a:t>On behalf of magnet group</a:t>
            </a:r>
          </a:p>
          <a:p>
            <a:r>
              <a:rPr lang="en-US" altLang="zh-CN" dirty="0" smtClean="0"/>
              <a:t>2017.11.2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053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1300" y="354822"/>
            <a:ext cx="5854700" cy="1325563"/>
          </a:xfrm>
        </p:spPr>
        <p:txBody>
          <a:bodyPr/>
          <a:lstStyle/>
          <a:p>
            <a:pPr algn="ctr"/>
            <a:r>
              <a:rPr lang="en-US" altLang="zh-CN" dirty="0" smtClean="0"/>
              <a:t>CDR of CEPC detector</a:t>
            </a:r>
            <a:br>
              <a:rPr lang="en-US" altLang="zh-CN" dirty="0" smtClean="0"/>
            </a:br>
            <a:r>
              <a:rPr lang="en-US" altLang="zh-CN" dirty="0" smtClean="0"/>
              <a:t> magnet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4402" y="1895341"/>
            <a:ext cx="10515600" cy="686711"/>
          </a:xfrm>
        </p:spPr>
        <p:txBody>
          <a:bodyPr/>
          <a:lstStyle/>
          <a:p>
            <a:r>
              <a:rPr lang="en-US" altLang="zh-CN" dirty="0" smtClean="0"/>
              <a:t>From Pre CDR to CDR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076" y="3262956"/>
            <a:ext cx="2879224" cy="2286000"/>
          </a:xfrm>
          <a:prstGeom prst="rect">
            <a:avLst/>
          </a:prstGeom>
        </p:spPr>
      </p:pic>
      <p:pic>
        <p:nvPicPr>
          <p:cNvPr id="5" name="内容占位符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09805"/>
            <a:ext cx="5528176" cy="6655396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4091097" y="4012588"/>
            <a:ext cx="1711105" cy="488887"/>
          </a:xfrm>
          <a:prstGeom prst="rightArrow">
            <a:avLst>
              <a:gd name="adj1" fmla="val 50000"/>
              <a:gd name="adj2" fmla="val 1203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282553" y="2396898"/>
            <a:ext cx="236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/>
              <a:t>10 pages to 36 pages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1608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CDR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ADD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The central magnetic field changes from 3.5 T to 3 T;</a:t>
            </a:r>
          </a:p>
          <a:p>
            <a:r>
              <a:rPr lang="en-US" altLang="zh-CN" dirty="0" smtClean="0"/>
              <a:t>Coil mechanical analysis, preliminary quench analysis;</a:t>
            </a:r>
          </a:p>
          <a:p>
            <a:r>
              <a:rPr lang="en-US" altLang="zh-CN" dirty="0" smtClean="0"/>
              <a:t>HTS options;</a:t>
            </a:r>
          </a:p>
          <a:p>
            <a:r>
              <a:rPr lang="en-US" altLang="zh-CN" dirty="0" smtClean="0"/>
              <a:t>Cryogenic design;</a:t>
            </a:r>
          </a:p>
          <a:p>
            <a:r>
              <a:rPr lang="en-US" altLang="zh-CN" dirty="0" smtClean="0"/>
              <a:t>Quench protection and power supply;</a:t>
            </a:r>
          </a:p>
          <a:p>
            <a:r>
              <a:rPr lang="en-US" altLang="zh-CN" dirty="0" smtClean="0"/>
              <a:t>Dual solenoid design.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MISS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zh-CN" dirty="0" smtClean="0"/>
              <a:t>Magnetic field affect by MDI;</a:t>
            </a:r>
          </a:p>
          <a:p>
            <a:r>
              <a:rPr lang="en-US" altLang="zh-CN" dirty="0" smtClean="0"/>
              <a:t>Magnetic stress analysis of Iron yoke;</a:t>
            </a:r>
          </a:p>
          <a:p>
            <a:r>
              <a:rPr lang="en-US" altLang="zh-CN" dirty="0" smtClean="0"/>
              <a:t>Thermal analysis of the magnet;</a:t>
            </a:r>
          </a:p>
          <a:p>
            <a:r>
              <a:rPr lang="en-US" altLang="zh-CN" dirty="0" smtClean="0"/>
              <a:t>Preliminary mechanical design.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847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Collaboration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We contacted IRFU</a:t>
            </a:r>
            <a:r>
              <a:rPr lang="zh-CN" altLang="en-US" sz="2400" dirty="0"/>
              <a:t>（</a:t>
            </a:r>
            <a:r>
              <a:rPr lang="en-US" altLang="zh-CN" sz="2400" dirty="0"/>
              <a:t>CEA SACLAY</a:t>
            </a:r>
            <a:r>
              <a:rPr lang="zh-CN" altLang="en-US" sz="2400" dirty="0" smtClean="0"/>
              <a:t>）</a:t>
            </a:r>
            <a:r>
              <a:rPr lang="en-US" altLang="zh-CN" sz="2400" dirty="0" smtClean="0"/>
              <a:t>, but unfortunately did not get the support.</a:t>
            </a:r>
          </a:p>
          <a:p>
            <a:r>
              <a:rPr lang="en-US" altLang="zh-CN" sz="2400" dirty="0" smtClean="0"/>
              <a:t>We are still </a:t>
            </a:r>
            <a:r>
              <a:rPr lang="en-US" altLang="zh-CN" sz="2400" dirty="0" smtClean="0">
                <a:solidFill>
                  <a:srgbClr val="FF0000"/>
                </a:solidFill>
              </a:rPr>
              <a:t>looking for international collaborators</a:t>
            </a:r>
            <a:r>
              <a:rPr lang="en-US" altLang="zh-CN" sz="2400" dirty="0" smtClean="0"/>
              <a:t>, and hope cooperate with CERN, Italian and other counterparts in the future.</a:t>
            </a:r>
          </a:p>
          <a:p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b="1" dirty="0" smtClean="0"/>
              <a:t>Plan </a:t>
            </a:r>
            <a:r>
              <a:rPr lang="en-US" altLang="zh-CN" b="1" dirty="0"/>
              <a:t>for specific </a:t>
            </a:r>
            <a:r>
              <a:rPr lang="en-US" altLang="zh-CN" b="1" dirty="0" smtClean="0"/>
              <a:t>collaboration:</a:t>
            </a:r>
          </a:p>
          <a:p>
            <a:pPr marL="0" indent="0">
              <a:buNone/>
            </a:pPr>
            <a:r>
              <a:rPr lang="en-US" altLang="zh-CN" dirty="0" smtClean="0"/>
              <a:t>1, </a:t>
            </a:r>
            <a:r>
              <a:rPr lang="en-US" altLang="zh-CN" dirty="0"/>
              <a:t>Design double check and review;</a:t>
            </a:r>
          </a:p>
          <a:p>
            <a:pPr marL="0" indent="0">
              <a:buNone/>
            </a:pPr>
            <a:r>
              <a:rPr lang="en-US" altLang="zh-CN" dirty="0" smtClean="0"/>
              <a:t>2</a:t>
            </a:r>
            <a:r>
              <a:rPr lang="en-US" altLang="zh-CN" dirty="0" smtClean="0"/>
              <a:t>, </a:t>
            </a:r>
            <a:r>
              <a:rPr lang="en-US" altLang="zh-CN" dirty="0" smtClean="0"/>
              <a:t> </a:t>
            </a:r>
            <a:r>
              <a:rPr lang="en-US" altLang="zh-CN" dirty="0"/>
              <a:t>HTS magnet design and feasibility study;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en-US" altLang="zh-CN" dirty="0" smtClean="0"/>
              <a:t>,</a:t>
            </a:r>
            <a:r>
              <a:rPr lang="en-US" altLang="zh-CN" dirty="0"/>
              <a:t> </a:t>
            </a:r>
            <a:r>
              <a:rPr lang="en-US" altLang="zh-CN" dirty="0"/>
              <a:t>HTS cable study and </a:t>
            </a:r>
            <a:r>
              <a:rPr lang="en-US" altLang="zh-CN" dirty="0" smtClean="0"/>
              <a:t>development</a:t>
            </a:r>
            <a:r>
              <a:rPr lang="en-US" altLang="zh-CN" dirty="0" smtClean="0"/>
              <a:t>;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4, Dual solenoid scenario </a:t>
            </a:r>
            <a:r>
              <a:rPr lang="en-US" altLang="zh-CN" dirty="0"/>
              <a:t>design review.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9261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167</Words>
  <Application>Microsoft Office PowerPoint</Application>
  <PresentationFormat>宽屏</PresentationFormat>
  <Paragraphs>29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CEPC detector magnet group</vt:lpstr>
      <vt:lpstr>CDR of CEPC detector  magnet</vt:lpstr>
      <vt:lpstr>Summary of CDR</vt:lpstr>
      <vt:lpstr>Collaboration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unknown</cp:lastModifiedBy>
  <cp:revision>34</cp:revision>
  <dcterms:created xsi:type="dcterms:W3CDTF">2017-10-31T01:23:48Z</dcterms:created>
  <dcterms:modified xsi:type="dcterms:W3CDTF">2017-11-01T06:32:24Z</dcterms:modified>
</cp:coreProperties>
</file>