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2C32-1E8A-411F-8332-365EB6237879}" type="datetimeFigureOut">
              <a:rPr lang="zh-CN" altLang="en-US" smtClean="0"/>
              <a:t>2017/11/9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FB4D-F939-4395-BE59-D50D09199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72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2C32-1E8A-411F-8332-365EB6237879}" type="datetimeFigureOut">
              <a:rPr lang="zh-CN" altLang="en-US" smtClean="0"/>
              <a:t>2017/11/9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FB4D-F939-4395-BE59-D50D09199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39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2C32-1E8A-411F-8332-365EB6237879}" type="datetimeFigureOut">
              <a:rPr lang="zh-CN" altLang="en-US" smtClean="0"/>
              <a:t>2017/11/9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FB4D-F939-4395-BE59-D50D09199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36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2C32-1E8A-411F-8332-365EB6237879}" type="datetimeFigureOut">
              <a:rPr lang="zh-CN" altLang="en-US" smtClean="0"/>
              <a:t>2017/11/9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FB4D-F939-4395-BE59-D50D09199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18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2C32-1E8A-411F-8332-365EB6237879}" type="datetimeFigureOut">
              <a:rPr lang="zh-CN" altLang="en-US" smtClean="0"/>
              <a:t>2017/11/9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FB4D-F939-4395-BE59-D50D09199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91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2C32-1E8A-411F-8332-365EB6237879}" type="datetimeFigureOut">
              <a:rPr lang="zh-CN" altLang="en-US" smtClean="0"/>
              <a:t>2017/11/9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FB4D-F939-4395-BE59-D50D09199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43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2C32-1E8A-411F-8332-365EB6237879}" type="datetimeFigureOut">
              <a:rPr lang="zh-CN" altLang="en-US" smtClean="0"/>
              <a:t>2017/11/9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FB4D-F939-4395-BE59-D50D09199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43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2C32-1E8A-411F-8332-365EB6237879}" type="datetimeFigureOut">
              <a:rPr lang="zh-CN" altLang="en-US" smtClean="0"/>
              <a:t>2017/11/9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FB4D-F939-4395-BE59-D50D09199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29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2C32-1E8A-411F-8332-365EB6237879}" type="datetimeFigureOut">
              <a:rPr lang="zh-CN" altLang="en-US" smtClean="0"/>
              <a:t>2017/11/9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FB4D-F939-4395-BE59-D50D09199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57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2C32-1E8A-411F-8332-365EB6237879}" type="datetimeFigureOut">
              <a:rPr lang="zh-CN" altLang="en-US" smtClean="0"/>
              <a:t>2017/11/9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FB4D-F939-4395-BE59-D50D09199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17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62C32-1E8A-411F-8332-365EB6237879}" type="datetimeFigureOut">
              <a:rPr lang="zh-CN" altLang="en-US" smtClean="0"/>
              <a:t>2017/11/9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AFB4D-F939-4395-BE59-D50D09199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50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62C32-1E8A-411F-8332-365EB6237879}" type="datetimeFigureOut">
              <a:rPr lang="zh-CN" altLang="en-US" smtClean="0"/>
              <a:t>2017/11/9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AFB4D-F939-4395-BE59-D50D091994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34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统</a:t>
            </a:r>
            <a:r>
              <a:rPr lang="zh-CN" altLang="en-US" dirty="0" smtClean="0"/>
              <a:t>计：总计</a:t>
            </a:r>
            <a:r>
              <a:rPr lang="en-US" altLang="zh-CN" smtClean="0"/>
              <a:t>32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659758"/>
              </p:ext>
            </p:extLst>
          </p:nvPr>
        </p:nvGraphicFramePr>
        <p:xfrm>
          <a:off x="838200" y="1825625"/>
          <a:ext cx="7010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HOUGH </a:t>
                      </a:r>
                      <a:r>
                        <a:rPr lang="zh-CN" altLang="en-US" dirty="0" smtClean="0"/>
                        <a:t>影响（可能变坏）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HOUGH </a:t>
                      </a:r>
                      <a:r>
                        <a:rPr lang="zh-CN" altLang="en-US" dirty="0" smtClean="0"/>
                        <a:t>影响（没有变坏）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PATTSF</a:t>
                      </a:r>
                      <a:r>
                        <a:rPr lang="zh-CN" altLang="en-US" dirty="0" smtClean="0"/>
                        <a:t>变化（</a:t>
                      </a:r>
                      <a:r>
                        <a:rPr lang="en-US" altLang="zh-CN" dirty="0" err="1" smtClean="0"/>
                        <a:t>mdcxreco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8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PATTSF</a:t>
                      </a:r>
                      <a:r>
                        <a:rPr lang="zh-CN" altLang="en-US" dirty="0" smtClean="0"/>
                        <a:t>变化（合并径迹）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MDC</a:t>
                      </a:r>
                      <a:r>
                        <a:rPr lang="zh-CN" altLang="en-US" dirty="0" smtClean="0"/>
                        <a:t>没有变化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08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45560 2998241   </a:t>
            </a:r>
            <a:r>
              <a:rPr lang="zh-CN" altLang="en-US" dirty="0"/>
              <a:t>径</a:t>
            </a:r>
            <a:r>
              <a:rPr lang="zh-CN" altLang="en-US" dirty="0" smtClean="0"/>
              <a:t>迹合并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449" y="1929344"/>
            <a:ext cx="5000000" cy="42476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472" y="2603158"/>
            <a:ext cx="4361905" cy="346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8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45581 1178744    HOUGH </a:t>
            </a:r>
            <a:r>
              <a:rPr lang="zh-CN" altLang="en-US" dirty="0" smtClean="0"/>
              <a:t>变化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379" y="1998741"/>
            <a:ext cx="3774551" cy="41782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738" y="1998741"/>
            <a:ext cx="4501727" cy="398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2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45572 1618083  HOUGH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65" y="1825625"/>
            <a:ext cx="3638550" cy="4314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908" y="1825625"/>
            <a:ext cx="36290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78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45619 2066381 </a:t>
            </a:r>
            <a:r>
              <a:rPr lang="zh-CN" altLang="en-US" dirty="0" smtClean="0"/>
              <a:t>无变化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6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45621 611944   </a:t>
            </a:r>
            <a:r>
              <a:rPr lang="zh-CN" altLang="en-US" dirty="0" smtClean="0"/>
              <a:t>合并 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499" y="2401094"/>
            <a:ext cx="3438525" cy="3200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437" y="2401094"/>
            <a:ext cx="3492844" cy="346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9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45654 3053534 </a:t>
            </a:r>
            <a:r>
              <a:rPr lang="zh-CN" altLang="en-US" dirty="0" smtClean="0"/>
              <a:t>无变化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517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45631 715330  HOUGH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51" y="2553494"/>
            <a:ext cx="4567881" cy="2895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8425"/>
            <a:ext cx="4903220" cy="2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94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45647 694061   HOUGH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3660" y="2131176"/>
            <a:ext cx="4524375" cy="412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350" y="1807326"/>
            <a:ext cx="44767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1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45652 656101  XRECO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16709"/>
            <a:ext cx="3790950" cy="2886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584" y="2916709"/>
            <a:ext cx="4057650" cy="313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1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45652 1496838  XRECO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381" y="2630245"/>
            <a:ext cx="4181475" cy="3190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949" y="2591443"/>
            <a:ext cx="3480873" cy="32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9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Lost </a:t>
            </a:r>
            <a:r>
              <a:rPr lang="en-US" altLang="zh-CN" dirty="0" err="1" smtClean="0"/>
              <a:t>evt</a:t>
            </a:r>
            <a:r>
              <a:rPr lang="en-US" altLang="zh-CN" dirty="0" smtClean="0"/>
              <a:t> in 702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45464  2449592   HOUGH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994" y="2720877"/>
            <a:ext cx="2983779" cy="24140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809" y="2720876"/>
            <a:ext cx="2772834" cy="24140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4" y="5156157"/>
            <a:ext cx="2647619" cy="15047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398" y="5134961"/>
            <a:ext cx="2542857" cy="1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23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45677 1130986   XRECO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766" y="2190749"/>
            <a:ext cx="3714750" cy="3238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678" y="2188690"/>
            <a:ext cx="351962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16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45675 1307152  XRECO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20" y="4632110"/>
            <a:ext cx="2543175" cy="1428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553" y="4776788"/>
            <a:ext cx="2533650" cy="14001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003" y="2224882"/>
            <a:ext cx="2743200" cy="2152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055" y="2158207"/>
            <a:ext cx="27051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12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45683 1886588</a:t>
            </a:r>
            <a:r>
              <a:rPr lang="zh-CN" altLang="en-US" dirty="0" smtClean="0"/>
              <a:t>无变化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056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45731 177636    HOUGH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56" y="2109788"/>
            <a:ext cx="4124325" cy="4067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786" y="1985963"/>
            <a:ext cx="3886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61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45759 607531  XRECO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193" y="1862138"/>
            <a:ext cx="3446764" cy="4314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46" y="1938338"/>
            <a:ext cx="38004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96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45769 1621430  HOUGH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85" y="2520156"/>
            <a:ext cx="4095750" cy="2962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89255"/>
            <a:ext cx="3781168" cy="282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34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45809 3070819   HOUGH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781" y="1825625"/>
            <a:ext cx="3733800" cy="4229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112" y="1877219"/>
            <a:ext cx="39814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18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45794 3425475  HOUGH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418" y="2702139"/>
            <a:ext cx="4067175" cy="2771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2797388"/>
            <a:ext cx="45624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40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45802 	927294 </a:t>
            </a:r>
            <a:r>
              <a:rPr lang="zh-CN" altLang="en-US" dirty="0" smtClean="0"/>
              <a:t>无变化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987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45795 1092232  XRECO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623" y="2958306"/>
            <a:ext cx="2847975" cy="2085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111" y="3003848"/>
            <a:ext cx="41814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45461 2079498  XRECO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145" y="2084444"/>
            <a:ext cx="2738431" cy="23629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696" y="2205725"/>
            <a:ext cx="3452367" cy="28727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178" y="5010410"/>
            <a:ext cx="2495238" cy="14666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455" y="4672201"/>
            <a:ext cx="2523809" cy="1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44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45797 102307  HOUGH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108" y="1664666"/>
            <a:ext cx="3283700" cy="23366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660" y="4188807"/>
            <a:ext cx="3202148" cy="22622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067" y="1630877"/>
            <a:ext cx="3107749" cy="2412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067" y="4178514"/>
            <a:ext cx="3150520" cy="22725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1270" y="5087718"/>
            <a:ext cx="1851747" cy="177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94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45820 2079594 </a:t>
            </a:r>
            <a:r>
              <a:rPr lang="zh-CN" altLang="en-US" dirty="0" smtClean="0"/>
              <a:t>无变化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721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45855 2609903 HOUGH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942" y="2825578"/>
            <a:ext cx="4285943" cy="28723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599" y="2640355"/>
            <a:ext cx="44481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80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45845 3411315  </a:t>
            </a:r>
            <a:r>
              <a:rPr lang="zh-CN" altLang="en-US" dirty="0" smtClean="0"/>
              <a:t>无变化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40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45476 3350692 HOUGH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14" y="2298586"/>
            <a:ext cx="3233576" cy="28265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029" y="5260075"/>
            <a:ext cx="2495238" cy="14761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815" y="2291841"/>
            <a:ext cx="2946065" cy="28332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420" y="5125828"/>
            <a:ext cx="2542857" cy="1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9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45470 1096606  HOUGH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40" y="2291466"/>
            <a:ext cx="3438095" cy="30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492" y="5224682"/>
            <a:ext cx="2400000" cy="14666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884" y="5410381"/>
            <a:ext cx="2409524" cy="14476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0929" y="2291466"/>
            <a:ext cx="3573731" cy="29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2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45505 1143400  XRECO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1938" y="2309671"/>
            <a:ext cx="2752381" cy="21142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419" y="2190624"/>
            <a:ext cx="2914286" cy="2352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738" y="4558895"/>
            <a:ext cx="2314286" cy="1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1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45519 1169569   </a:t>
            </a:r>
            <a:r>
              <a:rPr lang="zh-CN" altLang="en-US" dirty="0" smtClean="0"/>
              <a:t>合并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62" y="1825625"/>
            <a:ext cx="3002205" cy="2346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393" y="1715638"/>
            <a:ext cx="2854303" cy="22000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47" y="4025668"/>
            <a:ext cx="2809703" cy="22756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249" y="4374292"/>
            <a:ext cx="3165028" cy="201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01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45530  1894206  HOUGH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726" y="2128543"/>
            <a:ext cx="4350419" cy="40484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05" y="2283749"/>
            <a:ext cx="4203357" cy="409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9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45552 1759421  HOUGH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638" y="3048000"/>
            <a:ext cx="4668396" cy="28932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06" y="3142709"/>
            <a:ext cx="4227476" cy="270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8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164</Words>
  <Application>Microsoft Office PowerPoint</Application>
  <PresentationFormat>宽屏</PresentationFormat>
  <Paragraphs>44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8" baseType="lpstr">
      <vt:lpstr>宋体</vt:lpstr>
      <vt:lpstr>Arial</vt:lpstr>
      <vt:lpstr>Calibri</vt:lpstr>
      <vt:lpstr>Calibri Light</vt:lpstr>
      <vt:lpstr>Office 主题</vt:lpstr>
      <vt:lpstr>统计：总计32</vt:lpstr>
      <vt:lpstr>Lost evt in 702</vt:lpstr>
      <vt:lpstr>45461 2079498  XRECO</vt:lpstr>
      <vt:lpstr>45476 3350692 HOUGH</vt:lpstr>
      <vt:lpstr>45470 1096606  HOUGH</vt:lpstr>
      <vt:lpstr>45505 1143400  XRECO</vt:lpstr>
      <vt:lpstr>45519 1169569   合并</vt:lpstr>
      <vt:lpstr>45530  1894206  HOUGH</vt:lpstr>
      <vt:lpstr>45552 1759421  HOUGH</vt:lpstr>
      <vt:lpstr>45560 2998241   径迹合并</vt:lpstr>
      <vt:lpstr>45581 1178744    HOUGH 变化</vt:lpstr>
      <vt:lpstr>45572 1618083  HOUGH</vt:lpstr>
      <vt:lpstr>45619 2066381 无变化</vt:lpstr>
      <vt:lpstr>45621 611944   合并   </vt:lpstr>
      <vt:lpstr>45654 3053534 无变化</vt:lpstr>
      <vt:lpstr>45631 715330  HOUGH</vt:lpstr>
      <vt:lpstr>45647 694061   HOUGH</vt:lpstr>
      <vt:lpstr>45652 656101  XRECO</vt:lpstr>
      <vt:lpstr>45652 1496838  XRECO</vt:lpstr>
      <vt:lpstr>45677 1130986   XRECO</vt:lpstr>
      <vt:lpstr>45675 1307152  XRECO</vt:lpstr>
      <vt:lpstr>45683 1886588无变化</vt:lpstr>
      <vt:lpstr>45731 177636    HOUGH</vt:lpstr>
      <vt:lpstr>45759 607531  XRECO</vt:lpstr>
      <vt:lpstr>45769 1621430  HOUGH</vt:lpstr>
      <vt:lpstr>45809 3070819   HOUGH</vt:lpstr>
      <vt:lpstr>45794 3425475  HOUGH</vt:lpstr>
      <vt:lpstr>45802  927294 无变化</vt:lpstr>
      <vt:lpstr>45795 1092232  XRECO</vt:lpstr>
      <vt:lpstr>45797 102307  HOUGH</vt:lpstr>
      <vt:lpstr>45820 2079594 无变化</vt:lpstr>
      <vt:lpstr>45855 2609903 HOUGH</vt:lpstr>
      <vt:lpstr>45845 3411315  无变化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dell</cp:lastModifiedBy>
  <cp:revision>54</cp:revision>
  <dcterms:created xsi:type="dcterms:W3CDTF">2017-11-05T11:11:18Z</dcterms:created>
  <dcterms:modified xsi:type="dcterms:W3CDTF">2017-11-09T05:11:49Z</dcterms:modified>
</cp:coreProperties>
</file>