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8" r:id="rId3"/>
    <p:sldId id="309" r:id="rId4"/>
    <p:sldId id="310" r:id="rId5"/>
    <p:sldId id="311" r:id="rId6"/>
    <p:sldId id="312" r:id="rId7"/>
    <p:sldId id="313" r:id="rId8"/>
    <p:sldId id="315" r:id="rId9"/>
    <p:sldId id="316" r:id="rId10"/>
    <p:sldId id="317" r:id="rId11"/>
    <p:sldId id="28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2017-6-30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CEPC AP group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789040"/>
            <a:ext cx="8003232" cy="233712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</a:t>
            </a:r>
            <a:r>
              <a:rPr lang="en-US" altLang="zh-CN" dirty="0" smtClean="0"/>
              <a:t>2017.6.30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0544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Wangdou</a:t>
            </a:r>
            <a:r>
              <a:rPr lang="en-US" altLang="zh-CN" dirty="0" smtClean="0"/>
              <a:t> 20170623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82486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995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下一步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703445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 </a:t>
            </a:r>
            <a:r>
              <a:rPr lang="zh-CN" altLang="en-US" sz="2800" dirty="0" smtClean="0"/>
              <a:t>？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169.55   20</a:t>
            </a:r>
            <a:r>
              <a:rPr lang="zh-CN" altLang="en-US" dirty="0" smtClean="0"/>
              <a:t>组（</a:t>
            </a:r>
            <a:r>
              <a:rPr lang="en-US" altLang="zh-CN" dirty="0" smtClean="0"/>
              <a:t>ARC</a:t>
            </a:r>
            <a:r>
              <a:rPr lang="zh-CN" altLang="en-US" dirty="0" smtClean="0"/>
              <a:t>*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组）</a:t>
            </a:r>
            <a:r>
              <a:rPr lang="en-US" altLang="zh-CN" dirty="0" smtClean="0"/>
              <a:t>+K1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FFS*8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</a:t>
            </a:r>
            <a:r>
              <a:rPr lang="en-US" altLang="zh-CN" dirty="0" smtClean="0"/>
              <a:t>K2(16)+4phase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1"/>
            <a:ext cx="7776864" cy="444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18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169.55   20</a:t>
            </a:r>
            <a:r>
              <a:rPr lang="zh-CN" altLang="en-US" dirty="0" smtClean="0"/>
              <a:t>组（</a:t>
            </a:r>
            <a:r>
              <a:rPr lang="en-US" altLang="zh-CN" dirty="0" smtClean="0"/>
              <a:t>ARC</a:t>
            </a:r>
            <a:r>
              <a:rPr lang="zh-CN" altLang="en-US" dirty="0" smtClean="0"/>
              <a:t>*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组）</a:t>
            </a:r>
            <a:r>
              <a:rPr lang="en-US" altLang="zh-CN" dirty="0" smtClean="0"/>
              <a:t>+K1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FFS*8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</a:t>
            </a:r>
            <a:r>
              <a:rPr lang="en-US" altLang="zh-CN" dirty="0" smtClean="0"/>
              <a:t>K2(16)+4phase+sawtooth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52" y="1700808"/>
            <a:ext cx="8604448" cy="405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602128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未重新优化，直接前面</a:t>
            </a:r>
            <a:r>
              <a:rPr lang="en-US" altLang="zh-CN" dirty="0" smtClean="0"/>
              <a:t>4phase</a:t>
            </a:r>
            <a:r>
              <a:rPr lang="zh-CN" altLang="en-US" dirty="0" smtClean="0"/>
              <a:t>优化的结果，加入</a:t>
            </a:r>
            <a:r>
              <a:rPr lang="en-US" altLang="zh-CN" dirty="0" err="1" smtClean="0"/>
              <a:t>sawtooth</a:t>
            </a:r>
            <a:r>
              <a:rPr lang="zh-CN" altLang="en-US" dirty="0" smtClean="0"/>
              <a:t>效应看孔径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956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169.55   20</a:t>
            </a:r>
            <a:r>
              <a:rPr lang="zh-CN" altLang="en-US" dirty="0" smtClean="0"/>
              <a:t>组（</a:t>
            </a:r>
            <a:r>
              <a:rPr lang="en-US" altLang="zh-CN" dirty="0" smtClean="0"/>
              <a:t>ARC</a:t>
            </a:r>
            <a:r>
              <a:rPr lang="zh-CN" altLang="en-US" dirty="0" smtClean="0"/>
              <a:t>*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组）</a:t>
            </a:r>
            <a:r>
              <a:rPr lang="en-US" altLang="zh-CN" dirty="0" smtClean="0"/>
              <a:t>+K1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FFS*8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</a:t>
            </a:r>
            <a:r>
              <a:rPr lang="en-US" altLang="zh-CN" dirty="0" smtClean="0"/>
              <a:t>K2(16)+1phase+sawtooth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81705" y="165522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加入</a:t>
            </a:r>
            <a:r>
              <a:rPr lang="en-US" altLang="zh-CN" sz="2800" dirty="0" err="1" smtClean="0"/>
              <a:t>sawtooth</a:t>
            </a:r>
            <a:r>
              <a:rPr lang="zh-CN" altLang="en-US" sz="2800" dirty="0" smtClean="0"/>
              <a:t>效应优化结果</a:t>
            </a:r>
            <a:endParaRPr lang="zh-CN" alt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8138488" cy="3745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17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Newsad</a:t>
            </a:r>
            <a:r>
              <a:rPr lang="en-US" altLang="zh-CN" dirty="0" smtClean="0"/>
              <a:t> 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oldsad</a:t>
            </a:r>
            <a:r>
              <a:rPr lang="zh-CN" altLang="en-US" dirty="0" smtClean="0"/>
              <a:t>差别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7343923" cy="379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2658"/>
            <a:ext cx="37623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79674"/>
            <a:ext cx="3657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椭圆 2"/>
          <p:cNvSpPr/>
          <p:nvPr/>
        </p:nvSpPr>
        <p:spPr>
          <a:xfrm>
            <a:off x="107504" y="1484784"/>
            <a:ext cx="4050407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644008" y="1556792"/>
            <a:ext cx="4050407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084168" y="238023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mtClean="0">
                <a:solidFill>
                  <a:srgbClr val="FF0000"/>
                </a:solidFill>
              </a:rPr>
              <a:t>纵向参数不一致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新版</a:t>
            </a:r>
            <a:r>
              <a:rPr lang="en-US" altLang="zh-CN" dirty="0" smtClean="0"/>
              <a:t>lattice</a:t>
            </a:r>
            <a:r>
              <a:rPr lang="zh-CN" altLang="en-US" dirty="0" smtClean="0"/>
              <a:t>：</a:t>
            </a:r>
            <a:r>
              <a:rPr lang="en-US" altLang="zh-CN" dirty="0" smtClean="0"/>
              <a:t>Yiwei2017.06.16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6896100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435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63" y="838200"/>
            <a:ext cx="661987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25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色品校正以后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810577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26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优化后的孔径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09" y="1749383"/>
            <a:ext cx="817245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88224" y="141277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</a:t>
            </a:r>
            <a:r>
              <a:rPr lang="zh-CN" altLang="en-US" dirty="0" smtClean="0"/>
              <a:t>圈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0733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20537</TotalTime>
  <Words>110</Words>
  <Application>Microsoft Office PowerPoint</Application>
  <PresentationFormat>全屏显示(4:3)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CEPC AP group meeting</vt:lpstr>
      <vt:lpstr>PowerPoint 演示文稿</vt:lpstr>
      <vt:lpstr>PowerPoint 演示文稿</vt:lpstr>
      <vt:lpstr>PowerPoint 演示文稿</vt:lpstr>
      <vt:lpstr>Newsad 和oldsad差别</vt:lpstr>
      <vt:lpstr>新版lattice：Yiwei2017.06.16</vt:lpstr>
      <vt:lpstr>PowerPoint 演示文稿</vt:lpstr>
      <vt:lpstr>色品校正以后</vt:lpstr>
      <vt:lpstr>优化后的孔径</vt:lpstr>
      <vt:lpstr>Wangdou 20170623</vt:lpstr>
      <vt:lpstr>下一步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129</cp:revision>
  <dcterms:created xsi:type="dcterms:W3CDTF">2017-05-10T19:36:49Z</dcterms:created>
  <dcterms:modified xsi:type="dcterms:W3CDTF">2017-06-30T00:29:11Z</dcterms:modified>
</cp:coreProperties>
</file>