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7" r:id="rId2"/>
    <p:sldId id="319" r:id="rId3"/>
    <p:sldId id="317" r:id="rId4"/>
    <p:sldId id="28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2017-7-7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2017-7-7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2017-7-7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2017-7-7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2017-7-7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2017-7-7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2017-7-7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2017-7-7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2017-7-7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2017-7-7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2017-7-7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2017-7-7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CEPC AP group meeting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3789040"/>
            <a:ext cx="8003232" cy="2337123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               </a:t>
            </a:r>
            <a:r>
              <a:rPr lang="en-US" altLang="zh-CN" dirty="0" err="1" smtClean="0"/>
              <a:t>Geng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Huiping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                </a:t>
            </a:r>
            <a:r>
              <a:rPr lang="en-US" altLang="zh-CN" dirty="0" smtClean="0"/>
              <a:t>2017.7.7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40544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04864"/>
            <a:ext cx="630555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标题 1"/>
          <p:cNvSpPr txBox="1">
            <a:spLocks/>
          </p:cNvSpPr>
          <p:nvPr/>
        </p:nvSpPr>
        <p:spPr>
          <a:xfrm>
            <a:off x="395536" y="10582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169.55   20</a:t>
            </a:r>
            <a:r>
              <a:rPr lang="zh-CN" altLang="en-US" dirty="0" smtClean="0"/>
              <a:t>组（</a:t>
            </a:r>
            <a:r>
              <a:rPr lang="en-US" altLang="zh-CN" dirty="0" smtClean="0"/>
              <a:t>ARC</a:t>
            </a:r>
            <a:r>
              <a:rPr lang="zh-CN" altLang="en-US" dirty="0" smtClean="0"/>
              <a:t>*</a:t>
            </a:r>
            <a:r>
              <a:rPr lang="en-US" altLang="zh-CN" dirty="0" smtClean="0"/>
              <a:t>16</a:t>
            </a:r>
            <a:r>
              <a:rPr lang="zh-CN" altLang="en-US" dirty="0" smtClean="0"/>
              <a:t>组）</a:t>
            </a:r>
            <a:r>
              <a:rPr lang="en-US" altLang="zh-CN" dirty="0" smtClean="0"/>
              <a:t>+K1</a:t>
            </a:r>
            <a:r>
              <a:rPr lang="zh-CN" altLang="en-US" dirty="0" smtClean="0"/>
              <a:t>（</a:t>
            </a:r>
            <a:r>
              <a:rPr lang="en-US" altLang="zh-CN" dirty="0" smtClean="0"/>
              <a:t>FFS*8</a:t>
            </a:r>
            <a:r>
              <a:rPr lang="zh-CN" altLang="en-US" dirty="0" smtClean="0"/>
              <a:t>）</a:t>
            </a:r>
            <a:r>
              <a:rPr lang="en-US" altLang="zh-CN" dirty="0" smtClean="0"/>
              <a:t>+</a:t>
            </a:r>
            <a:r>
              <a:rPr lang="en-US" altLang="zh-CN" dirty="0" smtClean="0"/>
              <a:t>K2(16)+1phase+sawtooth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67641" y="1334006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加入</a:t>
            </a:r>
            <a:r>
              <a:rPr lang="en-US" altLang="zh-CN" sz="2800" dirty="0" err="1" smtClean="0"/>
              <a:t>sawtooth</a:t>
            </a:r>
            <a:r>
              <a:rPr lang="zh-CN" altLang="en-US" sz="2800" dirty="0" smtClean="0"/>
              <a:t>效应优化结果</a:t>
            </a:r>
            <a:r>
              <a:rPr lang="en-US" altLang="zh-CN" sz="2800" dirty="0" smtClean="0"/>
              <a:t>+FLUC</a:t>
            </a:r>
            <a:endParaRPr lang="zh-CN" altLang="en-US" sz="2800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708919"/>
            <a:ext cx="401002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8045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Wangdou</a:t>
            </a:r>
            <a:r>
              <a:rPr lang="en-US" altLang="zh-CN" dirty="0" smtClean="0"/>
              <a:t> 20170623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824865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71600" y="1196752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尝试了去掉</a:t>
            </a:r>
            <a:r>
              <a:rPr lang="en-US" altLang="zh-CN" dirty="0" smtClean="0"/>
              <a:t>K1</a:t>
            </a:r>
            <a:r>
              <a:rPr lang="zh-CN" altLang="en-US" dirty="0" smtClean="0"/>
              <a:t>优化，去掉对撞区</a:t>
            </a:r>
            <a:r>
              <a:rPr lang="en-US" altLang="zh-CN" dirty="0" smtClean="0"/>
              <a:t>K1/K2</a:t>
            </a:r>
            <a:r>
              <a:rPr lang="zh-CN" altLang="en-US" dirty="0" smtClean="0"/>
              <a:t>、仅保留弧区</a:t>
            </a:r>
            <a:r>
              <a:rPr lang="en-US" altLang="zh-CN" dirty="0" smtClean="0"/>
              <a:t>16</a:t>
            </a:r>
            <a:r>
              <a:rPr lang="zh-CN" altLang="en-US" dirty="0" smtClean="0"/>
              <a:t>组优化，</a:t>
            </a:r>
            <a:r>
              <a:rPr lang="en-US" altLang="zh-CN" dirty="0" smtClean="0"/>
              <a:t>DA</a:t>
            </a:r>
            <a:r>
              <a:rPr lang="zh-CN" altLang="en-US" dirty="0" smtClean="0"/>
              <a:t>无改善</a:t>
            </a:r>
            <a:r>
              <a:rPr lang="zh-CN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614995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下一步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703445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 </a:t>
            </a:r>
            <a:r>
              <a:rPr lang="zh-CN" altLang="en-US" sz="2800" dirty="0" smtClean="0"/>
              <a:t>？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96141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20733</TotalTime>
  <Words>63</Words>
  <Application>Microsoft Office PowerPoint</Application>
  <PresentationFormat>全屏显示(4:3)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CEPC AP group meeting</vt:lpstr>
      <vt:lpstr>PowerPoint 演示文稿</vt:lpstr>
      <vt:lpstr>Wangdou 20170623</vt:lpstr>
      <vt:lpstr>下一步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lenovo</cp:lastModifiedBy>
  <cp:revision>134</cp:revision>
  <dcterms:created xsi:type="dcterms:W3CDTF">2017-05-10T19:36:49Z</dcterms:created>
  <dcterms:modified xsi:type="dcterms:W3CDTF">2017-07-07T00:28:34Z</dcterms:modified>
</cp:coreProperties>
</file>