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6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77" r:id="rId21"/>
    <p:sldId id="280" r:id="rId22"/>
    <p:sldId id="278" r:id="rId23"/>
    <p:sldId id="281" r:id="rId24"/>
    <p:sldId id="282" r:id="rId25"/>
    <p:sldId id="283" r:id="rId26"/>
    <p:sldId id="285" r:id="rId27"/>
    <p:sldId id="28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01E3-1A80-4DD8-AC94-4F7EEAC1B8ED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EF-2413-4BB9-B36F-E7548E4A5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08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Pcmst-2-fluc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Pcmst-2-fluc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35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E9EF-2413-4BB9-B36F-E7548E4A591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4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60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5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9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71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53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8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6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1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2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3660-E82E-4EDB-9CE1-718468772699}" type="datetimeFigureOut">
              <a:rPr lang="zh-CN" altLang="en-US" smtClean="0"/>
              <a:t>2017-7-5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D3DD-EC92-4C28-B111-FE82A8159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ZHANG, Yuan   WANG, </a:t>
            </a:r>
            <a:r>
              <a:rPr lang="en-US" altLang="zh-CN" dirty="0" err="1"/>
              <a:t>Yiwei</a:t>
            </a:r>
            <a:r>
              <a:rPr lang="en-US" altLang="zh-CN" dirty="0"/>
              <a:t>   WANG, Dou  GENG, </a:t>
            </a:r>
            <a:r>
              <a:rPr lang="en-US" altLang="zh-CN" dirty="0" err="1"/>
              <a:t>Huiping</a:t>
            </a:r>
            <a:endParaRPr lang="en-US" altLang="zh-CN" dirty="0"/>
          </a:p>
          <a:p>
            <a:r>
              <a:rPr lang="en-US" altLang="zh-CN" dirty="0" smtClean="0"/>
              <a:t>2017-07-07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58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40697"/>
            <a:ext cx="3657143" cy="2742857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1" y="1551248"/>
            <a:ext cx="3657143" cy="2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087697"/>
            <a:ext cx="3657143" cy="27428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0" y="4133562"/>
            <a:ext cx="3657143" cy="274285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266217" y="4895777"/>
            <a:ext cx="12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81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(2)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266217" y="4895777"/>
            <a:ext cx="12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DAMPONLY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57143" cy="274285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34" y="1531487"/>
            <a:ext cx="3657143" cy="27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15143"/>
            <a:ext cx="3657143" cy="274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33" y="4115143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7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(3)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266217" y="4895777"/>
            <a:ext cx="12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DAMPONLY</a:t>
            </a:r>
            <a:endParaRPr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6791"/>
            <a:ext cx="3657143" cy="2742857"/>
          </a:xfr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49" y="1296790"/>
            <a:ext cx="3657143" cy="27428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039647"/>
            <a:ext cx="3657143" cy="27428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48" y="4039646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0" y="1389526"/>
            <a:ext cx="3657143" cy="2742857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6" y="1389525"/>
            <a:ext cx="3657143" cy="27428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1690688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Damponly</a:t>
            </a:r>
            <a:r>
              <a:rPr lang="en-US" altLang="zh-CN" dirty="0" smtClean="0"/>
              <a:t>, delta=0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" y="4089230"/>
            <a:ext cx="3657143" cy="2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66" y="4132382"/>
            <a:ext cx="3657143" cy="27428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5" y="4089229"/>
            <a:ext cx="3657143" cy="27428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40" y="1389524"/>
            <a:ext cx="3657143" cy="27428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0" y="3904563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RFSW, delta=-0.002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80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" y="1254039"/>
            <a:ext cx="3657143" cy="2742857"/>
          </a:xfrm>
        </p:spPr>
      </p:pic>
      <p:sp>
        <p:nvSpPr>
          <p:cNvPr id="20" name="文本框 19"/>
          <p:cNvSpPr txBox="1"/>
          <p:nvPr/>
        </p:nvSpPr>
        <p:spPr>
          <a:xfrm>
            <a:off x="0" y="3766064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RFSW, delta=-0.002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1690688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Damponly</a:t>
            </a:r>
            <a:r>
              <a:rPr lang="en-US" altLang="zh-CN" dirty="0" smtClean="0"/>
              <a:t>, delta=0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65" y="1254038"/>
            <a:ext cx="3657143" cy="274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5" y="1254038"/>
            <a:ext cx="3657143" cy="2742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" y="4135396"/>
            <a:ext cx="3657143" cy="27428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65" y="4135396"/>
            <a:ext cx="3657143" cy="27428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5" y="4135396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2" y="1392539"/>
            <a:ext cx="3657143" cy="2742857"/>
          </a:xfrm>
        </p:spPr>
      </p:pic>
      <p:sp>
        <p:nvSpPr>
          <p:cNvPr id="7" name="文本框 6"/>
          <p:cNvSpPr txBox="1"/>
          <p:nvPr/>
        </p:nvSpPr>
        <p:spPr>
          <a:xfrm>
            <a:off x="0" y="1690688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Damponly</a:t>
            </a:r>
            <a:r>
              <a:rPr lang="en-US" altLang="zh-CN" dirty="0" smtClean="0"/>
              <a:t>, delta=0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0" y="3766064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RFSW, delta=-0.002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0" y="1392538"/>
            <a:ext cx="3657143" cy="2742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4" y="1392537"/>
            <a:ext cx="3657143" cy="2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" y="4135394"/>
            <a:ext cx="3657143" cy="27428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0" y="4115143"/>
            <a:ext cx="3657143" cy="27428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4" y="4135394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" y="1207873"/>
            <a:ext cx="3657143" cy="2742857"/>
          </a:xfrm>
        </p:spPr>
      </p:pic>
      <p:sp>
        <p:nvSpPr>
          <p:cNvPr id="7" name="文本框 6"/>
          <p:cNvSpPr txBox="1"/>
          <p:nvPr/>
        </p:nvSpPr>
        <p:spPr>
          <a:xfrm>
            <a:off x="0" y="1690688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Damponly</a:t>
            </a:r>
            <a:r>
              <a:rPr lang="en-US" altLang="zh-CN" dirty="0" smtClean="0"/>
              <a:t>, delta=0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0" y="3766064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RFSW, delta=-0.002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85" y="1207873"/>
            <a:ext cx="3657143" cy="274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3" y="1207873"/>
            <a:ext cx="3657143" cy="2742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" y="4135396"/>
            <a:ext cx="3657143" cy="27428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66" y="4135396"/>
            <a:ext cx="3657143" cy="27428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2" y="4135396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8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" y="1356948"/>
            <a:ext cx="3657143" cy="274285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0" y="1690688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Damponly</a:t>
            </a:r>
            <a:r>
              <a:rPr lang="en-US" altLang="zh-CN" dirty="0" smtClean="0"/>
              <a:t>, delta=0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0" y="3766064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RFSW, delta=-0.002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65" y="1356948"/>
            <a:ext cx="3657143" cy="2742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1" y="1392539"/>
            <a:ext cx="3657143" cy="2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" y="4135396"/>
            <a:ext cx="3657143" cy="27428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64" y="4135396"/>
            <a:ext cx="3657143" cy="27428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0" y="4135396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5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" y="1207873"/>
            <a:ext cx="3657143" cy="274285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0" y="1690688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Damponly</a:t>
            </a:r>
            <a:r>
              <a:rPr lang="en-US" altLang="zh-CN" dirty="0" smtClean="0"/>
              <a:t>, delta=0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0" y="3766064"/>
            <a:ext cx="20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RFSW, delta=-0.002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43" y="1207872"/>
            <a:ext cx="3657143" cy="274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9" y="1207872"/>
            <a:ext cx="3657143" cy="2742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" y="4135396"/>
            <a:ext cx="3657143" cy="27428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8" y="4135396"/>
            <a:ext cx="3657143" cy="27428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8" y="4115143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0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37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 </a:t>
            </a:r>
            <a:r>
              <a:rPr lang="en-US" altLang="zh-CN" dirty="0" smtClean="0"/>
              <a:t>cmst-3-clip1-400t/x.107.22 </a:t>
            </a:r>
            <a:r>
              <a:rPr lang="zh-CN" altLang="en-US" dirty="0" smtClean="0"/>
              <a:t>为例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268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75846"/>
            <a:ext cx="5053714" cy="2960571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1" y="2475846"/>
            <a:ext cx="5078857" cy="2960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54680" y="3830603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55152" y="3997353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91244" y="727470"/>
            <a:ext cx="13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Pcmst-2-fluc</a:t>
            </a:r>
          </a:p>
        </p:txBody>
      </p:sp>
    </p:spTree>
    <p:extLst>
      <p:ext uri="{BB962C8B-B14F-4D97-AF65-F5344CB8AC3E}">
        <p14:creationId xmlns:p14="http://schemas.microsoft.com/office/powerpoint/2010/main" val="169135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133"/>
            <a:ext cx="5181600" cy="3096322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461330"/>
            <a:ext cx="5181600" cy="30799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154680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55152" y="372521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91244" y="727470"/>
            <a:ext cx="13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Pcmst-3-fluc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83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DAMPONLY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53748"/>
            <a:ext cx="5181600" cy="3095091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6293"/>
            <a:ext cx="5181600" cy="30900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54680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017251" y="651850"/>
            <a:ext cx="2336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CMST-3-CLIP1-400t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8639571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</a:t>
            </a:r>
            <a:r>
              <a:rPr lang="en-US" altLang="zh-CN" dirty="0" smtClean="0"/>
              <a:t>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02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5" y="0"/>
            <a:ext cx="934329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79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0"/>
            <a:ext cx="93156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91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Momentum deviation versus amplitude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This could explain why the DA with (FLUC) is flat versus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For example, if we want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DA should be also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We need to try achieve a rectangular DA boundary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  <a:blipFill rotWithShape="0">
                <a:blip r:embed="rId3"/>
                <a:stretch>
                  <a:fillRect l="-696" t="-9417" b="-4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76" y="1808697"/>
            <a:ext cx="4542857" cy="272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00" y="1835148"/>
            <a:ext cx="4523809" cy="2714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If we achieve 30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 smtClean="0"/>
                  <a:t>(even less), we need higher RF voltage to provide enough RF bucket height 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9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0265229" y="365125"/>
            <a:ext cx="192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Machine Main Parameters?!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6" idx="3"/>
            <a:endCxn id="7" idx="2"/>
          </p:cNvCxnSpPr>
          <p:nvPr/>
        </p:nvCxnSpPr>
        <p:spPr>
          <a:xfrm flipH="1" flipV="1">
            <a:off x="11228615" y="1011456"/>
            <a:ext cx="125185" cy="556683"/>
          </a:xfrm>
          <a:prstGeom prst="curvedConnector4">
            <a:avLst>
              <a:gd name="adj1" fmla="val -182610"/>
              <a:gd name="adj2" fmla="val 79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7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29" y="-13145"/>
            <a:ext cx="8126968" cy="6871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02686" y="1230086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FCC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22171" y="6302829"/>
            <a:ext cx="6792686" cy="17417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21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exist unstable orbit inside the DA (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DA optimization with </a:t>
            </a:r>
            <a:r>
              <a:rPr lang="en-US" altLang="zh-CN" dirty="0" err="1" smtClean="0"/>
              <a:t>fluc</a:t>
            </a:r>
            <a:r>
              <a:rPr lang="en-US" altLang="zh-CN" dirty="0" smtClean="0"/>
              <a:t> is preferred</a:t>
            </a:r>
          </a:p>
          <a:p>
            <a:r>
              <a:rPr lang="en-US" altLang="zh-CN" dirty="0" smtClean="0"/>
              <a:t>Noise : ~10 samples for on-momentum particles</a:t>
            </a:r>
          </a:p>
          <a:p>
            <a:r>
              <a:rPr lang="en-US" altLang="zh-CN" dirty="0" smtClean="0"/>
              <a:t>Rectangular DA boundary</a:t>
            </a:r>
          </a:p>
          <a:p>
            <a:endParaRPr lang="en-US" altLang="zh-CN" dirty="0"/>
          </a:p>
          <a:p>
            <a:r>
              <a:rPr lang="en-US" altLang="zh-CN" dirty="0" smtClean="0"/>
              <a:t>Higher RF voltage is necessary if we want larger DA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57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起因：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fluc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205" y="1825625"/>
            <a:ext cx="72995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120GeV vs </a:t>
            </a:r>
            <a:r>
              <a:rPr lang="en-US" altLang="zh-CN" dirty="0" smtClean="0"/>
              <a:t>168 GeV</a:t>
            </a:r>
            <a:br>
              <a:rPr lang="en-US" altLang="zh-CN" dirty="0" smtClean="0"/>
            </a:br>
            <a:r>
              <a:rPr lang="en-US" altLang="zh-CN" sz="2800" dirty="0" smtClean="0"/>
              <a:t>175GeV no closed orbit?!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9440"/>
            <a:ext cx="5130972" cy="30586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9440"/>
            <a:ext cx="5723809" cy="32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690732" y="365125"/>
                <a:ext cx="4226312" cy="147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168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den>
                              </m:f>
                            </m:e>
                          </m:d>
                        </m:e>
                        <m:sup/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1.4</m:t>
                      </m:r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168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32" y="365125"/>
                <a:ext cx="4226312" cy="147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341111" y="5464098"/>
            <a:ext cx="257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 times higher RF voltage</a:t>
            </a:r>
          </a:p>
          <a:p>
            <a:r>
              <a:rPr lang="en-US" altLang="zh-CN" dirty="0" smtClean="0"/>
              <a:t>Nus=0.079*2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01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06" y="1191709"/>
            <a:ext cx="3838294" cy="2878721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97" y="1191709"/>
            <a:ext cx="3694254" cy="27706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05" y="3865418"/>
            <a:ext cx="3838294" cy="2878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31" y="3865418"/>
            <a:ext cx="3701620" cy="27762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266218" y="4935446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34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266218" y="4935446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DAMPNLY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8001"/>
            <a:ext cx="3657143" cy="274285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48" y="1368368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7" y="1354300"/>
            <a:ext cx="3657143" cy="2742857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6" y="3984959"/>
            <a:ext cx="3657143" cy="27428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51" y="3923410"/>
            <a:ext cx="3657143" cy="27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54" y="1180553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57143" cy="274285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42" y="1644822"/>
            <a:ext cx="3657143" cy="27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15143"/>
            <a:ext cx="3657143" cy="274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68" y="4228478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3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Ini: On-momentum,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266218" y="1690688"/>
            <a:ext cx="10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FLUC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57143" cy="274285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6" y="1539804"/>
            <a:ext cx="3657143" cy="27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1776"/>
            <a:ext cx="3657143" cy="274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6" y="4131776"/>
            <a:ext cx="3657143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3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321</Words>
  <Application>Microsoft Office PowerPoint</Application>
  <PresentationFormat>宽屏</PresentationFormat>
  <Paragraphs>85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Palatino-Italic</vt:lpstr>
      <vt:lpstr>宋体</vt:lpstr>
      <vt:lpstr>Arial</vt:lpstr>
      <vt:lpstr>Calibri</vt:lpstr>
      <vt:lpstr>Calibri Light</vt:lpstr>
      <vt:lpstr>Cambria Math</vt:lpstr>
      <vt:lpstr>Office 主题</vt:lpstr>
      <vt:lpstr>FLUC</vt:lpstr>
      <vt:lpstr>PowerPoint 演示文稿</vt:lpstr>
      <vt:lpstr>起因：damponly vs fluc</vt:lpstr>
      <vt:lpstr>120GeV vs 168 GeV 175GeV no closed orbit?!</vt:lpstr>
      <vt:lpstr>Ini: On-momentum, 5σ</vt:lpstr>
      <vt:lpstr>Ini: On-momentum, 6σ</vt:lpstr>
      <vt:lpstr>Ini: On-momentum, 7σ</vt:lpstr>
      <vt:lpstr>Ini: On-momentum, 8σ</vt:lpstr>
      <vt:lpstr>Ini: On-momentum, 9σ</vt:lpstr>
      <vt:lpstr>Ini: On-momentum, 10σ (1)</vt:lpstr>
      <vt:lpstr>Ini: On-momentum, 10σ (2)</vt:lpstr>
      <vt:lpstr>Ini: On-momentum, 10σ (3)</vt:lpstr>
      <vt:lpstr>Ini: 11σ</vt:lpstr>
      <vt:lpstr>Ini: 12σ</vt:lpstr>
      <vt:lpstr>Ini: 15σ</vt:lpstr>
      <vt:lpstr>Ini: 19σ</vt:lpstr>
      <vt:lpstr>Ini: 20σ</vt:lpstr>
      <vt:lpstr>Ini: 21σ</vt:lpstr>
      <vt:lpstr>memo</vt:lpstr>
      <vt:lpstr>Optimize with FLUC ON</vt:lpstr>
      <vt:lpstr>Optimize with FLUC ON</vt:lpstr>
      <vt:lpstr>Optimize with DAMPONLY</vt:lpstr>
      <vt:lpstr>PowerPoint 演示文稿</vt:lpstr>
      <vt:lpstr>PowerPoint 演示文稿</vt:lpstr>
      <vt:lpstr>Momentum deviation versus amplitude</vt:lpstr>
      <vt:lpstr>PowerPoint 演示文稿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42</cp:revision>
  <dcterms:created xsi:type="dcterms:W3CDTF">2017-07-03T02:49:58Z</dcterms:created>
  <dcterms:modified xsi:type="dcterms:W3CDTF">2017-07-07T00:00:31Z</dcterms:modified>
</cp:coreProperties>
</file>