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305" r:id="rId3"/>
    <p:sldId id="304" r:id="rId4"/>
    <p:sldId id="306" r:id="rId5"/>
    <p:sldId id="307" r:id="rId6"/>
    <p:sldId id="308" r:id="rId7"/>
    <p:sldId id="30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>
      <p:cViewPr varScale="1">
        <p:scale>
          <a:sx n="104" d="100"/>
          <a:sy n="104" d="100"/>
        </p:scale>
        <p:origin x="-21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C22A9-3D36-46E3-AEFC-E554BCC3F833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C91BA-FA5B-4F51-A697-D8388B70ED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41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parameters with larger </a:t>
            </a:r>
            <a:r>
              <a:rPr lang="en-US" altLang="zh-CN" dirty="0" err="1" smtClean="0"/>
              <a:t>betax</a:t>
            </a:r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Chenghui</a:t>
            </a:r>
            <a:r>
              <a:rPr lang="en-US" altLang="zh-CN" sz="2800" dirty="0"/>
              <a:t> Yu, Yuan </a:t>
            </a:r>
            <a:r>
              <a:rPr lang="en-US" altLang="zh-CN" sz="2800" dirty="0" smtClean="0"/>
              <a:t>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 Bai, </a:t>
            </a:r>
            <a:r>
              <a:rPr lang="en-US" altLang="zh-CN" sz="2800" dirty="0" err="1" smtClean="0"/>
              <a:t>Jie</a:t>
            </a:r>
            <a:r>
              <a:rPr lang="en-US" altLang="zh-CN" sz="2800" dirty="0" smtClean="0"/>
              <a:t> Gao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39239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2017.07.14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73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Higgs parameters with larger </a:t>
            </a:r>
            <a:r>
              <a:rPr lang="en-US" altLang="zh-CN" dirty="0" err="1" smtClean="0"/>
              <a:t>betax</a:t>
            </a:r>
            <a:r>
              <a:rPr lang="en-US" altLang="zh-CN" dirty="0" smtClean="0"/>
              <a:t>*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wangdou20170713-100km_2mm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012111"/>
              </p:ext>
            </p:extLst>
          </p:nvPr>
        </p:nvGraphicFramePr>
        <p:xfrm>
          <a:off x="1259632" y="836712"/>
          <a:ext cx="6901080" cy="5892054"/>
        </p:xfrm>
        <a:graphic>
          <a:graphicData uri="http://schemas.openxmlformats.org/drawingml/2006/table">
            <a:tbl>
              <a:tblPr firstRow="1" bandRow="1"/>
              <a:tblGrid>
                <a:gridCol w="2002216"/>
                <a:gridCol w="1224716"/>
                <a:gridCol w="1224716"/>
                <a:gridCol w="1224716"/>
                <a:gridCol w="1224716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  <a:sym typeface="Symbol"/>
                        </a:rPr>
                        <a:t>x*=0.37m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  <a:sym typeface="Symbol"/>
                        </a:rPr>
                        <a:t>x*=0.6m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  <a:sym typeface="Symbol"/>
                        </a:rPr>
                        <a:t>x*=1.0m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0.371/0.002</a:t>
                      </a:r>
                      <a:endParaRPr lang="zh-CN" altLang="zh-CN" sz="1200" b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1.0/0.002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36.2/0.089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0.025/0.079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0.036/0.075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0.051/0.069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1.81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1.65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1.45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43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 vs. </a:t>
            </a:r>
            <a:r>
              <a:rPr lang="en-US" altLang="zh-CN" dirty="0" err="1" smtClean="0"/>
              <a:t>betax</a:t>
            </a:r>
            <a:r>
              <a:rPr lang="en-US" altLang="zh-CN" dirty="0" smtClean="0"/>
              <a:t>*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6485074" cy="389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87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Symbol"/>
              </a:rPr>
              <a:t></a:t>
            </a:r>
            <a:r>
              <a:rPr lang="en-US" altLang="zh-CN" dirty="0" smtClean="0"/>
              <a:t> </a:t>
            </a:r>
            <a:r>
              <a:rPr lang="en-US" altLang="zh-CN" dirty="0"/>
              <a:t>vs. </a:t>
            </a:r>
            <a:r>
              <a:rPr lang="en-US" altLang="zh-CN" dirty="0" err="1"/>
              <a:t>betax</a:t>
            </a:r>
            <a:r>
              <a:rPr lang="en-US" altLang="zh-CN" dirty="0"/>
              <a:t>*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84186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67796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20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Energy acceptance </a:t>
            </a:r>
            <a:r>
              <a:rPr lang="en-US" altLang="zh-CN" dirty="0"/>
              <a:t>vs. </a:t>
            </a:r>
            <a:r>
              <a:rPr lang="en-US" altLang="zh-CN" dirty="0" err="1"/>
              <a:t>betax</a:t>
            </a:r>
            <a:r>
              <a:rPr lang="en-US" altLang="zh-CN" dirty="0"/>
              <a:t>*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51050"/>
            <a:ext cx="6365282" cy="38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04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Piwinski</a:t>
            </a:r>
            <a:r>
              <a:rPr lang="en-US" altLang="zh-CN" dirty="0" smtClean="0"/>
              <a:t> angle </a:t>
            </a:r>
            <a:r>
              <a:rPr lang="en-US" altLang="zh-CN" dirty="0"/>
              <a:t>vs. </a:t>
            </a:r>
            <a:r>
              <a:rPr lang="en-US" altLang="zh-CN" dirty="0" err="1"/>
              <a:t>betax</a:t>
            </a:r>
            <a:r>
              <a:rPr lang="en-US" altLang="zh-CN" dirty="0"/>
              <a:t>*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254619" cy="3751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72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dirty="0" smtClean="0"/>
              <a:t>Beam power corresponding to 2</a:t>
            </a:r>
            <a:r>
              <a:rPr lang="en-US" altLang="zh-CN" sz="4000" dirty="0" smtClean="0">
                <a:sym typeface="Symbol"/>
              </a:rPr>
              <a:t></a:t>
            </a:r>
            <a:r>
              <a:rPr lang="en-US" altLang="zh-CN" sz="4000" kern="100" dirty="0" smtClean="0">
                <a:latin typeface="Times New Roman"/>
                <a:cs typeface="Times New Roman"/>
              </a:rPr>
              <a:t>10</a:t>
            </a:r>
            <a:r>
              <a:rPr lang="en-US" altLang="zh-CN" sz="4000" kern="100" baseline="30000" dirty="0" smtClean="0">
                <a:latin typeface="Times New Roman"/>
                <a:cs typeface="Times New Roman"/>
              </a:rPr>
              <a:t>34</a:t>
            </a:r>
            <a:r>
              <a:rPr lang="en-US" altLang="zh-CN" sz="4000" kern="100" dirty="0" smtClean="0">
                <a:latin typeface="Times New Roman"/>
                <a:cs typeface="Times New Roman"/>
              </a:rPr>
              <a:t>cm</a:t>
            </a:r>
            <a:r>
              <a:rPr lang="en-US" altLang="zh-CN" sz="4000" kern="100" baseline="30000" dirty="0" smtClean="0">
                <a:latin typeface="Times New Roman"/>
                <a:cs typeface="Times New Roman"/>
              </a:rPr>
              <a:t>-2</a:t>
            </a:r>
            <a:r>
              <a:rPr lang="en-US" altLang="zh-CN" sz="4000" kern="100" dirty="0" smtClean="0">
                <a:latin typeface="Times New Roman"/>
                <a:cs typeface="Times New Roman"/>
              </a:rPr>
              <a:t>s</a:t>
            </a:r>
            <a:r>
              <a:rPr lang="en-US" altLang="zh-CN" sz="4000" kern="100" baseline="30000" dirty="0" smtClean="0">
                <a:latin typeface="Times New Roman"/>
                <a:cs typeface="Times New Roman"/>
              </a:rPr>
              <a:t>-1</a:t>
            </a:r>
            <a:endParaRPr lang="zh-CN" alt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7634133" cy="418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058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6136</TotalTime>
  <Words>272</Words>
  <Application>Microsoft Office PowerPoint</Application>
  <PresentationFormat>全屏显示(4:3)</PresentationFormat>
  <Paragraphs>101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CEPC parameters with larger betax*</vt:lpstr>
      <vt:lpstr>Higgs parameters with larger betax* （wangdou20170713-100km_2mmy）</vt:lpstr>
      <vt:lpstr>Luminosity vs. betax*</vt:lpstr>
      <vt:lpstr> vs. betax*</vt:lpstr>
      <vt:lpstr>Energy acceptance vs. betax*</vt:lpstr>
      <vt:lpstr>Piwinski angle vs. betax*</vt:lpstr>
      <vt:lpstr>Beam power corresponding to 21034cm-2s-1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96</cp:revision>
  <dcterms:created xsi:type="dcterms:W3CDTF">2017-05-03T01:23:00Z</dcterms:created>
  <dcterms:modified xsi:type="dcterms:W3CDTF">2017-07-14T00:27:13Z</dcterms:modified>
</cp:coreProperties>
</file>