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57" r:id="rId5"/>
    <p:sldId id="258" r:id="rId6"/>
    <p:sldId id="266" r:id="rId7"/>
    <p:sldId id="267" r:id="rId8"/>
    <p:sldId id="262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B9F86-754D-4537-B8D8-26FE39AC3E45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106D7-78C4-440A-A848-AA3FBB4F89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2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Cmst-3-clip1-400t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E9EF-2413-4BB9-B36F-E7548E4A59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12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Pcmst-2-fluc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31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58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4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78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21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37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12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69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48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9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3C49-2563-423E-816E-B281825CF27B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4D3F-6899-4E4C-A7AE-C11080D65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2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DA Optimization of v170713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ZHANG, Yuan   WANG, </a:t>
            </a:r>
            <a:r>
              <a:rPr lang="en-US" altLang="zh-CN" dirty="0" err="1"/>
              <a:t>Yiwei</a:t>
            </a:r>
            <a:r>
              <a:rPr lang="en-US" altLang="zh-CN" dirty="0"/>
              <a:t>   WANG, Dou  GENG, </a:t>
            </a:r>
            <a:r>
              <a:rPr lang="en-US" altLang="zh-CN" dirty="0" err="1"/>
              <a:t>Huiping</a:t>
            </a:r>
            <a:endParaRPr lang="en-US" altLang="zh-CN" dirty="0"/>
          </a:p>
          <a:p>
            <a:r>
              <a:rPr lang="en-US" altLang="zh-CN" dirty="0" smtClean="0"/>
              <a:t>2017-07-21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353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55" y="0"/>
            <a:ext cx="9343290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9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77" y="0"/>
            <a:ext cx="931564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21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Momentum deviation versus amplitude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This could explain why the DA with (FLUC) is flat versus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For example, if we want to achieve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 smtClean="0"/>
                  <a:t>, the DA should be also about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We need to try achieve a rectangular DA boundary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  <a:blipFill rotWithShape="0">
                <a:blip r:embed="rId3"/>
                <a:stretch>
                  <a:fillRect l="-696" t="-9417" b="-4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76" y="1808697"/>
            <a:ext cx="4542857" cy="2723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600" y="1835148"/>
            <a:ext cx="4523809" cy="27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752354" y="1244973"/>
                <a:ext cx="46014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If we achieve 30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 smtClean="0"/>
                  <a:t>(even less), we need higher RF voltage to provide enough RF bucket height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354" y="1244973"/>
                <a:ext cx="4601446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9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0265229" y="365125"/>
            <a:ext cx="192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Machine Main Parameters?!</a:t>
            </a:r>
            <a:endParaRPr lang="zh-CN" altLang="en-US" dirty="0"/>
          </a:p>
        </p:txBody>
      </p:sp>
      <p:cxnSp>
        <p:nvCxnSpPr>
          <p:cNvPr id="9" name="曲线连接符 8"/>
          <p:cNvCxnSpPr>
            <a:stCxn id="6" idx="3"/>
            <a:endCxn id="7" idx="2"/>
          </p:cNvCxnSpPr>
          <p:nvPr/>
        </p:nvCxnSpPr>
        <p:spPr>
          <a:xfrm flipH="1" flipV="1">
            <a:off x="11228615" y="1011456"/>
            <a:ext cx="125185" cy="556683"/>
          </a:xfrm>
          <a:prstGeom prst="curvedConnector4">
            <a:avLst>
              <a:gd name="adj1" fmla="val -182610"/>
              <a:gd name="adj2" fmla="val 790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8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objective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+2.651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+1.07×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27" y="2381061"/>
            <a:ext cx="6975745" cy="41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Variables (59)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Tune: (173.55, 174.61)</a:t>
            </a:r>
          </a:p>
          <a:p>
            <a:r>
              <a:rPr lang="en-US" altLang="zh-CN" dirty="0" smtClean="0"/>
              <a:t>IR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, 4 families</a:t>
            </a:r>
          </a:p>
          <a:p>
            <a:r>
              <a:rPr lang="en-US" altLang="zh-CN" dirty="0" smtClean="0"/>
              <a:t>IR </a:t>
            </a:r>
            <a:r>
              <a:rPr lang="en-US" altLang="zh-CN" dirty="0" err="1" smtClean="0"/>
              <a:t>octupoles</a:t>
            </a:r>
            <a:r>
              <a:rPr lang="en-US" altLang="zh-CN" dirty="0" smtClean="0"/>
              <a:t>, 13 families</a:t>
            </a:r>
          </a:p>
          <a:p>
            <a:r>
              <a:rPr lang="en-US" altLang="zh-CN" dirty="0" smtClean="0"/>
              <a:t>IR higher order chromaticity knob(</a:t>
            </a:r>
            <a:r>
              <a:rPr lang="en-US" altLang="zh-CN" dirty="0" err="1" smtClean="0"/>
              <a:t>Cai</a:t>
            </a:r>
            <a:r>
              <a:rPr lang="en-US" altLang="zh-CN" dirty="0" smtClean="0"/>
              <a:t>), 2 families</a:t>
            </a:r>
          </a:p>
          <a:p>
            <a:r>
              <a:rPr lang="en-US" altLang="zh-CN" dirty="0" smtClean="0"/>
              <a:t>Phase advance between different sections, 8 variables</a:t>
            </a:r>
          </a:p>
          <a:p>
            <a:r>
              <a:rPr lang="en-US" altLang="zh-CN" dirty="0" smtClean="0"/>
              <a:t>Arc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, 32 families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542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FLUC ON</a:t>
            </a:r>
            <a:br>
              <a:rPr lang="en-US" altLang="zh-CN" dirty="0" smtClean="0"/>
            </a:br>
            <a:r>
              <a:rPr lang="en-US" altLang="zh-CN" dirty="0" smtClean="0"/>
              <a:t>wyw-170713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191244" y="727470"/>
            <a:ext cx="1581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yw-170713-1</a:t>
            </a:r>
            <a:endParaRPr lang="zh-CN" altLang="en-US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51061"/>
            <a:ext cx="5181600" cy="3100465"/>
          </a:xfrm>
          <a:prstGeom prst="rect">
            <a:avLst/>
          </a:prstGeom>
        </p:spPr>
      </p:pic>
      <p:pic>
        <p:nvPicPr>
          <p:cNvPr id="13" name="内容占位符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3912"/>
            <a:ext cx="5181600" cy="30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0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 Chromaticity Constraint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3" cy="4351338"/>
          </a:xfrm>
        </p:spPr>
      </p:pic>
    </p:spTree>
    <p:extLst>
      <p:ext uri="{BB962C8B-B14F-4D97-AF65-F5344CB8AC3E}">
        <p14:creationId xmlns:p14="http://schemas.microsoft.com/office/powerpoint/2010/main" val="296427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 Chromaticity </a:t>
            </a:r>
            <a:r>
              <a:rPr lang="en-US" altLang="zh-CN" dirty="0" smtClean="0"/>
              <a:t>Constraint (2)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47929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77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3133"/>
            <a:ext cx="5181600" cy="3096322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2461330"/>
            <a:ext cx="5181600" cy="30799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FLUC ON</a:t>
            </a:r>
            <a:br>
              <a:rPr lang="en-US" altLang="zh-CN" dirty="0" smtClean="0"/>
            </a:br>
            <a:r>
              <a:rPr lang="en-US" altLang="zh-CN" dirty="0" smtClean="0"/>
              <a:t>wyw-170414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154680" y="355846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turns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455152" y="372521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191244" y="727470"/>
            <a:ext cx="1345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Pcmst-3-fluc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13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177</Words>
  <Application>Microsoft Office PowerPoint</Application>
  <PresentationFormat>宽屏</PresentationFormat>
  <Paragraphs>33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Palatino-Italic</vt:lpstr>
      <vt:lpstr>宋体</vt:lpstr>
      <vt:lpstr>Arial</vt:lpstr>
      <vt:lpstr>Calibri</vt:lpstr>
      <vt:lpstr>Calibri Light</vt:lpstr>
      <vt:lpstr>Cambria Math</vt:lpstr>
      <vt:lpstr>Office 主题</vt:lpstr>
      <vt:lpstr>DA Optimization of v170713</vt:lpstr>
      <vt:lpstr>Momentum deviation versus amplitude</vt:lpstr>
      <vt:lpstr>DA objective</vt:lpstr>
      <vt:lpstr>Variables (59)</vt:lpstr>
      <vt:lpstr>Optimize with FLUC ON wyw-170713</vt:lpstr>
      <vt:lpstr>Different Chromaticity Constraint</vt:lpstr>
      <vt:lpstr>Different Chromaticity Constraint (2)</vt:lpstr>
      <vt:lpstr>memo</vt:lpstr>
      <vt:lpstr>Optimize with FLUC ON wyw-170414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Zhang</dc:creator>
  <cp:lastModifiedBy>Yuan Zhang</cp:lastModifiedBy>
  <cp:revision>11</cp:revision>
  <dcterms:created xsi:type="dcterms:W3CDTF">2017-07-17T05:44:45Z</dcterms:created>
  <dcterms:modified xsi:type="dcterms:W3CDTF">2017-07-21T00:28:29Z</dcterms:modified>
</cp:coreProperties>
</file>