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305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8" r:id="rId16"/>
    <p:sldId id="320" r:id="rId17"/>
    <p:sldId id="321" r:id="rId18"/>
    <p:sldId id="322" r:id="rId19"/>
    <p:sldId id="323" r:id="rId20"/>
    <p:sldId id="319" r:id="rId21"/>
    <p:sldId id="31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104" d="100"/>
          <a:sy n="104" d="100"/>
        </p:scale>
        <p:origin x="-21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22A9-3D36-46E3-AEFC-E554BCC3F833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91BA-FA5B-4F51-A697-D8388B70ED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1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parameters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Chenghui</a:t>
            </a:r>
            <a:r>
              <a:rPr lang="en-US" altLang="zh-CN" sz="2800" dirty="0"/>
              <a:t> Yu, Yuan </a:t>
            </a:r>
            <a:r>
              <a:rPr lang="en-US" altLang="zh-CN" sz="2800" dirty="0" smtClean="0"/>
              <a:t>Zhang, </a:t>
            </a:r>
            <a:r>
              <a:rPr lang="en-US" altLang="zh-CN" sz="2800" dirty="0" err="1" smtClean="0"/>
              <a:t>Yiwei</a:t>
            </a:r>
            <a:r>
              <a:rPr lang="en-US" altLang="zh-CN" sz="2800" dirty="0" smtClean="0"/>
              <a:t> Wang,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 Bai, </a:t>
            </a:r>
            <a:r>
              <a:rPr lang="en-US" altLang="zh-CN" sz="2800" dirty="0" err="1" smtClean="0"/>
              <a:t>Jie</a:t>
            </a:r>
            <a:r>
              <a:rPr lang="en-US" altLang="zh-CN" sz="2800" dirty="0" smtClean="0"/>
              <a:t> Gao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92392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2017.07.21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77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5016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parameters with smaller emit.</a:t>
            </a: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wangdou20170719-100km_2mm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9422"/>
              </p:ext>
            </p:extLst>
          </p:nvPr>
        </p:nvGraphicFramePr>
        <p:xfrm>
          <a:off x="1259632" y="836712"/>
          <a:ext cx="6901080" cy="5892054"/>
        </p:xfrm>
        <a:graphic>
          <a:graphicData uri="http://schemas.openxmlformats.org/drawingml/2006/table">
            <a:tbl>
              <a:tblPr firstRow="1" bandRow="1"/>
              <a:tblGrid>
                <a:gridCol w="2002216"/>
                <a:gridCol w="1224716"/>
                <a:gridCol w="1224716"/>
                <a:gridCol w="1224716"/>
                <a:gridCol w="122471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  <a:sym typeface="Symbol"/>
                        </a:rPr>
                        <a:t>x*=0.3m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x*=0.6m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x*=1.0m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0.6/0.002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17.3/0.078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24.5/0.078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31.6/0.078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0.023/0.096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0.04/0.091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0.059/0.085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vs.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45490" cy="37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1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/>
              </a:rPr>
              <a:t></a:t>
            </a:r>
            <a:r>
              <a:rPr lang="en-US" altLang="zh-CN" dirty="0" smtClean="0"/>
              <a:t>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118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4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acceptance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2730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31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angle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80720" cy="38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0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FFS optics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4800" r="11307" b="18691"/>
          <a:stretch/>
        </p:blipFill>
        <p:spPr bwMode="auto">
          <a:xfrm>
            <a:off x="1958008" y="2852936"/>
            <a:ext cx="5400600" cy="37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*=0.5m, </a:t>
            </a:r>
            <a:r>
              <a:rPr lang="en-US" altLang="zh-CN" dirty="0" err="1" smtClean="0"/>
              <a:t>betay</a:t>
            </a:r>
            <a:r>
              <a:rPr lang="en-US" altLang="zh-CN" dirty="0" smtClean="0"/>
              <a:t>*=2mm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4872" r="13338" b="19318"/>
          <a:stretch/>
        </p:blipFill>
        <p:spPr bwMode="auto">
          <a:xfrm>
            <a:off x="4572000" y="3429000"/>
            <a:ext cx="432163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9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2642" r="12667" b="19500"/>
          <a:stretch/>
        </p:blipFill>
        <p:spPr bwMode="auto">
          <a:xfrm>
            <a:off x="4376511" y="3284984"/>
            <a:ext cx="4782313" cy="34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3554" r="12186" b="20350"/>
          <a:stretch/>
        </p:blipFill>
        <p:spPr bwMode="auto">
          <a:xfrm>
            <a:off x="251520" y="1412776"/>
            <a:ext cx="4718304" cy="33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Higgs parameters with larger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wangdou20170713-100km_2mm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12111"/>
              </p:ext>
            </p:extLst>
          </p:nvPr>
        </p:nvGraphicFramePr>
        <p:xfrm>
          <a:off x="1259632" y="836712"/>
          <a:ext cx="6901080" cy="5892054"/>
        </p:xfrm>
        <a:graphic>
          <a:graphicData uri="http://schemas.openxmlformats.org/drawingml/2006/table">
            <a:tbl>
              <a:tblPr firstRow="1" bandRow="1"/>
              <a:tblGrid>
                <a:gridCol w="2002216"/>
                <a:gridCol w="1224716"/>
                <a:gridCol w="1224716"/>
                <a:gridCol w="1224716"/>
                <a:gridCol w="122471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  <a:sym typeface="Symbol"/>
                        </a:rPr>
                        <a:t>x*=0.37m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x*=0.6m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x*=1.0m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0.371/0.002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0.6/0.002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36.2/0.089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0.025/0.079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0.036/0.075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0.051/0.069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3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51681"/>
            <a:ext cx="4680520" cy="37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3477"/>
            <a:ext cx="4824536" cy="18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before optimization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3" y="1772816"/>
            <a:ext cx="46297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6288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 in 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 in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5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vs.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/>
              </a:rPr>
              <a:t></a:t>
            </a:r>
            <a:r>
              <a:rPr lang="en-US" altLang="zh-CN" dirty="0" smtClean="0"/>
              <a:t>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418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779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0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acceptance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51050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4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angle </a:t>
            </a:r>
            <a:r>
              <a:rPr lang="en-US" altLang="zh-CN" dirty="0"/>
              <a:t>vs. </a:t>
            </a:r>
            <a:r>
              <a:rPr lang="en-US" altLang="zh-CN" dirty="0" err="1"/>
              <a:t>betax</a:t>
            </a:r>
            <a:r>
              <a:rPr lang="en-US" altLang="zh-CN" dirty="0"/>
              <a:t>*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254619" cy="37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2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Beam power corresponding to 2</a:t>
            </a:r>
            <a:r>
              <a:rPr lang="en-US" altLang="zh-CN" sz="4000" dirty="0" smtClean="0">
                <a:sym typeface="Symbol"/>
              </a:rPr>
              <a:t>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10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34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cm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-2</a:t>
            </a:r>
            <a:r>
              <a:rPr lang="en-US" altLang="zh-CN" sz="4000" kern="100" dirty="0" smtClean="0">
                <a:latin typeface="Times New Roman"/>
                <a:cs typeface="Times New Roman"/>
              </a:rPr>
              <a:t>s</a:t>
            </a:r>
            <a:r>
              <a:rPr lang="en-US" altLang="zh-CN" sz="4000" kern="100" baseline="30000" dirty="0" smtClean="0">
                <a:latin typeface="Times New Roman"/>
                <a:cs typeface="Times New Roman"/>
              </a:rPr>
              <a:t>-1</a:t>
            </a:r>
            <a:endParaRPr lang="zh-CN" alt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634133" cy="418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58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Check Higgs parameters for </a:t>
            </a:r>
            <a:r>
              <a:rPr lang="en-US" altLang="zh-CN" dirty="0" err="1" smtClean="0"/>
              <a:t>FCCee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09179"/>
              </p:ext>
            </p:extLst>
          </p:nvPr>
        </p:nvGraphicFramePr>
        <p:xfrm>
          <a:off x="971600" y="836712"/>
          <a:ext cx="7128790" cy="5974080"/>
        </p:xfrm>
        <a:graphic>
          <a:graphicData uri="http://schemas.openxmlformats.org/drawingml/2006/table">
            <a:tbl>
              <a:tblPr firstRow="1" bandRow="1"/>
              <a:tblGrid>
                <a:gridCol w="2068282"/>
                <a:gridCol w="1265127"/>
                <a:gridCol w="1265127"/>
                <a:gridCol w="1265127"/>
                <a:gridCol w="126512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CEPC-Higgs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FCC-Higgs</a:t>
                      </a:r>
                      <a:endParaRPr lang="zh-CN" altLang="zh-CN" sz="1600" b="1" i="1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Check FCC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FCC-smaller </a:t>
                      </a:r>
                      <a:r>
                        <a:rPr kumimoji="0" lang="en-US" altLang="zh-CN" sz="1200" b="1" i="1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</a:t>
                      </a:r>
                      <a:r>
                        <a:rPr kumimoji="0" lang="en-US" altLang="zh-CN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x*</a:t>
                      </a: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97.75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826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1.0/0.002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0.2/0.002</a:t>
                      </a: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0.63/0.00126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25.1/0.05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11.2/0.05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0.081/0.14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0.081/0.135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0.023/0.16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latin typeface="Courier"/>
                        </a:rPr>
                        <a:t>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4.45×10</a:t>
                      </a:r>
                      <a:r>
                        <a:rPr lang="en-US" altLang="zh-CN" sz="120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(460)</a:t>
                      </a:r>
                      <a:endParaRPr lang="zh-CN" sz="120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sz="1200" kern="1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5.88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5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" y="982983"/>
            <a:ext cx="9050220" cy="51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6528</TotalTime>
  <Words>798</Words>
  <Application>Microsoft Office PowerPoint</Application>
  <PresentationFormat>全屏显示(4:3)</PresentationFormat>
  <Paragraphs>337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CEPC parameters with larger betax*</vt:lpstr>
      <vt:lpstr>Higgs parameters with larger betax* （wangdou20170713-100km_2mmy）</vt:lpstr>
      <vt:lpstr>Luminosity vs. betax*</vt:lpstr>
      <vt:lpstr> vs. betax*</vt:lpstr>
      <vt:lpstr>Energy acceptance vs. betax*</vt:lpstr>
      <vt:lpstr>Piwinski angle vs. betax*</vt:lpstr>
      <vt:lpstr>Beam power corresponding to 21034cm-2s-1</vt:lpstr>
      <vt:lpstr>Check Higgs parameters for FCCee</vt:lpstr>
      <vt:lpstr>PowerPoint 演示文稿</vt:lpstr>
      <vt:lpstr>Higgs parameters with smaller emit.（wangdou20170719-100km_2mmy）</vt:lpstr>
      <vt:lpstr>Luminosity vs. betax*</vt:lpstr>
      <vt:lpstr> vs. betax*</vt:lpstr>
      <vt:lpstr>Energy acceptance vs. betax*</vt:lpstr>
      <vt:lpstr>Piwinski angle vs. betax*</vt:lpstr>
      <vt:lpstr>FFS optics with larger betax*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before optimization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Dou</dc:creator>
  <cp:lastModifiedBy>Dou</cp:lastModifiedBy>
  <cp:revision>112</cp:revision>
  <dcterms:created xsi:type="dcterms:W3CDTF">2017-05-03T01:23:00Z</dcterms:created>
  <dcterms:modified xsi:type="dcterms:W3CDTF">2017-07-21T00:32:08Z</dcterms:modified>
</cp:coreProperties>
</file>