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8" r:id="rId3"/>
    <p:sldId id="309" r:id="rId4"/>
    <p:sldId id="310" r:id="rId5"/>
    <p:sldId id="31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CEPC AP group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789040"/>
            <a:ext cx="8003232" cy="233712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2017.7.28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054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IP3  </a:t>
            </a:r>
            <a:r>
              <a:rPr lang="en-US" altLang="zh-CN" dirty="0" err="1" smtClean="0"/>
              <a:t>bx</a:t>
            </a:r>
            <a:r>
              <a:rPr lang="en-US" altLang="zh-CN" dirty="0" smtClean="0"/>
              <a:t>*=0.37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516216" y="661472"/>
            <a:ext cx="2123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chi0=16.5e-3*180/Pi;</a:t>
            </a:r>
            <a:endParaRPr lang="zh-CN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657351" cy="5335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23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IP1</a:t>
            </a:r>
            <a:endParaRPr lang="zh-CN" alt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703512" cy="484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28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IP1  </a:t>
            </a:r>
            <a:r>
              <a:rPr lang="en-US" altLang="zh-CN" dirty="0" err="1" smtClean="0"/>
              <a:t>bx</a:t>
            </a:r>
            <a:r>
              <a:rPr lang="en-US" altLang="zh-CN" dirty="0" smtClean="0"/>
              <a:t>*=0.17</a:t>
            </a:r>
            <a:endParaRPr lang="zh-CN" alt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8136904" cy="457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68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IP3</a:t>
            </a:r>
            <a:endParaRPr lang="zh-CN" alt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9998"/>
            <a:ext cx="9406630" cy="5422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85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20733</TotalTime>
  <Words>21</Words>
  <Application>Microsoft Office PowerPoint</Application>
  <PresentationFormat>全屏显示(4:3)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宋体</vt:lpstr>
      <vt:lpstr>Arial</vt:lpstr>
      <vt:lpstr>Calibri</vt:lpstr>
      <vt:lpstr>Office 主题</vt:lpstr>
      <vt:lpstr>CEPC AP group meeting</vt:lpstr>
      <vt:lpstr>IP3  bx*=0.37 </vt:lpstr>
      <vt:lpstr>IP1</vt:lpstr>
      <vt:lpstr>IP1  bx*=0.17</vt:lpstr>
      <vt:lpstr>IP3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137</cp:revision>
  <dcterms:created xsi:type="dcterms:W3CDTF">2017-05-10T19:36:49Z</dcterms:created>
  <dcterms:modified xsi:type="dcterms:W3CDTF">2017-07-28T02:10:21Z</dcterms:modified>
</cp:coreProperties>
</file>