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wmf" ContentType="image/x-wmf"/>
  <Override PartName="/ppt/media/image12.png" ContentType="image/png"/>
  <Override PartName="/ppt/media/image11.wmf" ContentType="image/x-wmf"/>
  <Override PartName="/ppt/media/image4.png" ContentType="image/png"/>
  <Override PartName="/ppt/media/image3.png" ContentType="image/png"/>
  <Override PartName="/ppt/media/image22.png" ContentType="image/png"/>
  <Override PartName="/ppt/media/image2.png" ContentType="image/png"/>
  <Override PartName="/ppt/media/image21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wmf" ContentType="image/x-wmf"/>
  <Override PartName="/ppt/media/image8.wmf" ContentType="image/x-wmf"/>
  <Override PartName="/ppt/media/image10.wmf" ContentType="image/x-wmf"/>
  <Override PartName="/ppt/media/image9.wmf" ContentType="image/x-wmf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单击鼠标编辑标题文字格式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单击鼠标编辑大纲文字格式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第二个大纲级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第三大纲级别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第四大纲级别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第五大纲级别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第六大纲级别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第七大纲级别</a:t>
            </a:r>
            <a:endParaRPr b="0" lang="zh-C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 descr=""/>
          <p:cNvPicPr/>
          <p:nvPr/>
        </p:nvPicPr>
        <p:blipFill>
          <a:blip r:embed="rId1"/>
          <a:stretch/>
        </p:blipFill>
        <p:spPr>
          <a:xfrm>
            <a:off x="3275280" y="516240"/>
            <a:ext cx="6125400" cy="606528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1" descr=""/>
          <p:cNvPicPr/>
          <p:nvPr/>
        </p:nvPicPr>
        <p:blipFill>
          <a:blip r:embed="rId1"/>
          <a:stretch/>
        </p:blipFill>
        <p:spPr>
          <a:xfrm>
            <a:off x="2770560" y="525240"/>
            <a:ext cx="6144480" cy="5733720"/>
          </a:xfrm>
          <a:prstGeom prst="rect">
            <a:avLst/>
          </a:prstGeom>
          <a:ln>
            <a:noFill/>
          </a:ln>
        </p:spPr>
      </p:pic>
      <p:pic>
        <p:nvPicPr>
          <p:cNvPr id="50" name="图片 2" descr=""/>
          <p:cNvPicPr/>
          <p:nvPr/>
        </p:nvPicPr>
        <p:blipFill>
          <a:blip r:embed="rId2"/>
          <a:stretch/>
        </p:blipFill>
        <p:spPr>
          <a:xfrm>
            <a:off x="2400480" y="200160"/>
            <a:ext cx="7390440" cy="645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711520" y="54000"/>
            <a:ext cx="647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zh-CN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Booster prograss</a:t>
            </a:r>
            <a:endParaRPr b="0" lang="zh-C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1981080" y="1025640"/>
            <a:ext cx="8507160" cy="5284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Code in Mathematica: from thin to thick.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SVD and response matrix.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zh-CN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Code for orbit correct is in progress.</a:t>
            </a: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zh-C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3" name="图片 1" descr=""/>
          <p:cNvPicPr/>
          <p:nvPr/>
        </p:nvPicPr>
        <p:blipFill>
          <a:blip r:embed="rId1"/>
          <a:stretch/>
        </p:blipFill>
        <p:spPr>
          <a:xfrm>
            <a:off x="2967840" y="2701440"/>
            <a:ext cx="5950080" cy="359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1" descr=""/>
          <p:cNvPicPr/>
          <p:nvPr/>
        </p:nvPicPr>
        <p:blipFill>
          <a:blip r:embed="rId1"/>
          <a:stretch/>
        </p:blipFill>
        <p:spPr>
          <a:xfrm>
            <a:off x="12600" y="71280"/>
            <a:ext cx="6060600" cy="3409560"/>
          </a:xfrm>
          <a:prstGeom prst="rect">
            <a:avLst/>
          </a:prstGeom>
          <a:ln w="9360">
            <a:noFill/>
          </a:ln>
        </p:spPr>
      </p:pic>
      <p:pic>
        <p:nvPicPr>
          <p:cNvPr id="55" name="图片 2" descr=""/>
          <p:cNvPicPr/>
          <p:nvPr/>
        </p:nvPicPr>
        <p:blipFill>
          <a:blip r:embed="rId2"/>
          <a:stretch/>
        </p:blipFill>
        <p:spPr>
          <a:xfrm>
            <a:off x="12600" y="3409920"/>
            <a:ext cx="6059160" cy="3408120"/>
          </a:xfrm>
          <a:prstGeom prst="rect">
            <a:avLst/>
          </a:prstGeom>
          <a:ln w="9360">
            <a:noFill/>
          </a:ln>
        </p:spPr>
      </p:pic>
      <p:pic>
        <p:nvPicPr>
          <p:cNvPr id="56" name="图片 3" descr=""/>
          <p:cNvPicPr/>
          <p:nvPr/>
        </p:nvPicPr>
        <p:blipFill>
          <a:blip r:embed="rId3"/>
          <a:stretch/>
        </p:blipFill>
        <p:spPr>
          <a:xfrm>
            <a:off x="5775480" y="71280"/>
            <a:ext cx="6316200" cy="3552480"/>
          </a:xfrm>
          <a:prstGeom prst="rect">
            <a:avLst/>
          </a:prstGeom>
          <a:ln w="9360">
            <a:noFill/>
          </a:ln>
        </p:spPr>
      </p:pic>
      <p:pic>
        <p:nvPicPr>
          <p:cNvPr id="57" name="图片 4" descr=""/>
          <p:cNvPicPr/>
          <p:nvPr/>
        </p:nvPicPr>
        <p:blipFill>
          <a:blip r:embed="rId4"/>
          <a:stretch/>
        </p:blipFill>
        <p:spPr>
          <a:xfrm>
            <a:off x="6130800" y="3435480"/>
            <a:ext cx="6038640" cy="3357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1296000" y="553680"/>
            <a:ext cx="9576000" cy="538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936000" y="661320"/>
            <a:ext cx="9576000" cy="538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936000" y="792000"/>
            <a:ext cx="9846720" cy="553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"/>
          <p:cNvPicPr/>
          <p:nvPr/>
        </p:nvPicPr>
        <p:blipFill>
          <a:blip r:embed="rId1"/>
          <a:stretch/>
        </p:blipFill>
        <p:spPr>
          <a:xfrm>
            <a:off x="2843640" y="237960"/>
            <a:ext cx="6504480" cy="638064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 descr=""/>
          <p:cNvPicPr/>
          <p:nvPr/>
        </p:nvPicPr>
        <p:blipFill>
          <a:blip r:embed="rId1"/>
          <a:stretch/>
        </p:blipFill>
        <p:spPr>
          <a:xfrm>
            <a:off x="3095640" y="447840"/>
            <a:ext cx="5999760" cy="596160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1" descr=""/>
          <p:cNvPicPr/>
          <p:nvPr/>
        </p:nvPicPr>
        <p:blipFill>
          <a:blip r:embed="rId1"/>
          <a:stretch/>
        </p:blipFill>
        <p:spPr>
          <a:xfrm>
            <a:off x="2119680" y="35640"/>
            <a:ext cx="8396280" cy="678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2" descr=""/>
          <p:cNvPicPr/>
          <p:nvPr/>
        </p:nvPicPr>
        <p:blipFill>
          <a:blip r:embed="rId1"/>
          <a:stretch/>
        </p:blipFill>
        <p:spPr>
          <a:xfrm>
            <a:off x="2507760" y="646920"/>
            <a:ext cx="7011360" cy="587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 descr=""/>
          <p:cNvPicPr/>
          <p:nvPr/>
        </p:nvPicPr>
        <p:blipFill>
          <a:blip r:embed="rId1"/>
          <a:stretch/>
        </p:blipFill>
        <p:spPr>
          <a:xfrm>
            <a:off x="418320" y="1458720"/>
            <a:ext cx="5211720" cy="3485160"/>
          </a:xfrm>
          <a:prstGeom prst="rect">
            <a:avLst/>
          </a:prstGeom>
          <a:ln>
            <a:noFill/>
          </a:ln>
        </p:spPr>
      </p:pic>
      <p:pic>
        <p:nvPicPr>
          <p:cNvPr id="45" name="图片 2" descr=""/>
          <p:cNvPicPr/>
          <p:nvPr/>
        </p:nvPicPr>
        <p:blipFill>
          <a:blip r:embed="rId2"/>
          <a:stretch/>
        </p:blipFill>
        <p:spPr>
          <a:xfrm>
            <a:off x="6276960" y="1445760"/>
            <a:ext cx="5237280" cy="351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 descr=""/>
          <p:cNvPicPr/>
          <p:nvPr/>
        </p:nvPicPr>
        <p:blipFill>
          <a:blip r:embed="rId1"/>
          <a:stretch/>
        </p:blipFill>
        <p:spPr>
          <a:xfrm>
            <a:off x="2724840" y="636840"/>
            <a:ext cx="6670800" cy="561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1" descr=""/>
          <p:cNvPicPr/>
          <p:nvPr/>
        </p:nvPicPr>
        <p:blipFill>
          <a:blip r:embed="rId1"/>
          <a:stretch/>
        </p:blipFill>
        <p:spPr>
          <a:xfrm>
            <a:off x="2770560" y="525240"/>
            <a:ext cx="6144480" cy="573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3" descr=""/>
          <p:cNvPicPr/>
          <p:nvPr/>
        </p:nvPicPr>
        <p:blipFill>
          <a:blip r:embed="rId1"/>
          <a:stretch/>
        </p:blipFill>
        <p:spPr>
          <a:xfrm>
            <a:off x="2329200" y="128880"/>
            <a:ext cx="7533360" cy="65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LibreOffice/5.1.2.2$Linux_X86_64 LibreOffice_project/10m0$Build-2</Application>
  <Words>118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2016-04-21T02:19:00Z</dcterms:created>
  <dc:creator>BIAN</dc:creator>
  <dc:description/>
  <dc:language>zh-CN</dc:language>
  <cp:lastModifiedBy/>
  <dcterms:modified xsi:type="dcterms:W3CDTF">2017-08-11T08:55:51Z</dcterms:modified>
  <cp:revision>33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2052-10.1.0.6660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