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7559675" cy="106918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图片 3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图片 3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6"/>
          <p:cNvPicPr/>
          <p:nvPr/>
        </p:nvPicPr>
        <p:blipFill>
          <a:blip r:embed="rId2"/>
          <a:stretch/>
        </p:blipFill>
        <p:spPr>
          <a:xfrm>
            <a:off x="3275280" y="516240"/>
            <a:ext cx="6125040" cy="6064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1"/>
          <p:cNvPicPr/>
          <p:nvPr/>
        </p:nvPicPr>
        <p:blipFill>
          <a:blip r:embed="rId2"/>
          <a:stretch/>
        </p:blipFill>
        <p:spPr>
          <a:xfrm>
            <a:off x="2770560" y="525240"/>
            <a:ext cx="6144120" cy="5733360"/>
          </a:xfrm>
          <a:prstGeom prst="rect">
            <a:avLst/>
          </a:prstGeom>
          <a:ln>
            <a:noFill/>
          </a:ln>
        </p:spPr>
      </p:pic>
      <p:pic>
        <p:nvPicPr>
          <p:cNvPr id="47" name="图片 2"/>
          <p:cNvPicPr/>
          <p:nvPr/>
        </p:nvPicPr>
        <p:blipFill>
          <a:blip r:embed="rId3"/>
          <a:stretch/>
        </p:blipFill>
        <p:spPr>
          <a:xfrm>
            <a:off x="2400480" y="200160"/>
            <a:ext cx="7390080" cy="6456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2711520" y="54000"/>
            <a:ext cx="64792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Booster prograss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1981080" y="1025640"/>
            <a:ext cx="8506800" cy="52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Code in Mathematica: from thin to thick.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SVD and response matrix.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Code for orbit correct is in progress.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图片 1"/>
          <p:cNvPicPr/>
          <p:nvPr/>
        </p:nvPicPr>
        <p:blipFill>
          <a:blip r:embed="rId2"/>
          <a:stretch/>
        </p:blipFill>
        <p:spPr>
          <a:xfrm>
            <a:off x="2967840" y="2701440"/>
            <a:ext cx="5949720" cy="359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1"/>
          <p:cNvPicPr/>
          <p:nvPr/>
        </p:nvPicPr>
        <p:blipFill>
          <a:blip r:embed="rId2"/>
          <a:stretch/>
        </p:blipFill>
        <p:spPr>
          <a:xfrm>
            <a:off x="12600" y="71280"/>
            <a:ext cx="6060240" cy="3409200"/>
          </a:xfrm>
          <a:prstGeom prst="rect">
            <a:avLst/>
          </a:prstGeom>
          <a:ln w="9360">
            <a:noFill/>
          </a:ln>
        </p:spPr>
      </p:pic>
      <p:pic>
        <p:nvPicPr>
          <p:cNvPr id="52" name="图片 2"/>
          <p:cNvPicPr/>
          <p:nvPr/>
        </p:nvPicPr>
        <p:blipFill>
          <a:blip r:embed="rId3"/>
          <a:stretch/>
        </p:blipFill>
        <p:spPr>
          <a:xfrm>
            <a:off x="12600" y="3409920"/>
            <a:ext cx="6058800" cy="3407760"/>
          </a:xfrm>
          <a:prstGeom prst="rect">
            <a:avLst/>
          </a:prstGeom>
          <a:ln w="9360">
            <a:noFill/>
          </a:ln>
        </p:spPr>
      </p:pic>
      <p:pic>
        <p:nvPicPr>
          <p:cNvPr id="53" name="图片 3"/>
          <p:cNvPicPr/>
          <p:nvPr/>
        </p:nvPicPr>
        <p:blipFill>
          <a:blip r:embed="rId4"/>
          <a:stretch/>
        </p:blipFill>
        <p:spPr>
          <a:xfrm>
            <a:off x="5775480" y="71280"/>
            <a:ext cx="6315840" cy="3552120"/>
          </a:xfrm>
          <a:prstGeom prst="rect">
            <a:avLst/>
          </a:prstGeom>
          <a:ln w="9360">
            <a:noFill/>
          </a:ln>
        </p:spPr>
      </p:pic>
      <p:pic>
        <p:nvPicPr>
          <p:cNvPr id="54" name="图片 4"/>
          <p:cNvPicPr/>
          <p:nvPr/>
        </p:nvPicPr>
        <p:blipFill>
          <a:blip r:embed="rId5"/>
          <a:stretch/>
        </p:blipFill>
        <p:spPr>
          <a:xfrm>
            <a:off x="6130800" y="3435480"/>
            <a:ext cx="6038280" cy="3357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/>
          <p:cNvPicPr/>
          <p:nvPr/>
        </p:nvPicPr>
        <p:blipFill>
          <a:blip r:embed="rId2"/>
          <a:stretch/>
        </p:blipFill>
        <p:spPr>
          <a:xfrm>
            <a:off x="1296000" y="553680"/>
            <a:ext cx="9575640" cy="5385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/>
          <p:cNvPicPr/>
          <p:nvPr/>
        </p:nvPicPr>
        <p:blipFill>
          <a:blip r:embed="rId2"/>
          <a:stretch/>
        </p:blipFill>
        <p:spPr>
          <a:xfrm>
            <a:off x="936000" y="661320"/>
            <a:ext cx="9575640" cy="538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/>
          <p:cNvPicPr/>
          <p:nvPr/>
        </p:nvPicPr>
        <p:blipFill>
          <a:blip r:embed="rId2"/>
          <a:stretch/>
        </p:blipFill>
        <p:spPr>
          <a:xfrm>
            <a:off x="936000" y="792000"/>
            <a:ext cx="9846360" cy="5538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/>
          <p:cNvPicPr/>
          <p:nvPr/>
        </p:nvPicPr>
        <p:blipFill>
          <a:blip r:embed="rId2"/>
          <a:stretch/>
        </p:blipFill>
        <p:spPr>
          <a:xfrm>
            <a:off x="1512000" y="72000"/>
            <a:ext cx="9761760" cy="5491080"/>
          </a:xfrm>
          <a:prstGeom prst="rect">
            <a:avLst/>
          </a:prstGeom>
          <a:ln>
            <a:noFill/>
          </a:ln>
        </p:spPr>
      </p:pic>
      <p:sp>
        <p:nvSpPr>
          <p:cNvPr id="59" name="TextShape 1"/>
          <p:cNvSpPr txBox="1"/>
          <p:nvPr/>
        </p:nvSpPr>
        <p:spPr>
          <a:xfrm>
            <a:off x="3240000" y="5688000"/>
            <a:ext cx="5986062" cy="1114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BoosterError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-&gt;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setBendFieldErrDefine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(1e-3);</a:t>
            </a:r>
          </a:p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BoosterError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-&gt;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setAlignErrFlag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(true);</a:t>
            </a:r>
          </a:p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BoosterError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-&gt;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setShiftErrDefine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(60e-6);</a:t>
            </a:r>
          </a:p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BoosterError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-&gt;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setTiltErrDefine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(1e-6);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/>
          <p:cNvPicPr/>
          <p:nvPr/>
        </p:nvPicPr>
        <p:blipFill>
          <a:blip r:embed="rId2"/>
          <a:stretch/>
        </p:blipFill>
        <p:spPr>
          <a:xfrm>
            <a:off x="1224000" y="38880"/>
            <a:ext cx="9914760" cy="5577120"/>
          </a:xfrm>
          <a:prstGeom prst="rect">
            <a:avLst/>
          </a:prstGeom>
          <a:ln>
            <a:noFill/>
          </a:ln>
        </p:spPr>
      </p:pic>
      <p:sp>
        <p:nvSpPr>
          <p:cNvPr id="61" name="TextShape 1"/>
          <p:cNvSpPr txBox="1"/>
          <p:nvPr/>
        </p:nvSpPr>
        <p:spPr>
          <a:xfrm>
            <a:off x="3240000" y="5688000"/>
            <a:ext cx="5100480" cy="1114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BoosterError-&gt;setBendFieldErrDefine(1e-3);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BoosterError-&gt;setAlignErrFlag(true);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BoosterError-&gt;setShiftErrDefine(60e-6);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BoosterError-&gt;setTiltErrDefine(1e-6);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/>
          <p:nvPr/>
        </p:nvPicPr>
        <p:blipFill>
          <a:blip r:embed="rId2"/>
          <a:stretch/>
        </p:blipFill>
        <p:spPr>
          <a:xfrm>
            <a:off x="1245240" y="74880"/>
            <a:ext cx="10490760" cy="5901120"/>
          </a:xfrm>
          <a:prstGeom prst="rect">
            <a:avLst/>
          </a:prstGeom>
          <a:ln>
            <a:noFill/>
          </a:ln>
        </p:spPr>
      </p:pic>
      <p:sp>
        <p:nvSpPr>
          <p:cNvPr id="63" name="TextShape 1"/>
          <p:cNvSpPr txBox="1"/>
          <p:nvPr/>
        </p:nvSpPr>
        <p:spPr>
          <a:xfrm>
            <a:off x="3240000" y="5688000"/>
            <a:ext cx="5728154" cy="1114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BoosterError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-&gt;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setBendFieldErrDefine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(1e-3);</a:t>
            </a:r>
          </a:p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BoosterError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-&gt;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setAlignErrFlag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(true);</a:t>
            </a:r>
          </a:p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BoosterError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-&gt;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setShiftErrDefine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(60e-6);</a:t>
            </a:r>
          </a:p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BoosterError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-&gt;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setTiltErrDefine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(1e-6);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"/>
          <p:cNvPicPr/>
          <p:nvPr/>
        </p:nvPicPr>
        <p:blipFill>
          <a:blip r:embed="rId2"/>
          <a:stretch/>
        </p:blipFill>
        <p:spPr>
          <a:xfrm>
            <a:off x="2843640" y="237960"/>
            <a:ext cx="6504120" cy="6380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1"/>
          <p:cNvPicPr/>
          <p:nvPr/>
        </p:nvPicPr>
        <p:blipFill>
          <a:blip r:embed="rId2"/>
          <a:stretch/>
        </p:blipFill>
        <p:spPr>
          <a:xfrm>
            <a:off x="3095640" y="447840"/>
            <a:ext cx="5999400" cy="5961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1"/>
          <p:cNvPicPr/>
          <p:nvPr/>
        </p:nvPicPr>
        <p:blipFill>
          <a:blip r:embed="rId2"/>
          <a:stretch/>
        </p:blipFill>
        <p:spPr>
          <a:xfrm>
            <a:off x="2119680" y="35640"/>
            <a:ext cx="8395920" cy="678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2"/>
          <p:cNvPicPr/>
          <p:nvPr/>
        </p:nvPicPr>
        <p:blipFill>
          <a:blip r:embed="rId2"/>
          <a:stretch/>
        </p:blipFill>
        <p:spPr>
          <a:xfrm>
            <a:off x="2507760" y="646920"/>
            <a:ext cx="7011000" cy="587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1"/>
          <p:cNvPicPr/>
          <p:nvPr/>
        </p:nvPicPr>
        <p:blipFill>
          <a:blip r:embed="rId2"/>
          <a:stretch/>
        </p:blipFill>
        <p:spPr>
          <a:xfrm>
            <a:off x="418320" y="1458720"/>
            <a:ext cx="5211360" cy="3484800"/>
          </a:xfrm>
          <a:prstGeom prst="rect">
            <a:avLst/>
          </a:prstGeom>
          <a:ln>
            <a:noFill/>
          </a:ln>
        </p:spPr>
      </p:pic>
      <p:pic>
        <p:nvPicPr>
          <p:cNvPr id="42" name="图片 2"/>
          <p:cNvPicPr/>
          <p:nvPr/>
        </p:nvPicPr>
        <p:blipFill>
          <a:blip r:embed="rId3"/>
          <a:stretch/>
        </p:blipFill>
        <p:spPr>
          <a:xfrm>
            <a:off x="6276960" y="1445760"/>
            <a:ext cx="5236920" cy="3510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1"/>
          <p:cNvPicPr/>
          <p:nvPr/>
        </p:nvPicPr>
        <p:blipFill>
          <a:blip r:embed="rId2"/>
          <a:stretch/>
        </p:blipFill>
        <p:spPr>
          <a:xfrm>
            <a:off x="2724840" y="636840"/>
            <a:ext cx="6670440" cy="5613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1"/>
          <p:cNvPicPr/>
          <p:nvPr/>
        </p:nvPicPr>
        <p:blipFill>
          <a:blip r:embed="rId2"/>
          <a:stretch/>
        </p:blipFill>
        <p:spPr>
          <a:xfrm>
            <a:off x="2770560" y="525240"/>
            <a:ext cx="6144120" cy="5733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3"/>
          <p:cNvPicPr/>
          <p:nvPr/>
        </p:nvPicPr>
        <p:blipFill>
          <a:blip r:embed="rId2"/>
          <a:stretch/>
        </p:blipFill>
        <p:spPr>
          <a:xfrm>
            <a:off x="2329200" y="128880"/>
            <a:ext cx="7533000" cy="6599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24</Words>
  <Application>Microsoft Office PowerPoint</Application>
  <PresentationFormat>宽屏</PresentationFormat>
  <Paragraphs>17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DejaVu Sans</vt:lpstr>
      <vt:lpstr>Arial</vt:lpstr>
      <vt:lpstr>Calibri Light</vt:lpstr>
      <vt:lpstr>Symbol</vt:lpstr>
      <vt:lpstr>Times New Roman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BIAN</dc:creator>
  <dc:description/>
  <cp:lastModifiedBy>lenovo</cp:lastModifiedBy>
  <cp:revision>36</cp:revision>
  <dcterms:created xsi:type="dcterms:W3CDTF">2016-04-21T02:19:00Z</dcterms:created>
  <dcterms:modified xsi:type="dcterms:W3CDTF">2017-08-18T02:17:21Z</dcterms:modified>
  <dc:language>zh-CN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KSOProductBuildVer">
    <vt:lpwstr>2052-10.1.0.6660</vt:lpwstr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宽屏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12</vt:i4>
  </property>
</Properties>
</file>