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2017-8-15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smtClean="0"/>
              <a:t>CEPC new parameters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800" dirty="0"/>
              <a:t>Dou Wang, </a:t>
            </a:r>
            <a:r>
              <a:rPr lang="en-US" altLang="zh-CN" sz="2800" dirty="0" err="1"/>
              <a:t>Chenghui</a:t>
            </a:r>
            <a:r>
              <a:rPr lang="en-US" altLang="zh-CN" sz="2800" dirty="0"/>
              <a:t> Yu, Yuan Zhang, </a:t>
            </a:r>
            <a:r>
              <a:rPr lang="en-US" altLang="zh-CN" sz="2800" dirty="0" err="1"/>
              <a:t>Yiwei</a:t>
            </a:r>
            <a:r>
              <a:rPr lang="en-US" altLang="zh-CN" sz="2800" dirty="0"/>
              <a:t> Wang, </a:t>
            </a:r>
            <a:r>
              <a:rPr lang="en-US" altLang="zh-CN" sz="2800" dirty="0" err="1"/>
              <a:t>Huiping</a:t>
            </a:r>
            <a:r>
              <a:rPr lang="en-US" altLang="zh-CN" sz="2800" dirty="0"/>
              <a:t> </a:t>
            </a:r>
            <a:r>
              <a:rPr lang="en-US" altLang="zh-CN" sz="2800" dirty="0" err="1"/>
              <a:t>Geng</a:t>
            </a:r>
            <a:r>
              <a:rPr lang="en-US" altLang="zh-CN" sz="2800" dirty="0"/>
              <a:t>, </a:t>
            </a:r>
            <a:r>
              <a:rPr lang="en-US" altLang="zh-CN" sz="2800" dirty="0" err="1"/>
              <a:t>Sha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Bai, </a:t>
            </a:r>
            <a:r>
              <a:rPr lang="en-US" altLang="zh-CN" sz="2800" dirty="0" err="1" smtClean="0"/>
              <a:t>Jie</a:t>
            </a:r>
            <a:r>
              <a:rPr lang="en-US" altLang="zh-CN" sz="2800" dirty="0" smtClean="0"/>
              <a:t> </a:t>
            </a:r>
            <a:r>
              <a:rPr lang="en-US" altLang="zh-CN" sz="2800" dirty="0"/>
              <a:t>Gao</a:t>
            </a:r>
            <a:endParaRPr lang="zh-CN" altLang="en-US" sz="28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997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10394"/>
              </p:ext>
            </p:extLst>
          </p:nvPr>
        </p:nvGraphicFramePr>
        <p:xfrm>
          <a:off x="1619672" y="836712"/>
          <a:ext cx="6192689" cy="5892054"/>
        </p:xfrm>
        <a:graphic>
          <a:graphicData uri="http://schemas.openxmlformats.org/drawingml/2006/table">
            <a:tbl>
              <a:tblPr firstRow="1" bandRow="1"/>
              <a:tblGrid>
                <a:gridCol w="2232248"/>
                <a:gridCol w="1872208"/>
                <a:gridCol w="2088233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  <a:sym typeface="Symbol"/>
                        </a:rPr>
                        <a:t>x*=1.31m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  <a:sym typeface="Symbol"/>
                        </a:rPr>
                        <a:t>x*=1.18m (lattice)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34.5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1.18/0.0036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21.7/0.089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20.6/0.085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0.025/0.081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0.025/0.085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CEPC new parameter - Higgs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892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675502"/>
              </p:ext>
            </p:extLst>
          </p:nvPr>
        </p:nvGraphicFramePr>
        <p:xfrm>
          <a:off x="1043608" y="783066"/>
          <a:ext cx="7416824" cy="5892054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1656184"/>
                <a:gridCol w="1512168"/>
                <a:gridCol w="151216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Higgs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9.68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5700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98.6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298.5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31.3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9.9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1.18/0.0036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0.52/0.0017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0.17/0.0038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20.6/0.085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13.7/0.059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7.81/0.087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0.025/0.085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0.014/0.068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0.017/0.053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134.7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0.069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1.46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00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634898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Luminosity vs energy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0521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6348981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 current </a:t>
            </a:r>
            <a:r>
              <a:rPr lang="en-US" altLang="zh-CN" dirty="0"/>
              <a:t>vs energy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607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51050"/>
            <a:ext cx="6485074" cy="389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 number </a:t>
            </a:r>
            <a:r>
              <a:rPr lang="en-US" altLang="zh-CN" dirty="0"/>
              <a:t>vs energy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916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2963</TotalTime>
  <Words>482</Words>
  <Application>Microsoft Office PowerPoint</Application>
  <PresentationFormat>全屏显示(4:3)</PresentationFormat>
  <Paragraphs>212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CEPC new parameters</vt:lpstr>
      <vt:lpstr>CEPC new parameter - Higgs</vt:lpstr>
      <vt:lpstr>PowerPoint 演示文稿</vt:lpstr>
      <vt:lpstr>Luminosity vs energy</vt:lpstr>
      <vt:lpstr>Beam current vs energy</vt:lpstr>
      <vt:lpstr>Bunch number vs energy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Dou</cp:lastModifiedBy>
  <cp:revision>19</cp:revision>
  <dcterms:created xsi:type="dcterms:W3CDTF">2017-08-11T06:26:18Z</dcterms:created>
  <dcterms:modified xsi:type="dcterms:W3CDTF">2017-08-17T01:06:37Z</dcterms:modified>
</cp:coreProperties>
</file>