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936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02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8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39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5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92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68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19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556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74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3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4B3A-5072-49EC-B457-F28D9DD97C01}" type="datetimeFigureOut">
              <a:rPr lang="zh-CN" altLang="en-US" smtClean="0"/>
              <a:t>2017-8-25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3516-B8F0-4EF1-9D4D-5A2A7BFD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83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Pre-booster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Cui </a:t>
            </a:r>
            <a:r>
              <a:rPr lang="en-US" altLang="zh-CN" dirty="0" err="1" smtClean="0"/>
              <a:t>Xiaohao</a:t>
            </a:r>
            <a:endParaRPr lang="en-US" altLang="zh-CN" dirty="0" smtClean="0"/>
          </a:p>
          <a:p>
            <a:r>
              <a:rPr lang="en-US" altLang="zh-CN" dirty="0" smtClean="0"/>
              <a:t>2017/08/25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566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Space Charge Tune shift (4 </a:t>
            </a:r>
            <a:r>
              <a:rPr lang="en-US" altLang="zh-CN" dirty="0" err="1" smtClean="0"/>
              <a:t>GeV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257" y="1825625"/>
            <a:ext cx="5795485" cy="4351338"/>
          </a:xfrm>
        </p:spPr>
      </p:pic>
    </p:spTree>
    <p:extLst>
      <p:ext uri="{BB962C8B-B14F-4D97-AF65-F5344CB8AC3E}">
        <p14:creationId xmlns:p14="http://schemas.microsoft.com/office/powerpoint/2010/main" val="427240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in the ring with 50s injection time, 1mA per injection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257" y="1825625"/>
            <a:ext cx="5795485" cy="4351338"/>
          </a:xfrm>
        </p:spPr>
      </p:pic>
    </p:spTree>
    <p:extLst>
      <p:ext uri="{BB962C8B-B14F-4D97-AF65-F5344CB8AC3E}">
        <p14:creationId xmlns:p14="http://schemas.microsoft.com/office/powerpoint/2010/main" val="2885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FODO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90" y="1454612"/>
            <a:ext cx="6992619" cy="5403388"/>
          </a:xfrm>
        </p:spPr>
      </p:pic>
    </p:spTree>
    <p:extLst>
      <p:ext uri="{BB962C8B-B14F-4D97-AF65-F5344CB8AC3E}">
        <p14:creationId xmlns:p14="http://schemas.microsoft.com/office/powerpoint/2010/main" val="229264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Vs Delta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257" y="1825625"/>
            <a:ext cx="5795485" cy="4351338"/>
          </a:xfrm>
        </p:spPr>
      </p:pic>
    </p:spTree>
    <p:extLst>
      <p:ext uri="{BB962C8B-B14F-4D97-AF65-F5344CB8AC3E}">
        <p14:creationId xmlns:p14="http://schemas.microsoft.com/office/powerpoint/2010/main" val="173570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</Words>
  <Application>Microsoft Office PowerPoint</Application>
  <PresentationFormat>宽屏</PresentationFormat>
  <Paragraphs>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Pre-booster</vt:lpstr>
      <vt:lpstr>Space Charge Tune shift (4 GeV)</vt:lpstr>
      <vt:lpstr>Current in the ring with 50s injection time, 1mA per injection</vt:lpstr>
      <vt:lpstr>FODO</vt:lpstr>
      <vt:lpstr>Tune Vs Delta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Pre-booster</dc:title>
  <dc:creator>unknown</dc:creator>
  <cp:lastModifiedBy>unknown</cp:lastModifiedBy>
  <cp:revision>14</cp:revision>
  <dcterms:created xsi:type="dcterms:W3CDTF">2017-08-24T23:33:13Z</dcterms:created>
  <dcterms:modified xsi:type="dcterms:W3CDTF">2017-08-25T00:04:10Z</dcterms:modified>
</cp:coreProperties>
</file>