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>
    <p:extLst>
      <p:ext uri="{19B8F6BF-5375-455C-9EA6-DF929625EA0E}">
        <p15:presenceInfo xmlns:p15="http://schemas.microsoft.com/office/powerpoint/2012/main" userId="9dded5530b46d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87748" autoAdjust="0"/>
  </p:normalViewPr>
  <p:slideViewPr>
    <p:cSldViewPr snapToGrid="0">
      <p:cViewPr varScale="1">
        <p:scale>
          <a:sx n="77" d="100"/>
          <a:sy n="77" d="100"/>
        </p:scale>
        <p:origin x="10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72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16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59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2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1406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1" name="组合 2"/>
          <p:cNvGrpSpPr>
            <a:grpSpLocks/>
          </p:cNvGrpSpPr>
          <p:nvPr userDrawn="1"/>
        </p:nvGrpSpPr>
        <p:grpSpPr bwMode="auto">
          <a:xfrm>
            <a:off x="0" y="1643081"/>
            <a:ext cx="12192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86252"/>
            <a:ext cx="85344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905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2663182" y="5227563"/>
            <a:ext cx="6865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436172"/>
            <a:ext cx="3768517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3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5730240" y="243840"/>
            <a:ext cx="6147435" cy="69088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89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4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9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4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9040"/>
            <a:ext cx="1051560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35906-9B8A-4A08-85C1-FB0C12907D07}" type="datetimeFigureOut">
              <a:rPr lang="zh-CN" altLang="en-US" smtClean="0"/>
              <a:t>2017-8-25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0" y="0"/>
            <a:ext cx="12192000" cy="1026160"/>
            <a:chOff x="0" y="1643074"/>
            <a:chExt cx="9144000" cy="2500282"/>
          </a:xfrm>
        </p:grpSpPr>
        <p:sp>
          <p:nvSpPr>
            <p:cNvPr id="9" name="矩形 8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53852" y="1907164"/>
            <a:ext cx="9363828" cy="19092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altLang="zh-C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br>
              <a:rPr lang="fr-FR" altLang="zh-C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zh-C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fr-FR" altLang="zh-C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4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64715" y="4718146"/>
            <a:ext cx="9008434" cy="1116124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zh-CN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 ,Y. Chi, G. Pei, J. Zhang, X. Li, S. Pei, J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Gao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High Energy Physics, CAS, Beijing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Layout of CEPC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9" t="19868" r="17253" b="20305"/>
          <a:stretch/>
        </p:blipFill>
        <p:spPr>
          <a:xfrm>
            <a:off x="1724770" y="1103243"/>
            <a:ext cx="8795727" cy="5754757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V1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554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Layout of CEPC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2" t="19468" r="18103" b="20505"/>
          <a:stretch/>
        </p:blipFill>
        <p:spPr>
          <a:xfrm>
            <a:off x="2112396" y="1133061"/>
            <a:ext cx="7782336" cy="5188226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V2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668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status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SAP2017</a:t>
            </a:r>
            <a:r>
              <a:rPr lang="zh-CN" altLang="en-US" dirty="0" smtClean="0"/>
              <a:t>准备了一篇会议文章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pic>
        <p:nvPicPr>
          <p:cNvPr id="5" name="图片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4292" r="7258"/>
          <a:stretch/>
        </p:blipFill>
        <p:spPr bwMode="auto">
          <a:xfrm>
            <a:off x="2323789" y="2368121"/>
            <a:ext cx="6812902" cy="3808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5"/>
          <p:cNvSpPr/>
          <p:nvPr/>
        </p:nvSpPr>
        <p:spPr>
          <a:xfrm>
            <a:off x="8458200" y="6266617"/>
            <a:ext cx="2637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>
                <a:latin typeface="Times" panose="02020603050405020304" pitchFamily="18" charset="0"/>
                <a:cs typeface="Times New Roman" panose="02020603050405020304" pitchFamily="18" charset="0"/>
              </a:rPr>
              <a:t> 0.5 degree  </a:t>
            </a:r>
            <a:r>
              <a:rPr lang="en-GB" altLang="zh-CN" dirty="0" smtClean="0">
                <a:latin typeface="Times" panose="02020603050405020304" pitchFamily="18" charset="0"/>
                <a:cs typeface="Times New Roman" panose="02020603050405020304" pitchFamily="18" charset="0"/>
              </a:rPr>
              <a:t>   0.5</a:t>
            </a:r>
            <a:r>
              <a:rPr lang="en-GB" altLang="zh-CN" dirty="0">
                <a:latin typeface="Times" panose="02020603050405020304" pitchFamily="18" charset="0"/>
                <a:cs typeface="Times New Roman" panose="02020603050405020304" pitchFamily="18" charset="0"/>
              </a:rPr>
              <a:t>%.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7516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15498</TotalTime>
  <Words>60</Words>
  <Application>Microsoft Office PowerPoint</Application>
  <PresentationFormat>宽屏</PresentationFormat>
  <Paragraphs>13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黑体</vt:lpstr>
      <vt:lpstr>华文中宋</vt:lpstr>
      <vt:lpstr>宋体</vt:lpstr>
      <vt:lpstr>Arial</vt:lpstr>
      <vt:lpstr>Calibri</vt:lpstr>
      <vt:lpstr>Calibri Light</vt:lpstr>
      <vt:lpstr>Times</vt:lpstr>
      <vt:lpstr>Times New Roman</vt:lpstr>
      <vt:lpstr>Office 主题</vt:lpstr>
      <vt:lpstr>CEPC            Layout   </vt:lpstr>
      <vt:lpstr>Layout of CEPC</vt:lpstr>
      <vt:lpstr>Layout of CEPC</vt:lpstr>
      <vt:lpstr>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lastModifiedBy>孟才</cp:lastModifiedBy>
  <cp:revision>260</cp:revision>
  <dcterms:created xsi:type="dcterms:W3CDTF">2016-06-16T12:03:06Z</dcterms:created>
  <dcterms:modified xsi:type="dcterms:W3CDTF">2017-08-25T00:32:34Z</dcterms:modified>
</cp:coreProperties>
</file>