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_rels/presentation.xml.rels" ContentType="application/vnd.openxmlformats-package.relationships+xml"/>
  <Override PartName="/ppt/media/image33.png" ContentType="image/png"/>
  <Override PartName="/ppt/media/image32.png" ContentType="image/png"/>
  <Override PartName="/ppt/media/image31.png" ContentType="image/png"/>
  <Override PartName="/ppt/media/image30.png" ContentType="image/png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9.wmf" ContentType="image/x-wmf"/>
  <Override PartName="/ppt/media/image10.wmf" ContentType="image/x-wmf"/>
  <Override PartName="/ppt/media/image8.wmf" ContentType="image/x-wmf"/>
  <Override PartName="/ppt/media/image7.wmf" ContentType="image/x-wmf"/>
  <Override PartName="/ppt/media/image1.png" ContentType="image/png"/>
  <Override PartName="/ppt/media/image6.png" ContentType="image/png"/>
  <Override PartName="/ppt/media/image21.png" ContentType="image/png"/>
  <Override PartName="/ppt/media/image2.png" ContentType="image/png"/>
  <Override PartName="/ppt/media/image22.png" ContentType="image/png"/>
  <Override PartName="/ppt/media/image3.png" ContentType="image/png"/>
  <Override PartName="/ppt/media/image4.png" ContentType="image/png"/>
  <Override PartName="/ppt/media/image11.wmf" ContentType="image/x-wmf"/>
  <Override PartName="/ppt/media/image12.png" ContentType="image/png"/>
  <Override PartName="/ppt/media/image13.wmf" ContentType="image/x-wmf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5.png" ContentType="image/png"/>
  <Override PartName="/ppt/media/image20.png" ContentType="image/pn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zh-C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C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zh-C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zh-C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C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zh-C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C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zh-C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C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zh-C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C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zh-C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6" descr=""/>
          <p:cNvPicPr/>
          <p:nvPr/>
        </p:nvPicPr>
        <p:blipFill>
          <a:blip r:embed="rId1"/>
          <a:stretch/>
        </p:blipFill>
        <p:spPr>
          <a:xfrm>
            <a:off x="3275280" y="516240"/>
            <a:ext cx="6124680" cy="6064560"/>
          </a:xfrm>
          <a:prstGeom prst="rect">
            <a:avLst/>
          </a:prstGeom>
          <a:ln>
            <a:noFill/>
          </a:ln>
        </p:spPr>
      </p:pic>
    </p:spTree>
  </p:cSld>
  <p:transition>
    <p:split dir="out"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1" descr=""/>
          <p:cNvPicPr/>
          <p:nvPr/>
        </p:nvPicPr>
        <p:blipFill>
          <a:blip r:embed="rId1"/>
          <a:stretch/>
        </p:blipFill>
        <p:spPr>
          <a:xfrm>
            <a:off x="2770560" y="525240"/>
            <a:ext cx="6143760" cy="5733000"/>
          </a:xfrm>
          <a:prstGeom prst="rect">
            <a:avLst/>
          </a:prstGeom>
          <a:ln>
            <a:noFill/>
          </a:ln>
        </p:spPr>
      </p:pic>
      <p:pic>
        <p:nvPicPr>
          <p:cNvPr id="47" name="图片 2" descr=""/>
          <p:cNvPicPr/>
          <p:nvPr/>
        </p:nvPicPr>
        <p:blipFill>
          <a:blip r:embed="rId2"/>
          <a:stretch/>
        </p:blipFill>
        <p:spPr>
          <a:xfrm>
            <a:off x="2400480" y="200160"/>
            <a:ext cx="7389720" cy="6456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2711520" y="54000"/>
            <a:ext cx="64789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Booster prograss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1981080" y="1025640"/>
            <a:ext cx="8506440" cy="52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5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Code in Mathematica: from thin to thick.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SVD and response matrix.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Code for orbit correct is in progress.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图片 1" descr=""/>
          <p:cNvPicPr/>
          <p:nvPr/>
        </p:nvPicPr>
        <p:blipFill>
          <a:blip r:embed="rId1"/>
          <a:stretch/>
        </p:blipFill>
        <p:spPr>
          <a:xfrm>
            <a:off x="2967840" y="2701440"/>
            <a:ext cx="5949360" cy="3594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1" descr=""/>
          <p:cNvPicPr/>
          <p:nvPr/>
        </p:nvPicPr>
        <p:blipFill>
          <a:blip r:embed="rId1"/>
          <a:stretch/>
        </p:blipFill>
        <p:spPr>
          <a:xfrm>
            <a:off x="12600" y="71280"/>
            <a:ext cx="6059880" cy="3408840"/>
          </a:xfrm>
          <a:prstGeom prst="rect">
            <a:avLst/>
          </a:prstGeom>
          <a:ln w="9360">
            <a:noFill/>
          </a:ln>
        </p:spPr>
      </p:pic>
      <p:pic>
        <p:nvPicPr>
          <p:cNvPr id="52" name="图片 2" descr=""/>
          <p:cNvPicPr/>
          <p:nvPr/>
        </p:nvPicPr>
        <p:blipFill>
          <a:blip r:embed="rId2"/>
          <a:stretch/>
        </p:blipFill>
        <p:spPr>
          <a:xfrm>
            <a:off x="12600" y="3409920"/>
            <a:ext cx="6058440" cy="3407400"/>
          </a:xfrm>
          <a:prstGeom prst="rect">
            <a:avLst/>
          </a:prstGeom>
          <a:ln w="9360">
            <a:noFill/>
          </a:ln>
        </p:spPr>
      </p:pic>
      <p:pic>
        <p:nvPicPr>
          <p:cNvPr id="53" name="图片 3" descr=""/>
          <p:cNvPicPr/>
          <p:nvPr/>
        </p:nvPicPr>
        <p:blipFill>
          <a:blip r:embed="rId3"/>
          <a:stretch/>
        </p:blipFill>
        <p:spPr>
          <a:xfrm>
            <a:off x="5775480" y="71280"/>
            <a:ext cx="6315480" cy="3551760"/>
          </a:xfrm>
          <a:prstGeom prst="rect">
            <a:avLst/>
          </a:prstGeom>
          <a:ln w="9360">
            <a:noFill/>
          </a:ln>
        </p:spPr>
      </p:pic>
      <p:pic>
        <p:nvPicPr>
          <p:cNvPr id="54" name="图片 4" descr=""/>
          <p:cNvPicPr/>
          <p:nvPr/>
        </p:nvPicPr>
        <p:blipFill>
          <a:blip r:embed="rId4"/>
          <a:stretch/>
        </p:blipFill>
        <p:spPr>
          <a:xfrm>
            <a:off x="6130800" y="3435480"/>
            <a:ext cx="6037920" cy="33566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 descr=""/>
          <p:cNvPicPr/>
          <p:nvPr/>
        </p:nvPicPr>
        <p:blipFill>
          <a:blip r:embed="rId1"/>
          <a:stretch/>
        </p:blipFill>
        <p:spPr>
          <a:xfrm>
            <a:off x="1296000" y="553680"/>
            <a:ext cx="9575280" cy="5385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 descr=""/>
          <p:cNvPicPr/>
          <p:nvPr/>
        </p:nvPicPr>
        <p:blipFill>
          <a:blip r:embed="rId1"/>
          <a:stretch/>
        </p:blipFill>
        <p:spPr>
          <a:xfrm>
            <a:off x="936000" y="661320"/>
            <a:ext cx="9575280" cy="5385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 descr=""/>
          <p:cNvPicPr/>
          <p:nvPr/>
        </p:nvPicPr>
        <p:blipFill>
          <a:blip r:embed="rId1"/>
          <a:stretch/>
        </p:blipFill>
        <p:spPr>
          <a:xfrm>
            <a:off x="936000" y="792000"/>
            <a:ext cx="9846000" cy="5537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 descr=""/>
          <p:cNvPicPr/>
          <p:nvPr/>
        </p:nvPicPr>
        <p:blipFill>
          <a:blip r:embed="rId1"/>
          <a:stretch/>
        </p:blipFill>
        <p:spPr>
          <a:xfrm>
            <a:off x="1512000" y="72000"/>
            <a:ext cx="9761400" cy="5490720"/>
          </a:xfrm>
          <a:prstGeom prst="rect">
            <a:avLst/>
          </a:prstGeom>
          <a:ln>
            <a:noFill/>
          </a:ln>
        </p:spPr>
      </p:pic>
      <p:sp>
        <p:nvSpPr>
          <p:cNvPr id="59" name="CustomShape 1"/>
          <p:cNvSpPr/>
          <p:nvPr/>
        </p:nvSpPr>
        <p:spPr>
          <a:xfrm>
            <a:off x="3240000" y="5688000"/>
            <a:ext cx="5985720" cy="111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BoosterError-&gt;setBendFieldErrDefine(1e-3);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BoosterError-&gt;setAlignErrFlag(true);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BoosterError-&gt;setShiftErrDefine(60e-6);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BoosterError-&gt;setTiltErrDefine(1e-6);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 descr=""/>
          <p:cNvPicPr/>
          <p:nvPr/>
        </p:nvPicPr>
        <p:blipFill>
          <a:blip r:embed="rId1"/>
          <a:stretch/>
        </p:blipFill>
        <p:spPr>
          <a:xfrm>
            <a:off x="1224000" y="38880"/>
            <a:ext cx="9914400" cy="5576760"/>
          </a:xfrm>
          <a:prstGeom prst="rect">
            <a:avLst/>
          </a:prstGeom>
          <a:ln>
            <a:noFill/>
          </a:ln>
        </p:spPr>
      </p:pic>
      <p:sp>
        <p:nvSpPr>
          <p:cNvPr id="61" name="CustomShape 1"/>
          <p:cNvSpPr/>
          <p:nvPr/>
        </p:nvSpPr>
        <p:spPr>
          <a:xfrm>
            <a:off x="3240000" y="5688000"/>
            <a:ext cx="5100120" cy="111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BoosterError-&gt;setBendFieldErrDefine(1e-3);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BoosterError-&gt;setAlignErrFlag(true);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BoosterError-&gt;setShiftErrDefine(60e-6);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BoosterError-&gt;setTiltErrDefine(1e-6);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 descr=""/>
          <p:cNvPicPr/>
          <p:nvPr/>
        </p:nvPicPr>
        <p:blipFill>
          <a:blip r:embed="rId1"/>
          <a:stretch/>
        </p:blipFill>
        <p:spPr>
          <a:xfrm>
            <a:off x="1245240" y="74880"/>
            <a:ext cx="10490400" cy="5900760"/>
          </a:xfrm>
          <a:prstGeom prst="rect">
            <a:avLst/>
          </a:prstGeom>
          <a:ln>
            <a:noFill/>
          </a:ln>
        </p:spPr>
      </p:pic>
      <p:sp>
        <p:nvSpPr>
          <p:cNvPr id="63" name="CustomShape 1"/>
          <p:cNvSpPr/>
          <p:nvPr/>
        </p:nvSpPr>
        <p:spPr>
          <a:xfrm>
            <a:off x="3240000" y="5688000"/>
            <a:ext cx="5727960" cy="111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BoosterError-&gt;setBendFieldErrDefine(1e-3);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BoosterError-&gt;setAlignErrFlag(true);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BoosterError-&gt;setShiftErrDefine(60e-6);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BoosterError-&gt;setTiltErrDefine(1e-6);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图片 61" descr=""/>
          <p:cNvPicPr/>
          <p:nvPr/>
        </p:nvPicPr>
        <p:blipFill>
          <a:blip r:embed="rId1"/>
          <a:stretch/>
        </p:blipFill>
        <p:spPr>
          <a:xfrm>
            <a:off x="1245240" y="74880"/>
            <a:ext cx="10490400" cy="5900760"/>
          </a:xfrm>
          <a:prstGeom prst="rect">
            <a:avLst/>
          </a:prstGeom>
          <a:ln>
            <a:noFill/>
          </a:ln>
        </p:spPr>
      </p:pic>
      <p:sp>
        <p:nvSpPr>
          <p:cNvPr id="65" name="CustomShape 1"/>
          <p:cNvSpPr/>
          <p:nvPr/>
        </p:nvSpPr>
        <p:spPr>
          <a:xfrm>
            <a:off x="3240000" y="5688000"/>
            <a:ext cx="5727960" cy="111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BoosterError-&gt;setBendFieldErrDefine(1e-3);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BoosterError-&gt;setAlignErrFlag(true);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BoosterError-&gt;setShiftErrDefine(60e-6);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BoosterError-&gt;setTiltErrDefine(1e-6);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" descr=""/>
          <p:cNvPicPr/>
          <p:nvPr/>
        </p:nvPicPr>
        <p:blipFill>
          <a:blip r:embed="rId1"/>
          <a:stretch/>
        </p:blipFill>
        <p:spPr>
          <a:xfrm>
            <a:off x="2843640" y="237960"/>
            <a:ext cx="6503760" cy="6379920"/>
          </a:xfrm>
          <a:prstGeom prst="rect">
            <a:avLst/>
          </a:prstGeom>
          <a:ln>
            <a:noFill/>
          </a:ln>
        </p:spPr>
      </p:pic>
    </p:spTree>
  </p:cSld>
  <p:transition>
    <p:split dir="out" orient="vert"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1" descr=""/>
          <p:cNvPicPr/>
          <p:nvPr/>
        </p:nvPicPr>
        <p:blipFill>
          <a:blip r:embed="rId1"/>
          <a:stretch/>
        </p:blipFill>
        <p:spPr>
          <a:xfrm>
            <a:off x="1245240" y="74880"/>
            <a:ext cx="10490400" cy="5900760"/>
          </a:xfrm>
          <a:prstGeom prst="rect">
            <a:avLst/>
          </a:prstGeom>
          <a:ln>
            <a:noFill/>
          </a:ln>
        </p:spPr>
      </p:pic>
      <p:sp>
        <p:nvSpPr>
          <p:cNvPr id="67" name="CustomShape 1"/>
          <p:cNvSpPr/>
          <p:nvPr/>
        </p:nvSpPr>
        <p:spPr>
          <a:xfrm>
            <a:off x="3240000" y="5688000"/>
            <a:ext cx="5727960" cy="111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BoosterError-&gt;setBendFieldErrDefine(1e-3);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BoosterError-&gt;setAlignErrFlag(true);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BoosterError-&gt;setShiftErrDefine(60e-6);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BoosterError-&gt;setTiltErrDefine(1e-6);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1440000" y="720000"/>
            <a:ext cx="9216000" cy="518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" descr=""/>
          <p:cNvPicPr/>
          <p:nvPr/>
        </p:nvPicPr>
        <p:blipFill>
          <a:blip r:embed="rId1"/>
          <a:stretch/>
        </p:blipFill>
        <p:spPr>
          <a:xfrm>
            <a:off x="864000" y="591840"/>
            <a:ext cx="10468080" cy="5888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" descr=""/>
          <p:cNvPicPr/>
          <p:nvPr/>
        </p:nvPicPr>
        <p:blipFill>
          <a:blip r:embed="rId1"/>
          <a:stretch/>
        </p:blipFill>
        <p:spPr>
          <a:xfrm>
            <a:off x="1872000" y="-1089000"/>
            <a:ext cx="7632000" cy="429300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2"/>
          <a:stretch/>
        </p:blipFill>
        <p:spPr>
          <a:xfrm>
            <a:off x="1872000" y="2757240"/>
            <a:ext cx="7776000" cy="437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" descr=""/>
          <p:cNvPicPr/>
          <p:nvPr/>
        </p:nvPicPr>
        <p:blipFill>
          <a:blip r:embed="rId1"/>
          <a:stretch/>
        </p:blipFill>
        <p:spPr>
          <a:xfrm>
            <a:off x="1729440" y="72000"/>
            <a:ext cx="6334560" cy="356328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1800000" y="3312000"/>
            <a:ext cx="6238800" cy="3509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1" descr=""/>
          <p:cNvPicPr/>
          <p:nvPr/>
        </p:nvPicPr>
        <p:blipFill>
          <a:blip r:embed="rId1"/>
          <a:stretch/>
        </p:blipFill>
        <p:spPr>
          <a:xfrm>
            <a:off x="3095640" y="447840"/>
            <a:ext cx="5999040" cy="5960880"/>
          </a:xfrm>
          <a:prstGeom prst="rect">
            <a:avLst/>
          </a:prstGeom>
          <a:ln>
            <a:noFill/>
          </a:ln>
        </p:spPr>
      </p:pic>
    </p:spTree>
  </p:cSld>
  <p:transition>
    <p:split dir="out" orient="vert"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1" descr=""/>
          <p:cNvPicPr/>
          <p:nvPr/>
        </p:nvPicPr>
        <p:blipFill>
          <a:blip r:embed="rId1"/>
          <a:stretch/>
        </p:blipFill>
        <p:spPr>
          <a:xfrm>
            <a:off x="2119680" y="35640"/>
            <a:ext cx="8395560" cy="678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2" descr=""/>
          <p:cNvPicPr/>
          <p:nvPr/>
        </p:nvPicPr>
        <p:blipFill>
          <a:blip r:embed="rId1"/>
          <a:stretch/>
        </p:blipFill>
        <p:spPr>
          <a:xfrm>
            <a:off x="2507760" y="646920"/>
            <a:ext cx="7010640" cy="5871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1" descr=""/>
          <p:cNvPicPr/>
          <p:nvPr/>
        </p:nvPicPr>
        <p:blipFill>
          <a:blip r:embed="rId1"/>
          <a:stretch/>
        </p:blipFill>
        <p:spPr>
          <a:xfrm>
            <a:off x="418320" y="1458720"/>
            <a:ext cx="5211000" cy="3484440"/>
          </a:xfrm>
          <a:prstGeom prst="rect">
            <a:avLst/>
          </a:prstGeom>
          <a:ln>
            <a:noFill/>
          </a:ln>
        </p:spPr>
      </p:pic>
      <p:pic>
        <p:nvPicPr>
          <p:cNvPr id="42" name="图片 2" descr=""/>
          <p:cNvPicPr/>
          <p:nvPr/>
        </p:nvPicPr>
        <p:blipFill>
          <a:blip r:embed="rId2"/>
          <a:stretch/>
        </p:blipFill>
        <p:spPr>
          <a:xfrm>
            <a:off x="6276960" y="1445760"/>
            <a:ext cx="5236560" cy="3510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1" descr=""/>
          <p:cNvPicPr/>
          <p:nvPr/>
        </p:nvPicPr>
        <p:blipFill>
          <a:blip r:embed="rId1"/>
          <a:stretch/>
        </p:blipFill>
        <p:spPr>
          <a:xfrm>
            <a:off x="2724840" y="636840"/>
            <a:ext cx="6670080" cy="5613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1" descr=""/>
          <p:cNvPicPr/>
          <p:nvPr/>
        </p:nvPicPr>
        <p:blipFill>
          <a:blip r:embed="rId1"/>
          <a:stretch/>
        </p:blipFill>
        <p:spPr>
          <a:xfrm>
            <a:off x="2770560" y="525240"/>
            <a:ext cx="6143760" cy="5733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3" descr=""/>
          <p:cNvPicPr/>
          <p:nvPr/>
        </p:nvPicPr>
        <p:blipFill>
          <a:blip r:embed="rId1"/>
          <a:stretch/>
        </p:blipFill>
        <p:spPr>
          <a:xfrm>
            <a:off x="2329200" y="128880"/>
            <a:ext cx="7532640" cy="6599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Application>LibreOffice/5.1.2.2$Linux_X86_64 LibreOffice_project/10m0$Build-2</Application>
  <Words>24</Words>
  <Paragraphs>17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2016-04-21T02:19:00Z</dcterms:created>
  <dc:creator>BIAN</dc:creator>
  <dc:description/>
  <dc:language>zh-CN</dc:language>
  <cp:lastModifiedBy/>
  <dcterms:modified xsi:type="dcterms:W3CDTF">2017-08-25T08:45:49Z</dcterms:modified>
  <cp:revision>39</cp:revision>
  <dc:subject/>
  <dc:title>PowerPoint 演示文稿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KSOProductBuildVer">
    <vt:lpwstr>2052-10.1.0.6660</vt:lpwstr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宽屏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18</vt:i4>
  </property>
</Properties>
</file>