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4" r:id="rId2"/>
    <p:sldId id="265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967DD-772A-411F-9DE4-84CFF26C85DA}" type="datetimeFigureOut">
              <a:rPr lang="zh-CN" altLang="en-US" smtClean="0"/>
              <a:t>2017-9-1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88321-CC86-43EC-9EB0-D0FDFD8F1C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9229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A53F5-0534-4B7C-866D-88710EC5A78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4484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2017-9-1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2017-9-1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2017-9-1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2017-9-1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2017-9-1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2017-9-1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2017-9-1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2017-9-1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2017-9-1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2017-9-1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2017-9-1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2017-9-1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504056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CEPC  CDR</a:t>
            </a:r>
            <a:r>
              <a:rPr lang="zh-CN" alt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parameters</a:t>
            </a:r>
            <a:endParaRPr lang="zh-CN" altLang="en-US" sz="22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660232" y="6473968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848131"/>
              </p:ext>
            </p:extLst>
          </p:nvPr>
        </p:nvGraphicFramePr>
        <p:xfrm>
          <a:off x="683568" y="836712"/>
          <a:ext cx="7848872" cy="5892054"/>
        </p:xfrm>
        <a:graphic>
          <a:graphicData uri="http://schemas.openxmlformats.org/drawingml/2006/table">
            <a:tbl>
              <a:tblPr firstRow="1" bandRow="1"/>
              <a:tblGrid>
                <a:gridCol w="2272898"/>
                <a:gridCol w="1375701"/>
                <a:gridCol w="1391961"/>
                <a:gridCol w="1512168"/>
                <a:gridCol w="1296144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Higgs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Z-low </a:t>
                      </a:r>
                      <a:r>
                        <a:rPr lang="en-US" altLang="zh-CN" sz="1600" b="1" i="1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lum</a:t>
                      </a: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.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Z-high </a:t>
                      </a:r>
                      <a:r>
                        <a:rPr lang="en-US" altLang="zh-CN" sz="1600" b="1" i="1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lum</a:t>
                      </a: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.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2.3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2.3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348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5240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kern="100" dirty="0" smtClean="0">
                          <a:effectLst/>
                          <a:latin typeface="Times New Roman"/>
                          <a:ea typeface="宋体"/>
                        </a:rPr>
                        <a:t>3550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27000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17.9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90.7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kern="100" dirty="0" smtClean="0">
                          <a:effectLst/>
                          <a:latin typeface="Times New Roman"/>
                          <a:ea typeface="宋体"/>
                        </a:rPr>
                        <a:t>39.2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298.5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30.1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30.1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kern="100" dirty="0" smtClean="0">
                          <a:effectLst/>
                          <a:latin typeface="Times New Roman"/>
                          <a:ea typeface="宋体"/>
                        </a:rPr>
                        <a:t>1.4</a:t>
                      </a:r>
                      <a:endParaRPr lang="zh-CN" sz="12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10.4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0.36/0.002</a:t>
                      </a:r>
                      <a:endParaRPr lang="zh-CN" altLang="zh-CN" sz="1200" b="0" kern="1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0.36/0.002</a:t>
                      </a:r>
                      <a:endParaRPr lang="zh-CN" altLang="zh-CN" sz="1200" b="0" kern="1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0.36/0.002</a:t>
                      </a:r>
                      <a:endParaRPr lang="zh-CN" altLang="zh-CN" sz="1200" b="0" kern="1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0.36/0.002</a:t>
                      </a:r>
                      <a:endParaRPr lang="zh-CN" altLang="zh-CN" sz="1200" b="0" kern="1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1.21/0.0036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0.54/0.0018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0.17/0.0039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0.17/0.0039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20.9/0.086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13.9/0.060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7.91/0.088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7.91/0.088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i="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/IP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0.028/0.093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0.014/0.067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0.017/0.052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0.017/0.052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Phase (degree)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134.4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0.465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  (harmonic)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2.98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0.43 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0.35 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 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0.74 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2.06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0.986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0.986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5.07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7.6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767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628800"/>
            <a:ext cx="626469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ym typeface="Symbol"/>
              </a:rPr>
              <a:t>x : 1.21nm </a:t>
            </a:r>
            <a:endParaRPr lang="en-US" altLang="zh-CN" sz="2400" dirty="0" smtClean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SR power </a:t>
            </a:r>
            <a:r>
              <a:rPr lang="zh-CN" altLang="en-US" sz="2400" dirty="0" smtClean="0"/>
              <a:t>： </a:t>
            </a:r>
            <a:r>
              <a:rPr lang="en-US" altLang="zh-CN" sz="2400" dirty="0" smtClean="0"/>
              <a:t>30MW </a:t>
            </a:r>
            <a:r>
              <a:rPr lang="en-US" altLang="zh-CN" sz="2400" dirty="0" smtClean="0">
                <a:sym typeface="Symbol"/>
              </a:rPr>
              <a:t></a:t>
            </a:r>
            <a:endParaRPr lang="en-US" altLang="zh-CN" sz="2400" dirty="0" smtClean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Higgs luminosity: </a:t>
            </a:r>
            <a:r>
              <a:rPr lang="en-US" altLang="zh-CN" sz="24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2.0 </a:t>
            </a:r>
            <a:r>
              <a:rPr lang="en-US" altLang="zh-CN" sz="2400" kern="1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</a:t>
            </a:r>
            <a:r>
              <a:rPr lang="en-US" altLang="zh-CN" sz="2400" kern="100" dirty="0" smtClean="0">
                <a:latin typeface="Times New Roman"/>
                <a:cs typeface="Times New Roman"/>
              </a:rPr>
              <a:t>10</a:t>
            </a:r>
            <a:r>
              <a:rPr lang="en-US" altLang="zh-CN" sz="2400" kern="100" baseline="30000" dirty="0" smtClean="0">
                <a:latin typeface="Times New Roman"/>
                <a:cs typeface="Times New Roman"/>
              </a:rPr>
              <a:t>34</a:t>
            </a:r>
            <a:r>
              <a:rPr lang="en-US" altLang="zh-CN" sz="2400" kern="100" dirty="0" smtClean="0">
                <a:latin typeface="Times New Roman"/>
                <a:cs typeface="Times New Roman"/>
              </a:rPr>
              <a:t>cm</a:t>
            </a:r>
            <a:r>
              <a:rPr lang="en-US" altLang="zh-CN" sz="2400" kern="100" baseline="30000" dirty="0" smtClean="0">
                <a:latin typeface="Times New Roman"/>
                <a:cs typeface="Times New Roman"/>
              </a:rPr>
              <a:t>-2</a:t>
            </a:r>
            <a:r>
              <a:rPr lang="en-US" altLang="zh-CN" sz="2400" kern="100" dirty="0" smtClean="0">
                <a:latin typeface="Times New Roman"/>
                <a:cs typeface="Times New Roman"/>
              </a:rPr>
              <a:t>s</a:t>
            </a:r>
            <a:r>
              <a:rPr lang="en-US" altLang="zh-CN" sz="2400" kern="100" baseline="30000" dirty="0" smtClean="0">
                <a:latin typeface="Times New Roman"/>
                <a:cs typeface="Times New Roman"/>
              </a:rPr>
              <a:t>-1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400" i="1" kern="100" dirty="0">
                <a:latin typeface="Times New Roman"/>
                <a:cs typeface="Times New Roman"/>
                <a:sym typeface="Symbol"/>
              </a:rPr>
              <a:t></a:t>
            </a:r>
            <a:r>
              <a:rPr lang="en-US" altLang="zh-CN" sz="2400" i="1" kern="100" baseline="-25000" dirty="0">
                <a:latin typeface="Times New Roman"/>
                <a:cs typeface="Times New Roman"/>
              </a:rPr>
              <a:t>x</a:t>
            </a:r>
            <a:r>
              <a:rPr lang="en-US" altLang="zh-CN" sz="2400" kern="100" dirty="0">
                <a:latin typeface="Times New Roman"/>
                <a:cs typeface="Times New Roman"/>
              </a:rPr>
              <a:t>/</a:t>
            </a:r>
            <a:r>
              <a:rPr lang="en-US" altLang="zh-CN" sz="2400" i="1" kern="100" dirty="0">
                <a:latin typeface="Times New Roman"/>
                <a:cs typeface="Times New Roman"/>
                <a:sym typeface="Symbol"/>
              </a:rPr>
              <a:t></a:t>
            </a:r>
            <a:r>
              <a:rPr lang="en-US" altLang="zh-CN" sz="2400" i="1" kern="100" baseline="-25000" dirty="0" smtClean="0">
                <a:latin typeface="Times New Roman"/>
                <a:cs typeface="Times New Roman"/>
              </a:rPr>
              <a:t>y </a:t>
            </a:r>
            <a:r>
              <a:rPr lang="en-US" altLang="zh-CN" sz="2400" kern="100" dirty="0" smtClean="0">
                <a:latin typeface="Times New Roman"/>
                <a:cs typeface="Times New Roman"/>
              </a:rPr>
              <a:t>: </a:t>
            </a:r>
            <a:r>
              <a:rPr lang="en-US" altLang="zh-CN" sz="24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0.028/</a:t>
            </a:r>
            <a:r>
              <a:rPr lang="en-US" altLang="zh-CN" sz="2400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0.093 </a:t>
            </a:r>
            <a:r>
              <a:rPr lang="en-US" altLang="zh-CN" sz="2400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</a:t>
            </a:r>
            <a:endParaRPr lang="en-US" altLang="zh-CN" sz="2400" kern="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400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 : 1.2% </a:t>
            </a:r>
            <a:endParaRPr lang="zh-CN" altLang="zh-CN" sz="2400" kern="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4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Ne: 10.7 </a:t>
            </a:r>
            <a:r>
              <a:rPr lang="en-US" altLang="zh-CN" sz="2400" kern="1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 </a:t>
            </a:r>
            <a:r>
              <a:rPr lang="en-US" altLang="zh-CN" sz="2400" kern="100" dirty="0" smtClean="0">
                <a:latin typeface="Times New Roman"/>
                <a:cs typeface="Times New Roman"/>
              </a:rPr>
              <a:t>10</a:t>
            </a:r>
            <a:r>
              <a:rPr lang="en-US" altLang="zh-CN" sz="2400" kern="100" baseline="30000" dirty="0" smtClean="0">
                <a:latin typeface="Times New Roman"/>
                <a:cs typeface="Times New Roman"/>
              </a:rPr>
              <a:t>10  </a:t>
            </a:r>
            <a:r>
              <a:rPr lang="en-US" altLang="zh-CN" sz="2400" kern="100" dirty="0" smtClean="0">
                <a:latin typeface="Times New Roman"/>
                <a:cs typeface="Times New Roman"/>
                <a:sym typeface="Symbol"/>
              </a:rPr>
              <a:t></a:t>
            </a:r>
            <a:endParaRPr lang="zh-CN" altLang="zh-CN" sz="2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66105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3975</TotalTime>
  <Words>311</Words>
  <Application>Microsoft Office PowerPoint</Application>
  <PresentationFormat>全屏显示(4:3)</PresentationFormat>
  <Paragraphs>153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CEPC  CDR parameters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Dou</dc:creator>
  <cp:lastModifiedBy>Dou</cp:lastModifiedBy>
  <cp:revision>31</cp:revision>
  <dcterms:created xsi:type="dcterms:W3CDTF">2017-08-11T06:26:18Z</dcterms:created>
  <dcterms:modified xsi:type="dcterms:W3CDTF">2017-09-01T00:23:24Z</dcterms:modified>
</cp:coreProperties>
</file>