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967DD-772A-411F-9DE4-84CFF26C85DA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88321-CC86-43EC-9EB0-D0FDFD8F1C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22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 CDR</a:t>
            </a:r>
            <a:r>
              <a:rPr lang="zh-CN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48131"/>
              </p:ext>
            </p:extLst>
          </p:nvPr>
        </p:nvGraphicFramePr>
        <p:xfrm>
          <a:off x="683568" y="836712"/>
          <a:ext cx="7848872" cy="5892054"/>
        </p:xfrm>
        <a:graphic>
          <a:graphicData uri="http://schemas.openxmlformats.org/drawingml/2006/table">
            <a:tbl>
              <a:tblPr firstRow="1" bandRow="1"/>
              <a:tblGrid>
                <a:gridCol w="2272898"/>
                <a:gridCol w="1375701"/>
                <a:gridCol w="1391961"/>
                <a:gridCol w="1512168"/>
                <a:gridCol w="1296144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Higgs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Z-low </a:t>
                      </a:r>
                      <a:r>
                        <a:rPr lang="en-US" altLang="zh-CN" sz="16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Z-high </a:t>
                      </a:r>
                      <a:r>
                        <a:rPr lang="en-US" altLang="zh-CN" sz="16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348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3550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90.7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39.2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298.5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1.4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1.21/0.0036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0.54/0.0018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20.9/0.086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13.9/0.060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0.028/0.093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0.014/0.067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134.4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67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28800"/>
            <a:ext cx="62646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ym typeface="Symbol"/>
              </a:rPr>
              <a:t>x : 1.21nm </a:t>
            </a:r>
            <a:endParaRPr lang="en-US" altLang="zh-CN" sz="2400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SR power </a:t>
            </a:r>
            <a:r>
              <a:rPr lang="zh-CN" altLang="en-US" sz="2400" dirty="0" smtClean="0"/>
              <a:t>： </a:t>
            </a:r>
            <a:r>
              <a:rPr lang="en-US" altLang="zh-CN" sz="2400" dirty="0" smtClean="0"/>
              <a:t>30MW </a:t>
            </a:r>
            <a:r>
              <a:rPr lang="en-US" altLang="zh-CN" sz="2400" dirty="0" smtClean="0">
                <a:sym typeface="Symbol"/>
              </a:rPr>
              <a:t></a:t>
            </a:r>
            <a:endParaRPr lang="en-US" altLang="zh-CN" sz="2400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Higgs luminosity: </a:t>
            </a: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2.0 </a:t>
            </a: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latin typeface="Times New Roman"/>
                <a:cs typeface="Times New Roman"/>
              </a:rPr>
              <a:t>-1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i="1" kern="100" dirty="0">
                <a:latin typeface="Times New Roman"/>
                <a:cs typeface="Times New Roman"/>
                <a:sym typeface="Symbol"/>
              </a:rPr>
              <a:t></a:t>
            </a:r>
            <a:r>
              <a:rPr lang="en-US" altLang="zh-CN" sz="2400" i="1" kern="100" baseline="-25000" dirty="0">
                <a:latin typeface="Times New Roman"/>
                <a:cs typeface="Times New Roman"/>
              </a:rPr>
              <a:t>x</a:t>
            </a:r>
            <a:r>
              <a:rPr lang="en-US" altLang="zh-CN" sz="2400" kern="100" dirty="0">
                <a:latin typeface="Times New Roman"/>
                <a:cs typeface="Times New Roman"/>
              </a:rPr>
              <a:t>/</a:t>
            </a:r>
            <a:r>
              <a:rPr lang="en-US" altLang="zh-CN" sz="2400" i="1" kern="100" dirty="0">
                <a:latin typeface="Times New Roman"/>
                <a:cs typeface="Times New Roman"/>
                <a:sym typeface="Symbol"/>
              </a:rPr>
              <a:t></a:t>
            </a:r>
            <a:r>
              <a:rPr lang="en-US" altLang="zh-CN" sz="2400" i="1" kern="100" baseline="-25000" dirty="0" smtClean="0">
                <a:latin typeface="Times New Roman"/>
                <a:cs typeface="Times New Roman"/>
              </a:rPr>
              <a:t>y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: </a:t>
            </a: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0.028/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0.093 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</a:t>
            </a:r>
            <a:endParaRPr lang="en-US" altLang="zh-CN" sz="2400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 : 1.2% </a:t>
            </a:r>
            <a:endParaRPr lang="zh-CN" altLang="zh-CN" sz="2400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Ne: 10.7 </a:t>
            </a:r>
            <a:r>
              <a:rPr lang="en-US" altLang="zh-CN" sz="2400" kern="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latin typeface="Times New Roman"/>
                <a:cs typeface="Times New Roman"/>
              </a:rPr>
              <a:t>10  </a:t>
            </a:r>
            <a:r>
              <a:rPr lang="en-US" altLang="zh-CN" sz="2400" kern="100" dirty="0" smtClean="0">
                <a:latin typeface="Times New Roman"/>
                <a:cs typeface="Times New Roman"/>
                <a:sym typeface="Symbol"/>
              </a:rPr>
              <a:t>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610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311</Words>
  <Application>Microsoft Office PowerPoint</Application>
  <PresentationFormat>全屏显示(4:3)</PresentationFormat>
  <Paragraphs>153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CEPC  CDR parameters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31</cp:revision>
  <dcterms:created xsi:type="dcterms:W3CDTF">2017-08-11T06:26:18Z</dcterms:created>
  <dcterms:modified xsi:type="dcterms:W3CDTF">2017-09-01T00:23:24Z</dcterms:modified>
</cp:coreProperties>
</file>