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47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04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75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3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32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51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32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25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7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74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3470-9C55-485A-9E31-7F94659A2346}" type="datetimeFigureOut">
              <a:rPr lang="zh-CN" altLang="en-US" smtClean="0"/>
              <a:t>2017/9/1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342D-1E95-4DDB-B86F-3382899E4B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17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Some parameters </a:t>
            </a:r>
            <a:r>
              <a:rPr lang="en-US" altLang="zh-CN" smtClean="0"/>
              <a:t>of pre-booster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3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743925"/>
              </p:ext>
            </p:extLst>
          </p:nvPr>
        </p:nvGraphicFramePr>
        <p:xfrm>
          <a:off x="838200" y="1118263"/>
          <a:ext cx="10515600" cy="4516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 4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 45 </a:t>
                      </a:r>
                      <a:r>
                        <a:rPr lang="en-US" altLang="zh-CN" dirty="0" err="1" smtClean="0"/>
                        <a:t>GeV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Emittance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8.031528e-011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10.16490e-009 </a:t>
                      </a:r>
                      <a:r>
                        <a:rPr lang="en-US" altLang="zh-CN" dirty="0" err="1" smtClean="0"/>
                        <a:t>m.rad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3.751806e-002 MeV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6.009667e+002 MeV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Damping time</a:t>
                      </a:r>
                      <a:r>
                        <a:rPr lang="en-US" altLang="zh-CN" baseline="0" dirty="0" smtClean="0"/>
                        <a:t>  (</a:t>
                      </a:r>
                      <a:r>
                        <a:rPr lang="en-US" altLang="zh-CN" baseline="0" dirty="0" err="1" smtClean="0"/>
                        <a:t>ts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1.983004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1.392727e-003</a:t>
                      </a:r>
                      <a:r>
                        <a:rPr lang="en-US" altLang="zh-CN" baseline="0" dirty="0" smtClean="0"/>
                        <a:t>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Momentum factor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1.740589e-004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1.740589e-004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Momentum Acceptance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Circumference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5576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5576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Cavity voltage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 MV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123 MV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Length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4mm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Tune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84.277/83.336</a:t>
                      </a:r>
                      <a:endParaRPr lang="zh-CN" alt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55</Words>
  <Application>Microsoft Office PowerPoint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Some parameters of pre-booster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lenovo</cp:lastModifiedBy>
  <cp:revision>40</cp:revision>
  <dcterms:created xsi:type="dcterms:W3CDTF">2017-08-30T09:31:03Z</dcterms:created>
  <dcterms:modified xsi:type="dcterms:W3CDTF">2017-09-01T02:42:07Z</dcterms:modified>
</cp:coreProperties>
</file>