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8" r:id="rId2"/>
    <p:sldId id="275" r:id="rId3"/>
    <p:sldId id="262" r:id="rId4"/>
    <p:sldId id="269" r:id="rId5"/>
    <p:sldId id="270" r:id="rId6"/>
    <p:sldId id="272" r:id="rId7"/>
    <p:sldId id="273" r:id="rId8"/>
    <p:sldId id="274" r:id="rId9"/>
    <p:sldId id="260" r:id="rId10"/>
    <p:sldId id="257" r:id="rId11"/>
    <p:sldId id="276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757F9-DC9E-457E-B6FD-720CB4B11D15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50280-5B78-49C4-B2B3-495955F4778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440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1A53F5-0534-4B7C-866D-88710EC5A78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4484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2017/9/15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DA optimization with downhill Simplex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752600"/>
          </a:xfrm>
        </p:spPr>
        <p:txBody>
          <a:bodyPr>
            <a:normAutofit/>
          </a:bodyPr>
          <a:lstStyle/>
          <a:p>
            <a:r>
              <a:rPr lang="en-US" altLang="zh-CN" sz="2400" dirty="0"/>
              <a:t>Dou Wang, </a:t>
            </a:r>
            <a:r>
              <a:rPr lang="en-US" altLang="zh-CN" sz="2400" dirty="0" smtClean="0"/>
              <a:t>Yuan </a:t>
            </a:r>
            <a:r>
              <a:rPr lang="en-US" altLang="zh-CN" sz="2400" dirty="0"/>
              <a:t>Zhang, </a:t>
            </a:r>
            <a:r>
              <a:rPr lang="en-US" altLang="zh-CN" sz="2400" dirty="0" err="1"/>
              <a:t>Yiwei</a:t>
            </a:r>
            <a:r>
              <a:rPr lang="en-US" altLang="zh-CN" sz="2400" dirty="0"/>
              <a:t> Wang, </a:t>
            </a:r>
            <a:r>
              <a:rPr lang="en-US" altLang="zh-CN" sz="2400" dirty="0" err="1"/>
              <a:t>Huiping</a:t>
            </a:r>
            <a:r>
              <a:rPr lang="en-US" altLang="zh-CN" sz="2400" dirty="0"/>
              <a:t> </a:t>
            </a:r>
            <a:r>
              <a:rPr lang="en-US" altLang="zh-CN" sz="2400" dirty="0" err="1"/>
              <a:t>Geng</a:t>
            </a:r>
            <a:r>
              <a:rPr lang="en-US" altLang="zh-CN" sz="2400" dirty="0"/>
              <a:t>, </a:t>
            </a:r>
            <a:r>
              <a:rPr lang="en-US" altLang="zh-CN" sz="2400" dirty="0" err="1"/>
              <a:t>Sha</a:t>
            </a:r>
            <a:r>
              <a:rPr lang="en-US" altLang="zh-CN" sz="2400" dirty="0"/>
              <a:t> Bai, </a:t>
            </a:r>
            <a:r>
              <a:rPr lang="en-US" altLang="zh-CN" sz="2400" dirty="0" err="1" smtClean="0"/>
              <a:t>Chenghui</a:t>
            </a:r>
            <a:r>
              <a:rPr lang="en-US" altLang="zh-CN" sz="2400" dirty="0" smtClean="0"/>
              <a:t> Yu, </a:t>
            </a:r>
            <a:r>
              <a:rPr lang="en-US" altLang="zh-CN" sz="2400" dirty="0" err="1"/>
              <a:t>Jie</a:t>
            </a:r>
            <a:r>
              <a:rPr lang="en-US" altLang="zh-CN" sz="2400" dirty="0"/>
              <a:t> Gao</a:t>
            </a:r>
            <a:endParaRPr lang="zh-CN" altLang="en-US" sz="2400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65762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cepc.lat.bx036.242.9.sad</a:t>
            </a:r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4921" y="3933056"/>
            <a:ext cx="4479079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36" y="1484784"/>
            <a:ext cx="4392488" cy="275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12160" y="20608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100turns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624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Downhill Simplex modification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971600" y="1772816"/>
            <a:ext cx="771520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Cancel the noise due to fluctuation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/>
              <a:t>Work going on…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645862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CEPC  CDR</a:t>
            </a:r>
            <a:r>
              <a:rPr lang="zh-CN" alt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parameters</a:t>
            </a:r>
            <a:endParaRPr lang="zh-CN" altLang="en-US" sz="22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6660232" y="6473968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2</a:t>
            </a:fld>
            <a:endParaRPr lang="zh-CN" altLang="en-US" dirty="0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17986"/>
              </p:ext>
            </p:extLst>
          </p:nvPr>
        </p:nvGraphicFramePr>
        <p:xfrm>
          <a:off x="683568" y="836712"/>
          <a:ext cx="8208912" cy="5892054"/>
        </p:xfrm>
        <a:graphic>
          <a:graphicData uri="http://schemas.openxmlformats.org/drawingml/2006/table">
            <a:tbl>
              <a:tblPr firstRow="1" bandRow="1"/>
              <a:tblGrid>
                <a:gridCol w="2022643"/>
                <a:gridCol w="1224231"/>
                <a:gridCol w="1224231"/>
                <a:gridCol w="1238701"/>
                <a:gridCol w="1345673"/>
                <a:gridCol w="1153433"/>
              </a:tblGrid>
              <a:tr h="405654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Higgs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Z-low </a:t>
                      </a:r>
                      <a:r>
                        <a:rPr lang="en-US" altLang="zh-CN" sz="16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Z-high </a:t>
                      </a:r>
                      <a:r>
                        <a:rPr lang="en-US" altLang="zh-CN" sz="1600" b="1" i="1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lum</a:t>
                      </a: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.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1.68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348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5240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3550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27000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90.7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39.2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298.5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30.1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GB" sz="1200" kern="100" dirty="0" smtClean="0">
                          <a:effectLst/>
                          <a:latin typeface="Times New Roman"/>
                          <a:ea typeface="宋体"/>
                        </a:rPr>
                        <a:t>1.4</a:t>
                      </a:r>
                      <a:endParaRPr lang="zh-CN" sz="12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kern="10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10.4</a:t>
                      </a:r>
                      <a:endParaRPr lang="zh-CN" altLang="en-US" sz="12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0.36/0.002</a:t>
                      </a:r>
                      <a:endParaRPr lang="zh-CN" altLang="zh-CN" sz="1200" b="0" kern="100" dirty="0" smtClean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1.21/0.0036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0.54/0.0018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0.17/0.0039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20.9/0.086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13.9/0.060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7.91/0.088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i="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y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/IP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0.028/0.093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0.028/0.094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0.014/0.067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0.017/0.052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RF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Phase (degree)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134.4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2.156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0.465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  (harmonic)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 (217800)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2.92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0.43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0.35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 </a:t>
                      </a: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0.74 (2cell)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2.06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2.13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1.48</a:t>
                      </a:r>
                      <a:endParaRPr lang="zh-CN" alt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1.2</a:t>
                      </a:r>
                      <a:endParaRPr lang="zh-CN" altLang="en-US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803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52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5.07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7.6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924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CEPC_RING_v20170823_Q.sad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556792"/>
            <a:ext cx="4320480" cy="27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933056"/>
            <a:ext cx="4584551" cy="2874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6156176" y="2060848"/>
            <a:ext cx="1026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altLang="zh-CN" dirty="0" smtClean="0">
                <a:solidFill>
                  <a:prstClr val="black"/>
                </a:solidFill>
              </a:rPr>
              <a:t>100turns</a:t>
            </a:r>
          </a:p>
          <a:p>
            <a:pPr lvl="0"/>
            <a:r>
              <a:rPr lang="en-US" altLang="zh-CN" dirty="0" smtClean="0">
                <a:solidFill>
                  <a:prstClr val="black"/>
                </a:solidFill>
              </a:rPr>
              <a:t>50 seeds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99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16832"/>
            <a:ext cx="6000750" cy="376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7740352" y="1772816"/>
            <a:ext cx="108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100turns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50 seeds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35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20888"/>
            <a:ext cx="6433057" cy="40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4427984" y="141277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100turns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50 seeds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20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20888"/>
            <a:ext cx="6547463" cy="412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3851920" y="148478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zh-CN" dirty="0">
                <a:solidFill>
                  <a:prstClr val="black"/>
                </a:solidFill>
              </a:rPr>
              <a:t>100turns</a:t>
            </a:r>
          </a:p>
          <a:p>
            <a:pPr lvl="0"/>
            <a:r>
              <a:rPr lang="en-US" altLang="zh-CN" dirty="0">
                <a:solidFill>
                  <a:prstClr val="black"/>
                </a:solidFill>
              </a:rPr>
              <a:t>50 seeds</a:t>
            </a:r>
            <a:endParaRPr lang="zh-CN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867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cepc.lat.bx036.242.9.sad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4408661" cy="332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91568"/>
            <a:ext cx="4701152" cy="3483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20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cepc.lat.bx036.242.9.sad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3463264"/>
            <a:ext cx="4084262" cy="3074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84784"/>
            <a:ext cx="4655747" cy="3481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876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cepc.lat.bx036.242.9.sad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7328371" cy="319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018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1926</TotalTime>
  <Words>340</Words>
  <Application>Microsoft Office PowerPoint</Application>
  <PresentationFormat>全屏显示(4:3)</PresentationFormat>
  <Paragraphs>173</Paragraphs>
  <Slides>11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Symbol</vt:lpstr>
      <vt:lpstr>Times New Roman</vt:lpstr>
      <vt:lpstr>Office 主题</vt:lpstr>
      <vt:lpstr>CEPC DA optimization with downhill Simplex</vt:lpstr>
      <vt:lpstr>CEPC  CDR parameters</vt:lpstr>
      <vt:lpstr>CEPC_RING_v20170823_Q.sad</vt:lpstr>
      <vt:lpstr>PowerPoint 演示文稿</vt:lpstr>
      <vt:lpstr>PowerPoint 演示文稿</vt:lpstr>
      <vt:lpstr>PowerPoint 演示文稿</vt:lpstr>
      <vt:lpstr>cepc.lat.bx036.242.9.sad</vt:lpstr>
      <vt:lpstr>cepc.lat.bx036.242.9.sad</vt:lpstr>
      <vt:lpstr>cepc.lat.bx036.242.9.sad</vt:lpstr>
      <vt:lpstr>cepc.lat.bx036.242.9.sad</vt:lpstr>
      <vt:lpstr>Downhill Simplex modification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Dou</dc:creator>
  <cp:lastModifiedBy>lenovo</cp:lastModifiedBy>
  <cp:revision>22</cp:revision>
  <dcterms:created xsi:type="dcterms:W3CDTF">2017-09-04T02:25:18Z</dcterms:created>
  <dcterms:modified xsi:type="dcterms:W3CDTF">2017-09-15T00:33:00Z</dcterms:modified>
</cp:coreProperties>
</file>