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EPC\&#19981;&#21516;&#26463;&#22242;&#38388;&#36317;-&#19981;&#21516;SEY&#19979;&#30340;&#30005;&#23376;&#20113;&#24179;&#34913;&#23494;&#24230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81680363725027"/>
          <c:y val="9.0332537934112112E-2"/>
          <c:w val="0.73267558768268726"/>
          <c:h val="0.751281521632163"/>
        </c:manualLayout>
      </c:layout>
      <c:scatterChart>
        <c:scatterStyle val="smoothMarker"/>
        <c:varyColors val="0"/>
        <c:ser>
          <c:idx val="0"/>
          <c:order val="0"/>
          <c:tx>
            <c:v>SEY=1.1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Sheet1!$C$9:$C$14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</c:numCache>
            </c:numRef>
          </c:xVal>
          <c:yVal>
            <c:numRef>
              <c:f>Sheet1!$D$9:$D$14</c:f>
              <c:numCache>
                <c:formatCode>0.00E+00</c:formatCode>
                <c:ptCount val="6"/>
                <c:pt idx="0">
                  <c:v>1033330000000</c:v>
                </c:pt>
                <c:pt idx="1">
                  <c:v>262846000000</c:v>
                </c:pt>
                <c:pt idx="2">
                  <c:v>48314900000</c:v>
                </c:pt>
                <c:pt idx="3">
                  <c:v>7832620000</c:v>
                </c:pt>
                <c:pt idx="4">
                  <c:v>2803250000</c:v>
                </c:pt>
                <c:pt idx="5">
                  <c:v>1648970000</c:v>
                </c:pt>
              </c:numCache>
            </c:numRef>
          </c:yVal>
          <c:smooth val="1"/>
        </c:ser>
        <c:ser>
          <c:idx val="1"/>
          <c:order val="1"/>
          <c:tx>
            <c:v>SEY=1.2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Sheet1!$C$16:$C$21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</c:numCache>
            </c:numRef>
          </c:xVal>
          <c:yVal>
            <c:numRef>
              <c:f>Sheet1!$D$16:$D$21</c:f>
              <c:numCache>
                <c:formatCode>0.00E+00</c:formatCode>
                <c:ptCount val="6"/>
                <c:pt idx="0">
                  <c:v>1138530000000</c:v>
                </c:pt>
                <c:pt idx="1">
                  <c:v>313222000000</c:v>
                </c:pt>
                <c:pt idx="2">
                  <c:v>57301800000</c:v>
                </c:pt>
                <c:pt idx="3">
                  <c:v>9564040000</c:v>
                </c:pt>
                <c:pt idx="4">
                  <c:v>3875090000</c:v>
                </c:pt>
                <c:pt idx="5">
                  <c:v>1896320000</c:v>
                </c:pt>
              </c:numCache>
            </c:numRef>
          </c:yVal>
          <c:smooth val="1"/>
        </c:ser>
        <c:ser>
          <c:idx val="2"/>
          <c:order val="2"/>
          <c:tx>
            <c:v>SEY=1.3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Sheet1!$C$16:$C$21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</c:numCache>
            </c:numRef>
          </c:xVal>
          <c:yVal>
            <c:numRef>
              <c:f>Sheet1!$D$16:$D$21</c:f>
              <c:numCache>
                <c:formatCode>0.00E+00</c:formatCode>
                <c:ptCount val="6"/>
                <c:pt idx="0">
                  <c:v>1138530000000</c:v>
                </c:pt>
                <c:pt idx="1">
                  <c:v>313222000000</c:v>
                </c:pt>
                <c:pt idx="2">
                  <c:v>57301800000</c:v>
                </c:pt>
                <c:pt idx="3">
                  <c:v>9564040000</c:v>
                </c:pt>
                <c:pt idx="4">
                  <c:v>3875090000</c:v>
                </c:pt>
                <c:pt idx="5">
                  <c:v>1896320000</c:v>
                </c:pt>
              </c:numCache>
            </c:numRef>
          </c:yVal>
          <c:smooth val="1"/>
        </c:ser>
        <c:ser>
          <c:idx val="3"/>
          <c:order val="3"/>
          <c:tx>
            <c:v>SEY=1.4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Sheet1!$C$16:$C$21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</c:numCache>
            </c:numRef>
          </c:xVal>
          <c:yVal>
            <c:numRef>
              <c:f>Sheet1!$D$23:$D$28</c:f>
              <c:numCache>
                <c:formatCode>0.00E+00</c:formatCode>
                <c:ptCount val="6"/>
                <c:pt idx="0">
                  <c:v>1274000000000</c:v>
                </c:pt>
                <c:pt idx="1">
                  <c:v>339853000000</c:v>
                </c:pt>
                <c:pt idx="2">
                  <c:v>63980100000</c:v>
                </c:pt>
                <c:pt idx="3">
                  <c:v>10718300000</c:v>
                </c:pt>
                <c:pt idx="4">
                  <c:v>5029370000</c:v>
                </c:pt>
                <c:pt idx="5">
                  <c:v>2308560000</c:v>
                </c:pt>
              </c:numCache>
            </c:numRef>
          </c:yVal>
          <c:smooth val="1"/>
        </c:ser>
        <c:ser>
          <c:idx val="4"/>
          <c:order val="4"/>
          <c:tx>
            <c:v>SEY=1.5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Sheet1!$C$30:$C$35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</c:numCache>
            </c:numRef>
          </c:xVal>
          <c:yVal>
            <c:numRef>
              <c:f>Sheet1!$D$30:$D$35</c:f>
              <c:numCache>
                <c:formatCode>0.00E+00</c:formatCode>
                <c:ptCount val="6"/>
                <c:pt idx="0">
                  <c:v>1427430000000</c:v>
                </c:pt>
                <c:pt idx="1">
                  <c:v>371349000000</c:v>
                </c:pt>
                <c:pt idx="2">
                  <c:v>69751500000</c:v>
                </c:pt>
                <c:pt idx="3">
                  <c:v>14016300000</c:v>
                </c:pt>
                <c:pt idx="4">
                  <c:v>4782020000</c:v>
                </c:pt>
                <c:pt idx="5">
                  <c:v>3380390000</c:v>
                </c:pt>
              </c:numCache>
            </c:numRef>
          </c:yVal>
          <c:smooth val="1"/>
        </c:ser>
        <c:ser>
          <c:idx val="5"/>
          <c:order val="5"/>
          <c:tx>
            <c:v>SEY=1.6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Sheet1!$C$37:$C$42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</c:numCache>
            </c:numRef>
          </c:xVal>
          <c:yVal>
            <c:numRef>
              <c:f>Sheet1!$D$37:$D$42</c:f>
              <c:numCache>
                <c:formatCode>0.00E+00</c:formatCode>
                <c:ptCount val="6"/>
                <c:pt idx="0">
                  <c:v>1601230000000</c:v>
                </c:pt>
                <c:pt idx="1">
                  <c:v>411913000000</c:v>
                </c:pt>
                <c:pt idx="2">
                  <c:v>73461700000</c:v>
                </c:pt>
                <c:pt idx="3">
                  <c:v>12944400000</c:v>
                </c:pt>
                <c:pt idx="4">
                  <c:v>5194260000</c:v>
                </c:pt>
                <c:pt idx="5">
                  <c:v>3710190000</c:v>
                </c:pt>
              </c:numCache>
            </c:numRef>
          </c:yVal>
          <c:smooth val="1"/>
        </c:ser>
        <c:ser>
          <c:idx val="6"/>
          <c:order val="6"/>
          <c:tx>
            <c:v>SEY=1.7</c:v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Sheet1!$C$44:$C$49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</c:numCache>
            </c:numRef>
          </c:xVal>
          <c:yVal>
            <c:numRef>
              <c:f>Sheet1!$D$44:$D$49</c:f>
              <c:numCache>
                <c:formatCode>0.00E+00</c:formatCode>
                <c:ptCount val="6"/>
                <c:pt idx="0">
                  <c:v>1844460000000</c:v>
                </c:pt>
                <c:pt idx="1">
                  <c:v>460228000000</c:v>
                </c:pt>
                <c:pt idx="2">
                  <c:v>82201300000</c:v>
                </c:pt>
                <c:pt idx="3">
                  <c:v>16737100000</c:v>
                </c:pt>
                <c:pt idx="4">
                  <c:v>6266100000</c:v>
                </c:pt>
                <c:pt idx="5">
                  <c:v>5029370000</c:v>
                </c:pt>
              </c:numCache>
            </c:numRef>
          </c:yVal>
          <c:smooth val="1"/>
        </c:ser>
        <c:ser>
          <c:idx val="7"/>
          <c:order val="7"/>
          <c:tx>
            <c:v>SEY=1.8</c:v>
          </c:tx>
          <c:spPr>
            <a:ln w="190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Sheet1!$C$51:$C$56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</c:numCache>
            </c:numRef>
          </c:xVal>
          <c:yVal>
            <c:numRef>
              <c:f>Sheet1!$D$51:$D$56</c:f>
              <c:numCache>
                <c:formatCode>0.00E+00</c:formatCode>
                <c:ptCount val="6"/>
                <c:pt idx="0">
                  <c:v>2154790000000</c:v>
                </c:pt>
                <c:pt idx="1">
                  <c:v>505657000000</c:v>
                </c:pt>
                <c:pt idx="2">
                  <c:v>90446100000</c:v>
                </c:pt>
                <c:pt idx="3">
                  <c:v>18550900000</c:v>
                </c:pt>
                <c:pt idx="4">
                  <c:v>8574660000</c:v>
                </c:pt>
                <c:pt idx="5">
                  <c:v>6018750000</c:v>
                </c:pt>
              </c:numCache>
            </c:numRef>
          </c:yVal>
          <c:smooth val="1"/>
        </c:ser>
        <c:ser>
          <c:idx val="8"/>
          <c:order val="8"/>
          <c:tx>
            <c:v>sey=1.9</c:v>
          </c:tx>
          <c:spPr>
            <a:ln w="1905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xVal>
            <c:numRef>
              <c:f>Sheet1!$C$58:$C$63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</c:numCache>
            </c:numRef>
          </c:xVal>
          <c:yVal>
            <c:numRef>
              <c:f>Sheet1!$D$58:$D$63</c:f>
              <c:numCache>
                <c:formatCode>0.00E+00</c:formatCode>
                <c:ptCount val="6"/>
                <c:pt idx="0">
                  <c:v>2549230000000</c:v>
                </c:pt>
                <c:pt idx="1">
                  <c:v>560568000000</c:v>
                </c:pt>
                <c:pt idx="2">
                  <c:v>96794700000</c:v>
                </c:pt>
                <c:pt idx="3">
                  <c:v>21024400000</c:v>
                </c:pt>
                <c:pt idx="4">
                  <c:v>9234250000</c:v>
                </c:pt>
                <c:pt idx="5">
                  <c:v>6678340000</c:v>
                </c:pt>
              </c:numCache>
            </c:numRef>
          </c:yVal>
          <c:smooth val="1"/>
        </c:ser>
        <c:ser>
          <c:idx val="9"/>
          <c:order val="9"/>
          <c:tx>
            <c:v>sey=2.0</c:v>
          </c:tx>
          <c:spPr>
            <a:ln w="1905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xVal>
            <c:numRef>
              <c:f>Sheet1!$C$65:$C$70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</c:numCache>
            </c:numRef>
          </c:xVal>
          <c:yVal>
            <c:numRef>
              <c:f>Sheet1!$D$65:$D$70</c:f>
              <c:numCache>
                <c:formatCode>0.00E+00</c:formatCode>
                <c:ptCount val="6"/>
                <c:pt idx="0">
                  <c:v>3096520000000</c:v>
                </c:pt>
                <c:pt idx="1">
                  <c:v>620179000000</c:v>
                </c:pt>
                <c:pt idx="2">
                  <c:v>111223000000</c:v>
                </c:pt>
                <c:pt idx="3">
                  <c:v>23250500000</c:v>
                </c:pt>
                <c:pt idx="4">
                  <c:v>13604000000</c:v>
                </c:pt>
                <c:pt idx="5">
                  <c:v>8492210000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2042272"/>
        <c:axId val="292043392"/>
      </c:scatterChart>
      <c:valAx>
        <c:axId val="292042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zh-CN" sz="16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BUNCH</a:t>
                </a:r>
                <a:r>
                  <a:rPr lang="en-US" altLang="zh-CN" sz="1600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SAPCING (ns)</a:t>
                </a:r>
                <a:endParaRPr lang="zh-CN" altLang="en-US" sz="16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44623079901897517"/>
              <c:y val="0.925754078410318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2043392"/>
        <c:crosses val="autoZero"/>
        <c:crossBetween val="midCat"/>
        <c:majorUnit val="50"/>
      </c:valAx>
      <c:valAx>
        <c:axId val="29204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zh-CN" sz="16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DENSITY</a:t>
                </a:r>
                <a:r>
                  <a:rPr lang="en-US" altLang="zh-CN" sz="1600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(/m</a:t>
                </a:r>
                <a:r>
                  <a:rPr lang="en-US" altLang="zh-CN" sz="1600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zh-CN" sz="1600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CN" altLang="en-US" sz="1600" baseline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zh-CN"/>
            </a:p>
          </c:txPr>
        </c:title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204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827847338754791"/>
          <c:y val="9.9766252013262946E-2"/>
          <c:w val="0.12457209242287337"/>
          <c:h val="0.63429352862024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08798375960796"/>
          <c:y val="0.11883369785032598"/>
          <c:w val="0.75314783245237338"/>
          <c:h val="0.74265946154237639"/>
        </c:manualLayout>
      </c:layout>
      <c:scatterChart>
        <c:scatterStyle val="smoothMarker"/>
        <c:varyColors val="0"/>
        <c:ser>
          <c:idx val="0"/>
          <c:order val="0"/>
          <c:tx>
            <c:v>bunch spacing 10ns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SEY_Density!$A$3:$A$12</c:f>
              <c:numCache>
                <c:formatCode>General</c:formatCode>
                <c:ptCount val="10"/>
                <c:pt idx="0">
                  <c:v>1.1000000000000001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2</c:v>
                </c:pt>
              </c:numCache>
            </c:numRef>
          </c:xVal>
          <c:yVal>
            <c:numRef>
              <c:f>SEY_Density!$B$3:$B$12</c:f>
              <c:numCache>
                <c:formatCode>0.00E+00</c:formatCode>
                <c:ptCount val="10"/>
                <c:pt idx="0">
                  <c:v>940162000000</c:v>
                </c:pt>
                <c:pt idx="1">
                  <c:v>1033330000000</c:v>
                </c:pt>
                <c:pt idx="2">
                  <c:v>1138530000000</c:v>
                </c:pt>
                <c:pt idx="3">
                  <c:v>1274000000000</c:v>
                </c:pt>
                <c:pt idx="4">
                  <c:v>1427430000000</c:v>
                </c:pt>
                <c:pt idx="5">
                  <c:v>1601230000000</c:v>
                </c:pt>
                <c:pt idx="6">
                  <c:v>1844460000000</c:v>
                </c:pt>
                <c:pt idx="7">
                  <c:v>2154790000000</c:v>
                </c:pt>
                <c:pt idx="8">
                  <c:v>2549230000000</c:v>
                </c:pt>
                <c:pt idx="9">
                  <c:v>3096520000000</c:v>
                </c:pt>
              </c:numCache>
            </c:numRef>
          </c:yVal>
          <c:smooth val="1"/>
        </c:ser>
        <c:ser>
          <c:idx val="1"/>
          <c:order val="1"/>
          <c:tx>
            <c:v>bunch spacing 25ns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SEY_Density!$A$3:$A$12</c:f>
              <c:numCache>
                <c:formatCode>General</c:formatCode>
                <c:ptCount val="10"/>
                <c:pt idx="0">
                  <c:v>1.1000000000000001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2</c:v>
                </c:pt>
              </c:numCache>
            </c:numRef>
          </c:xVal>
          <c:yVal>
            <c:numRef>
              <c:f>SEY_Density!$C$3:$C$12</c:f>
              <c:numCache>
                <c:formatCode>0.00E+00</c:formatCode>
                <c:ptCount val="10"/>
                <c:pt idx="0">
                  <c:v>229949000000</c:v>
                </c:pt>
                <c:pt idx="1">
                  <c:v>262846000000</c:v>
                </c:pt>
                <c:pt idx="2">
                  <c:v>313222000000</c:v>
                </c:pt>
                <c:pt idx="3">
                  <c:v>339853000000</c:v>
                </c:pt>
                <c:pt idx="4">
                  <c:v>371349000000</c:v>
                </c:pt>
                <c:pt idx="5">
                  <c:v>411913000000</c:v>
                </c:pt>
                <c:pt idx="6">
                  <c:v>460228000000</c:v>
                </c:pt>
                <c:pt idx="7">
                  <c:v>505657000000</c:v>
                </c:pt>
                <c:pt idx="8">
                  <c:v>560568000000</c:v>
                </c:pt>
                <c:pt idx="9">
                  <c:v>620179000000</c:v>
                </c:pt>
              </c:numCache>
            </c:numRef>
          </c:yVal>
          <c:smooth val="1"/>
        </c:ser>
        <c:ser>
          <c:idx val="2"/>
          <c:order val="2"/>
          <c:tx>
            <c:v>bunch spacing 50ns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SEY_Density!$A$3:$A$12</c:f>
              <c:numCache>
                <c:formatCode>General</c:formatCode>
                <c:ptCount val="10"/>
                <c:pt idx="0">
                  <c:v>1.1000000000000001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2</c:v>
                </c:pt>
              </c:numCache>
            </c:numRef>
          </c:xVal>
          <c:yVal>
            <c:numRef>
              <c:f>SEY_Density!$D$3:$D$12</c:f>
              <c:numCache>
                <c:formatCode>0.00E+00</c:formatCode>
                <c:ptCount val="10"/>
                <c:pt idx="0">
                  <c:v>45346700000</c:v>
                </c:pt>
                <c:pt idx="1">
                  <c:v>48314900000</c:v>
                </c:pt>
                <c:pt idx="2">
                  <c:v>57301800000</c:v>
                </c:pt>
                <c:pt idx="3">
                  <c:v>63980100000</c:v>
                </c:pt>
                <c:pt idx="4">
                  <c:v>69751500000</c:v>
                </c:pt>
                <c:pt idx="5">
                  <c:v>73461700000</c:v>
                </c:pt>
                <c:pt idx="6">
                  <c:v>82201300000</c:v>
                </c:pt>
                <c:pt idx="7">
                  <c:v>90446100000</c:v>
                </c:pt>
                <c:pt idx="8">
                  <c:v>96794700000</c:v>
                </c:pt>
                <c:pt idx="9">
                  <c:v>111223000000</c:v>
                </c:pt>
              </c:numCache>
            </c:numRef>
          </c:yVal>
          <c:smooth val="1"/>
        </c:ser>
        <c:ser>
          <c:idx val="3"/>
          <c:order val="3"/>
          <c:tx>
            <c:v>bunch spacing 100ns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SEY_Density!$A$3:$A$12</c:f>
              <c:numCache>
                <c:formatCode>General</c:formatCode>
                <c:ptCount val="10"/>
                <c:pt idx="0">
                  <c:v>1.1000000000000001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2</c:v>
                </c:pt>
              </c:numCache>
            </c:numRef>
          </c:xVal>
          <c:yVal>
            <c:numRef>
              <c:f>SEY_Density!$E$3:$E$12</c:f>
              <c:numCache>
                <c:formatCode>0.00E+00</c:formatCode>
                <c:ptCount val="10"/>
                <c:pt idx="0">
                  <c:v>7832620000</c:v>
                </c:pt>
                <c:pt idx="1">
                  <c:v>7832620000</c:v>
                </c:pt>
                <c:pt idx="2">
                  <c:v>9564040000</c:v>
                </c:pt>
                <c:pt idx="3">
                  <c:v>10718300000</c:v>
                </c:pt>
                <c:pt idx="4">
                  <c:v>14016300000</c:v>
                </c:pt>
                <c:pt idx="5">
                  <c:v>12944400000</c:v>
                </c:pt>
                <c:pt idx="6">
                  <c:v>16737100000</c:v>
                </c:pt>
                <c:pt idx="7">
                  <c:v>18550900000</c:v>
                </c:pt>
                <c:pt idx="8">
                  <c:v>21024400000</c:v>
                </c:pt>
                <c:pt idx="9">
                  <c:v>23250500000</c:v>
                </c:pt>
              </c:numCache>
            </c:numRef>
          </c:yVal>
          <c:smooth val="1"/>
        </c:ser>
        <c:ser>
          <c:idx val="4"/>
          <c:order val="4"/>
          <c:tx>
            <c:v>bunch spacing 200ns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SEY_Density!$A$3:$A$12</c:f>
              <c:numCache>
                <c:formatCode>General</c:formatCode>
                <c:ptCount val="10"/>
                <c:pt idx="0">
                  <c:v>1.1000000000000001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2</c:v>
                </c:pt>
              </c:numCache>
            </c:numRef>
          </c:xVal>
          <c:yVal>
            <c:numRef>
              <c:f>SEY_Density!$F$3:$F$12</c:f>
              <c:numCache>
                <c:formatCode>0.00E+00</c:formatCode>
                <c:ptCount val="10"/>
                <c:pt idx="0">
                  <c:v>2638360000</c:v>
                </c:pt>
                <c:pt idx="1">
                  <c:v>2803250000</c:v>
                </c:pt>
                <c:pt idx="2">
                  <c:v>3875090000</c:v>
                </c:pt>
                <c:pt idx="3">
                  <c:v>5029370000</c:v>
                </c:pt>
                <c:pt idx="4">
                  <c:v>4782020000</c:v>
                </c:pt>
                <c:pt idx="5">
                  <c:v>5194260000</c:v>
                </c:pt>
                <c:pt idx="6">
                  <c:v>6266100000</c:v>
                </c:pt>
                <c:pt idx="7">
                  <c:v>8574660000</c:v>
                </c:pt>
                <c:pt idx="8">
                  <c:v>9234250000</c:v>
                </c:pt>
                <c:pt idx="9">
                  <c:v>13604000000</c:v>
                </c:pt>
              </c:numCache>
            </c:numRef>
          </c:yVal>
          <c:smooth val="1"/>
        </c:ser>
        <c:ser>
          <c:idx val="5"/>
          <c:order val="5"/>
          <c:tx>
            <c:v>bunch spacing 400ns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SEY_Density!$A$3:$A$12</c:f>
              <c:numCache>
                <c:formatCode>General</c:formatCode>
                <c:ptCount val="10"/>
                <c:pt idx="0">
                  <c:v>1.1000000000000001</c:v>
                </c:pt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1.5</c:v>
                </c:pt>
                <c:pt idx="5">
                  <c:v>1.6</c:v>
                </c:pt>
                <c:pt idx="6">
                  <c:v>1.7</c:v>
                </c:pt>
                <c:pt idx="7">
                  <c:v>1.8</c:v>
                </c:pt>
                <c:pt idx="8">
                  <c:v>1.9</c:v>
                </c:pt>
                <c:pt idx="9">
                  <c:v>2</c:v>
                </c:pt>
              </c:numCache>
            </c:numRef>
          </c:xVal>
          <c:yVal>
            <c:numRef>
              <c:f>SEY_Density!$G$3:$G$12</c:f>
              <c:numCache>
                <c:formatCode>0.00E+00</c:formatCode>
                <c:ptCount val="10"/>
                <c:pt idx="0">
                  <c:v>1319180000</c:v>
                </c:pt>
                <c:pt idx="1">
                  <c:v>1648970000</c:v>
                </c:pt>
                <c:pt idx="2">
                  <c:v>1896320000</c:v>
                </c:pt>
                <c:pt idx="3">
                  <c:v>2308560000</c:v>
                </c:pt>
                <c:pt idx="4">
                  <c:v>3380390000</c:v>
                </c:pt>
                <c:pt idx="5">
                  <c:v>3710190000</c:v>
                </c:pt>
                <c:pt idx="6">
                  <c:v>5029370000</c:v>
                </c:pt>
                <c:pt idx="7">
                  <c:v>6018750000</c:v>
                </c:pt>
                <c:pt idx="8">
                  <c:v>6678340000</c:v>
                </c:pt>
                <c:pt idx="9">
                  <c:v>8492210000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5694560"/>
        <c:axId val="305695120"/>
      </c:scatterChart>
      <c:valAx>
        <c:axId val="305694560"/>
        <c:scaling>
          <c:orientation val="minMax"/>
          <c:min val="0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zh-CN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SEY</a:t>
                </a:r>
                <a:endParaRPr lang="zh-CN" alt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47643743367353625"/>
              <c:y val="0.908668141281028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CN"/>
          </a:p>
        </c:txPr>
        <c:crossAx val="305695120"/>
        <c:crosses val="autoZero"/>
        <c:crossBetween val="midCat"/>
      </c:valAx>
      <c:valAx>
        <c:axId val="30569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zh-CN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DENSITY(1/m</a:t>
                </a:r>
                <a:r>
                  <a:rPr lang="en-US" altLang="zh-CN" sz="1800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zh-CN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CN" alt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zh-CN"/>
            </a:p>
          </c:txPr>
        </c:title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CN"/>
          </a:p>
        </c:txPr>
        <c:crossAx val="3056945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646860358014135"/>
          <c:y val="0.12591663576678955"/>
          <c:w val="0.25341384810105083"/>
          <c:h val="0.443866287547389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0.22678</cdr:x>
      <cdr:y>0.62413</cdr:y>
    </cdr:from>
    <cdr:to>
      <cdr:x>0.81557</cdr:x>
      <cdr:y>0.62413</cdr:y>
    </cdr:to>
    <cdr:cxnSp macro="">
      <cdr:nvCxnSpPr>
        <cdr:cNvPr id="4" name="直接连接符 3"/>
        <cdr:cNvCxnSpPr/>
      </cdr:nvCxnSpPr>
      <cdr:spPr>
        <a:xfrm xmlns:a="http://schemas.openxmlformats.org/drawingml/2006/main">
          <a:off x="1581176" y="2562216"/>
          <a:ext cx="4105248" cy="1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0.17376</cdr:x>
      <cdr:y>0.64543</cdr:y>
    </cdr:from>
    <cdr:to>
      <cdr:x>0.87176</cdr:x>
      <cdr:y>0.64904</cdr:y>
    </cdr:to>
    <cdr:cxnSp macro="">
      <cdr:nvCxnSpPr>
        <cdr:cNvPr id="3" name="直接连接符 2"/>
        <cdr:cNvCxnSpPr/>
      </cdr:nvCxnSpPr>
      <cdr:spPr>
        <a:xfrm xmlns:a="http://schemas.openxmlformats.org/drawingml/2006/main">
          <a:off x="1493520" y="3550920"/>
          <a:ext cx="5999584" cy="19869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878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44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63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6407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41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54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7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962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577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599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000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D331C-9136-4949-B0E0-2735A34E0266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0A6E-1202-4391-AC9B-097725C41B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95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737695"/>
              </p:ext>
            </p:extLst>
          </p:nvPr>
        </p:nvGraphicFramePr>
        <p:xfrm>
          <a:off x="1296538" y="523128"/>
          <a:ext cx="9173343" cy="6285205"/>
        </p:xfrm>
        <a:graphic>
          <a:graphicData uri="http://schemas.openxmlformats.org/drawingml/2006/table">
            <a:tbl>
              <a:tblPr firstRow="1" bandRow="1"/>
              <a:tblGrid>
                <a:gridCol w="3002507"/>
                <a:gridCol w="1937982"/>
                <a:gridCol w="1468699"/>
                <a:gridCol w="1389670"/>
                <a:gridCol w="1374485"/>
              </a:tblGrid>
              <a:tr h="41969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Higgs</a:t>
                      </a:r>
                      <a:endParaRPr lang="zh-CN" altLang="zh-CN" sz="18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8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Z-low </a:t>
                      </a:r>
                      <a:r>
                        <a:rPr lang="en-US" altLang="zh-CN" sz="1800" b="1" i="1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lum</a:t>
                      </a:r>
                      <a:r>
                        <a:rPr lang="en-US" altLang="zh-CN" sz="18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  <a:endParaRPr lang="zh-CN" altLang="zh-CN" sz="18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Z-high </a:t>
                      </a:r>
                      <a:r>
                        <a:rPr lang="en-US" altLang="zh-CN" sz="1800" b="1" i="1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lum</a:t>
                      </a:r>
                      <a:r>
                        <a:rPr lang="en-US" altLang="zh-CN" sz="18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  <a:endParaRPr lang="zh-CN" altLang="zh-CN" sz="18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b="1" kern="1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1" i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b="1" i="1" kern="100" baseline="-25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b="1" kern="100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10.7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2.3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2.3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348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5240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</a:rPr>
                        <a:t>3550</a:t>
                      </a:r>
                      <a:endParaRPr lang="zh-CN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27000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space(ns)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10/25/50/100/200/400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zh-CN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Average Beta</a:t>
                      </a:r>
                      <a:r>
                        <a:rPr lang="en-US" altLang="zh-CN" sz="1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(m)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zh-CN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b="1" kern="10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Tranvers</a:t>
                      </a:r>
                      <a:r>
                        <a:rPr lang="en-US" altLang="zh-CN" sz="1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tunes </a:t>
                      </a:r>
                      <a:r>
                        <a:rPr lang="el-GR" altLang="zh-CN" sz="1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ν</a:t>
                      </a:r>
                      <a:r>
                        <a:rPr lang="en-US" altLang="zh-CN" sz="1200" b="1" kern="100" baseline="-25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altLang="zh-CN" sz="1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l-GR" altLang="zh-CN" sz="1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ν</a:t>
                      </a:r>
                      <a:r>
                        <a:rPr lang="en-US" altLang="zh-CN" sz="1200" b="1" kern="100" baseline="-25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endParaRPr lang="zh-CN" sz="1200" b="1" kern="100" baseline="-25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355.08/355.22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zh-CN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Vacuum</a:t>
                      </a:r>
                      <a:r>
                        <a:rPr lang="en-US" altLang="zh-CN" sz="1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 pipe radius(mm)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30/20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90.7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200" kern="100" dirty="0" smtClean="0">
                          <a:effectLst/>
                          <a:latin typeface="Times New Roman"/>
                          <a:ea typeface="宋体"/>
                        </a:rPr>
                        <a:t>39.2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298.5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30.1</a:t>
                      </a:r>
                      <a:endParaRPr lang="zh-CN" altLang="en-US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30.1</a:t>
                      </a:r>
                      <a:endParaRPr lang="zh-CN" altLang="en-US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</a:rPr>
                        <a:t>1.4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10.4</a:t>
                      </a:r>
                      <a:endParaRPr lang="zh-CN" altLang="en-US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0" i="1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b="0" i="1" kern="10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1" kern="1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1.21/0.0036</a:t>
                      </a:r>
                      <a:endParaRPr lang="zh-CN" altLang="zh-CN" sz="1200" b="1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0.54/0.0018</a:t>
                      </a:r>
                      <a:endParaRPr lang="zh-CN" altLang="zh-CN" sz="1200" b="1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0.17/0.0039</a:t>
                      </a:r>
                      <a:endParaRPr lang="zh-CN" altLang="zh-CN" sz="1200" b="1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0.17/0.0039</a:t>
                      </a:r>
                      <a:endParaRPr lang="zh-CN" altLang="zh-CN" sz="1200" b="1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20.9/0.086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13.9/0.060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7.91/0.088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7.91/0.088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0.028/0.093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0.014/0.067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0.017/0.052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0.017/0.052</a:t>
                      </a:r>
                      <a:endParaRPr lang="zh-CN" altLang="zh-CN" sz="12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134.4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151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151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0.465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b="0" i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b="0" i="1" kern="10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b="1" i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b="1" i="1" kern="100" baseline="-25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 (2cell)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 (2cell)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 (2cell)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 (2cell)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0.066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0.21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5.07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7.6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907647" y="42440"/>
            <a:ext cx="6238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Simulation parameters for electron  cloud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2973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66359"/>
              </p:ext>
            </p:extLst>
          </p:nvPr>
        </p:nvGraphicFramePr>
        <p:xfrm>
          <a:off x="984459" y="632331"/>
          <a:ext cx="8610600" cy="5466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0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542106"/>
              </p:ext>
            </p:extLst>
          </p:nvPr>
        </p:nvGraphicFramePr>
        <p:xfrm>
          <a:off x="1924493" y="914400"/>
          <a:ext cx="8595359" cy="5501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154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290</Words>
  <Application>Microsoft Office PowerPoint</Application>
  <PresentationFormat>宽屏</PresentationFormat>
  <Paragraphs>150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Symbol</vt:lpstr>
      <vt:lpstr>Times New Roman</vt:lpstr>
      <vt:lpstr>Office 主题</vt:lpstr>
      <vt:lpstr>PowerPoint 演示文稿</vt:lpstr>
      <vt:lpstr>PowerPoint 演示文稿</vt:lpstr>
      <vt:lpstr>PowerPoint 演示文稿</vt:lpstr>
    </vt:vector>
  </TitlesOfParts>
  <Company>apgroup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liuyd</dc:creator>
  <cp:lastModifiedBy>liuyd</cp:lastModifiedBy>
  <cp:revision>10</cp:revision>
  <dcterms:created xsi:type="dcterms:W3CDTF">2017-09-14T01:22:56Z</dcterms:created>
  <dcterms:modified xsi:type="dcterms:W3CDTF">2017-09-14T08:25:21Z</dcterms:modified>
</cp:coreProperties>
</file>