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</p:sldIdLst>
  <p:sldSz cx="12192000" cy="6858000"/>
  <p:notesSz cx="7559675" cy="106914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34" name="图片 3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图片 3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r>
              <a:rPr lang="zh-C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单击鼠标编辑标题文字格式</a:t>
            </a:r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p>
            <a:pPr marL="431800" indent="-32385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单击鼠标编辑大纲文字格式</a:t>
            </a:r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864235" lvl="1" indent="-323850"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第二个大纲级</a:t>
            </a:r>
            <a:endParaRPr lang="zh-C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1296035" lvl="2" indent="-28829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第三大纲级别</a:t>
            </a:r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1727835" lvl="3" indent="-215900"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zh-C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第四大纲级别</a:t>
            </a:r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160270" lvl="4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第五大纲级别</a:t>
            </a:r>
            <a:endParaRPr lang="zh-C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592070" lvl="5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第六大纲级别</a:t>
            </a:r>
            <a:endParaRPr lang="zh-C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3023870" lvl="6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第七大纲级别</a:t>
            </a:r>
            <a:endParaRPr lang="zh-C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3275280" y="516240"/>
            <a:ext cx="6124680" cy="606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70560" y="525240"/>
            <a:ext cx="6143760" cy="5733000"/>
          </a:xfrm>
          <a:prstGeom prst="rect">
            <a:avLst/>
          </a:prstGeom>
          <a:ln>
            <a:noFill/>
          </a:ln>
        </p:spPr>
      </p:pic>
      <p:pic>
        <p:nvPicPr>
          <p:cNvPr id="47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00480" y="200160"/>
            <a:ext cx="7389720" cy="645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711520" y="54000"/>
            <a:ext cx="64789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/>
                <a:ea typeface="DejaVu Sans"/>
              </a:rPr>
              <a:t>Booster prograss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1981080" y="1025640"/>
            <a:ext cx="8506440" cy="52837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marL="228600" indent="-227330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DejaVu Sans"/>
              </a:rPr>
              <a:t>Code in Mathematica: from thin to thick.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28600" indent="-227330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DejaVu Sans"/>
              </a:rPr>
              <a:t>SVD and response matrix.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28600" indent="-227330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DejaVu Sans"/>
              </a:rPr>
              <a:t>Code for orbit correct is in progress.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50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967840" y="2701440"/>
            <a:ext cx="5949360" cy="359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" y="71280"/>
            <a:ext cx="6059880" cy="3408840"/>
          </a:xfrm>
          <a:prstGeom prst="rect">
            <a:avLst/>
          </a:prstGeom>
          <a:ln w="9360">
            <a:noFill/>
          </a:ln>
        </p:spPr>
      </p:pic>
      <p:pic>
        <p:nvPicPr>
          <p:cNvPr id="52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600" y="3409920"/>
            <a:ext cx="6058440" cy="3407400"/>
          </a:xfrm>
          <a:prstGeom prst="rect">
            <a:avLst/>
          </a:prstGeom>
          <a:ln w="9360">
            <a:noFill/>
          </a:ln>
        </p:spPr>
      </p:pic>
      <p:pic>
        <p:nvPicPr>
          <p:cNvPr id="53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775480" y="71280"/>
            <a:ext cx="6315480" cy="3551760"/>
          </a:xfrm>
          <a:prstGeom prst="rect">
            <a:avLst/>
          </a:prstGeom>
          <a:ln w="9360">
            <a:noFill/>
          </a:ln>
        </p:spPr>
      </p:pic>
      <p:pic>
        <p:nvPicPr>
          <p:cNvPr id="54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6130800" y="3435480"/>
            <a:ext cx="6037920" cy="3356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/>
          <p:nvPr/>
        </p:nvPicPr>
        <p:blipFill>
          <a:blip r:embed="rId1"/>
          <a:stretch>
            <a:fillRect/>
          </a:stretch>
        </p:blipFill>
        <p:spPr>
          <a:xfrm>
            <a:off x="1296000" y="553680"/>
            <a:ext cx="9575280" cy="538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/>
          <p:nvPr/>
        </p:nvPicPr>
        <p:blipFill>
          <a:blip r:embed="rId1"/>
          <a:stretch>
            <a:fillRect/>
          </a:stretch>
        </p:blipFill>
        <p:spPr>
          <a:xfrm>
            <a:off x="936000" y="661320"/>
            <a:ext cx="9575280" cy="538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/>
          <p:nvPr/>
        </p:nvPicPr>
        <p:blipFill>
          <a:blip r:embed="rId1"/>
          <a:stretch>
            <a:fillRect/>
          </a:stretch>
        </p:blipFill>
        <p:spPr>
          <a:xfrm>
            <a:off x="936000" y="792000"/>
            <a:ext cx="9846000" cy="553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/>
          <p:nvPr/>
        </p:nvPicPr>
        <p:blipFill>
          <a:blip r:embed="rId1"/>
          <a:stretch>
            <a:fillRect/>
          </a:stretch>
        </p:blipFill>
        <p:spPr>
          <a:xfrm>
            <a:off x="1512000" y="72000"/>
            <a:ext cx="9761400" cy="549072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3240000" y="5688000"/>
            <a:ext cx="598572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BoosterError-&gt;setBendFieldErrDefine(1e-3);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BoosterError-&gt;setAlignErrFlag(true);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BoosterError-&gt;setShiftErrDefine(60e-6);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BoosterError-&gt;setTiltErrDefine(1e-6);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00" y="38880"/>
            <a:ext cx="9914400" cy="557676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3240000" y="5688000"/>
            <a:ext cx="510012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BoosterError-&gt;setBendFieldErrDefine(1e-3);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BoosterError-&gt;setAlignErrFlag(true);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BoosterError-&gt;setShiftErrDefine(60e-6);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BoosterError-&gt;setTiltErrDefine(1e-6);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/>
          <p:nvPr/>
        </p:nvPicPr>
        <p:blipFill>
          <a:blip r:embed="rId1"/>
          <a:stretch>
            <a:fillRect/>
          </a:stretch>
        </p:blipFill>
        <p:spPr>
          <a:xfrm>
            <a:off x="1245240" y="74880"/>
            <a:ext cx="10490400" cy="590076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3240000" y="5688000"/>
            <a:ext cx="572796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BoosterError-&gt;setBendFieldErrDefine(1e-3);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BoosterError-&gt;setAlignErrFlag(true);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BoosterError-&gt;setShiftErrDefine(60e-6);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BoosterError-&gt;setTiltErrDefine(1e-6);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1"/>
          <p:cNvPicPr/>
          <p:nvPr/>
        </p:nvPicPr>
        <p:blipFill>
          <a:blip r:embed="rId1"/>
          <a:stretch>
            <a:fillRect/>
          </a:stretch>
        </p:blipFill>
        <p:spPr>
          <a:xfrm>
            <a:off x="1245240" y="74880"/>
            <a:ext cx="10490400" cy="590076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3240000" y="5688000"/>
            <a:ext cx="572796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BoosterError-&gt;setBendFieldErrDefine(1e-3);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BoosterError-&gt;setAlignErrFlag(true);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BoosterError-&gt;setShiftErrDefine(60e-6);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BoosterError-&gt;setTiltErrDefine(1e-6);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843640" y="237960"/>
            <a:ext cx="6503760" cy="637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1"/>
          <p:cNvPicPr/>
          <p:nvPr/>
        </p:nvPicPr>
        <p:blipFill>
          <a:blip r:embed="rId1"/>
          <a:stretch>
            <a:fillRect/>
          </a:stretch>
        </p:blipFill>
        <p:spPr>
          <a:xfrm>
            <a:off x="1245240" y="74880"/>
            <a:ext cx="10490400" cy="590076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3240000" y="5688000"/>
            <a:ext cx="5727960" cy="11142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BoosterError-&gt;setBendFieldErrDefine(1e-3);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BoosterError-&gt;setAlignErrFlag(true);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BoosterError-&gt;setShiftErrDefine(60e-6);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	BoosterError-&gt;setTiltErrDefine(1e-6);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0" y="720000"/>
            <a:ext cx="9216000" cy="518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/>
          <p:cNvPicPr/>
          <p:nvPr/>
        </p:nvPicPr>
        <p:blipFill>
          <a:blip r:embed="rId1"/>
          <a:stretch>
            <a:fillRect/>
          </a:stretch>
        </p:blipFill>
        <p:spPr>
          <a:xfrm>
            <a:off x="864000" y="591840"/>
            <a:ext cx="10468080" cy="588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/>
          <p:nvPr/>
        </p:nvPicPr>
        <p:blipFill>
          <a:blip r:embed="rId1"/>
          <a:stretch>
            <a:fillRect/>
          </a:stretch>
        </p:blipFill>
        <p:spPr>
          <a:xfrm>
            <a:off x="1872000" y="-1089000"/>
            <a:ext cx="7632000" cy="4293000"/>
          </a:xfrm>
          <a:prstGeom prst="rect">
            <a:avLst/>
          </a:prstGeom>
          <a:ln>
            <a:noFill/>
          </a:ln>
        </p:spPr>
      </p:pic>
      <p:pic>
        <p:nvPicPr>
          <p:cNvPr id="71" name="图片 70"/>
          <p:cNvPicPr/>
          <p:nvPr/>
        </p:nvPicPr>
        <p:blipFill>
          <a:blip r:embed="rId2"/>
          <a:stretch>
            <a:fillRect/>
          </a:stretch>
        </p:blipFill>
        <p:spPr>
          <a:xfrm>
            <a:off x="1872000" y="2757240"/>
            <a:ext cx="7776000" cy="437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/>
          <p:nvPr/>
        </p:nvPicPr>
        <p:blipFill>
          <a:blip r:embed="rId1"/>
          <a:stretch>
            <a:fillRect/>
          </a:stretch>
        </p:blipFill>
        <p:spPr>
          <a:xfrm>
            <a:off x="1729440" y="72000"/>
            <a:ext cx="6334560" cy="3563280"/>
          </a:xfrm>
          <a:prstGeom prst="rect">
            <a:avLst/>
          </a:prstGeom>
          <a:ln>
            <a:noFill/>
          </a:ln>
        </p:spPr>
      </p:pic>
      <p:pic>
        <p:nvPicPr>
          <p:cNvPr id="73" name="图片 7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00" y="3312000"/>
            <a:ext cx="6238800" cy="350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" y="1807210"/>
            <a:ext cx="6309360" cy="3244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890" y="1223010"/>
            <a:ext cx="5738495" cy="441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0" y="158115"/>
            <a:ext cx="3869055" cy="6622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75" y="34290"/>
            <a:ext cx="4899025" cy="3436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35" y="3319780"/>
            <a:ext cx="470027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840" y="1018540"/>
            <a:ext cx="9425940" cy="520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95640" y="447840"/>
            <a:ext cx="5999040" cy="596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119680" y="35640"/>
            <a:ext cx="8395560" cy="678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07760" y="646920"/>
            <a:ext cx="7010640" cy="587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418320" y="1458720"/>
            <a:ext cx="5211000" cy="3484440"/>
          </a:xfrm>
          <a:prstGeom prst="rect">
            <a:avLst/>
          </a:prstGeom>
          <a:ln>
            <a:noFill/>
          </a:ln>
        </p:spPr>
      </p:pic>
      <p:pic>
        <p:nvPicPr>
          <p:cNvPr id="42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76960" y="1445760"/>
            <a:ext cx="5236560" cy="351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24840" y="636840"/>
            <a:ext cx="6670080" cy="561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70560" y="525240"/>
            <a:ext cx="6143760" cy="573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2329200" y="128880"/>
            <a:ext cx="7532640" cy="659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WPS 演示</Application>
  <PresentationFormat/>
  <Paragraphs>34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Arial</vt:lpstr>
      <vt:lpstr>Symbol</vt:lpstr>
      <vt:lpstr>微软雅黑</vt:lpstr>
      <vt:lpstr>Calibri</vt:lpstr>
      <vt:lpstr>Calibri Light</vt:lpstr>
      <vt:lpstr>DejaVu Sans</vt:lpstr>
      <vt:lpstr>Times New Roman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BIAN</dc:creator>
  <cp:lastModifiedBy>BIAN</cp:lastModifiedBy>
  <cp:revision>43</cp:revision>
  <dcterms:created xsi:type="dcterms:W3CDTF">2016-04-21T02:19:00Z</dcterms:created>
  <dcterms:modified xsi:type="dcterms:W3CDTF">2017-08-31T16:53:28Z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2052-10.1.0.6206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宽屏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