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9" r:id="rId8"/>
    <p:sldId id="270" r:id="rId9"/>
    <p:sldId id="264" r:id="rId10"/>
    <p:sldId id="277" r:id="rId11"/>
    <p:sldId id="274" r:id="rId12"/>
    <p:sldId id="275" r:id="rId13"/>
    <p:sldId id="27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50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09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5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6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1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6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7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4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D828-37DC-4A22-B266-BAA355AFDC1A}" type="datetimeFigureOut">
              <a:rPr lang="zh-CN" altLang="en-US" smtClean="0"/>
              <a:t>2017-9-19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462B-BD03-4AD7-B337-B67A5FAD4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Solenoid/Tail/DA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   WANG, </a:t>
            </a:r>
            <a:r>
              <a:rPr lang="en-US" altLang="zh-CN" dirty="0" err="1"/>
              <a:t>Yiwei</a:t>
            </a:r>
            <a:r>
              <a:rPr lang="en-US" altLang="zh-CN" dirty="0"/>
              <a:t>   WANG, Dou  GENG, </a:t>
            </a:r>
            <a:r>
              <a:rPr lang="en-US" altLang="zh-CN" dirty="0" err="1"/>
              <a:t>Huiping</a:t>
            </a:r>
            <a:endParaRPr lang="en-US" altLang="zh-CN" dirty="0"/>
          </a:p>
          <a:p>
            <a:r>
              <a:rPr lang="en-US" altLang="zh-CN" dirty="0" smtClean="0"/>
              <a:t>2017-9-21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860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DA, Lattice 170823, Optimized with 100turns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0229" y="4920343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= 0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19226"/>
            <a:ext cx="4953000" cy="2800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46" y="1419226"/>
            <a:ext cx="5153025" cy="2781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4001294"/>
            <a:ext cx="4953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DA, Lattice 170823, Optimized with </a:t>
            </a:r>
            <a:r>
              <a:rPr lang="en-US" altLang="zh-CN" dirty="0" smtClean="0"/>
              <a:t>50turns, CW=0.5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2" y="1549174"/>
            <a:ext cx="5095875" cy="286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7748"/>
            <a:ext cx="5038725" cy="2809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048" y="4057650"/>
            <a:ext cx="49434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DA, Lattice 170823, Optimized with </a:t>
            </a:r>
            <a:r>
              <a:rPr lang="en-US" altLang="zh-CN" dirty="0" smtClean="0"/>
              <a:t>100turns</a:t>
            </a:r>
            <a:r>
              <a:rPr lang="en-US" altLang="zh-CN" dirty="0"/>
              <a:t>, CW=0.5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4" y="1580468"/>
            <a:ext cx="5010150" cy="2847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9042"/>
            <a:ext cx="4981575" cy="2790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402" y="4104820"/>
            <a:ext cx="5010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 result is far </a:t>
            </a:r>
            <a:r>
              <a:rPr lang="en-US" altLang="zh-CN" smtClean="0"/>
              <a:t>from satisfaction</a:t>
            </a:r>
          </a:p>
          <a:p>
            <a:r>
              <a:rPr lang="en-US" altLang="zh-CN" dirty="0" smtClean="0"/>
              <a:t>Fluctuation(NOISE) too strong</a:t>
            </a:r>
          </a:p>
          <a:p>
            <a:r>
              <a:rPr lang="en-US" altLang="zh-CN" dirty="0" smtClean="0"/>
              <a:t>Need to restart the optimization</a:t>
            </a:r>
          </a:p>
          <a:p>
            <a:r>
              <a:rPr lang="en-US" altLang="zh-CN" dirty="0" smtClean="0"/>
              <a:t>New lattice (Weaker Q)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25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Vertical Emittance excited by Solenoid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6" y="1930171"/>
            <a:ext cx="7648575" cy="8286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6" y="3387268"/>
            <a:ext cx="7610475" cy="771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6" y="4752273"/>
            <a:ext cx="7629525" cy="7905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17210" y="4322052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Z: </a:t>
            </a:r>
            <a:r>
              <a:rPr lang="en-US" altLang="zh-CN" dirty="0" smtClean="0"/>
              <a:t>0.17/0.0038 nm (design)</a:t>
            </a:r>
            <a:endParaRPr lang="zh-CN" altLang="en-US" dirty="0" smtClean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17210" y="2982473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altLang="zh-CN" dirty="0" smtClean="0">
                <a:solidFill>
                  <a:srgbClr val="FF0000"/>
                </a:solidFill>
              </a:rPr>
              <a:t>: </a:t>
            </a:r>
            <a:r>
              <a:rPr lang="en-US" altLang="zh-CN" dirty="0" smtClean="0"/>
              <a:t>0.54/0.0017 nm(design)</a:t>
            </a:r>
            <a:endParaRPr lang="zh-CN" altLang="en-US" dirty="0" smtClean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7210" y="1495192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 smtClean="0">
                <a:solidFill>
                  <a:srgbClr val="FF0000"/>
                </a:solidFill>
              </a:rPr>
              <a:t>: </a:t>
            </a:r>
            <a:r>
              <a:rPr lang="en-US" altLang="zh-CN" dirty="0" smtClean="0"/>
              <a:t>1.21/0.0036 nm (design)</a:t>
            </a:r>
            <a:endParaRPr lang="zh-CN" altLang="en-US" dirty="0" smtClean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4690" y="1269774"/>
            <a:ext cx="290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Solenoid: 170412</a:t>
            </a:r>
          </a:p>
          <a:p>
            <a:r>
              <a:rPr lang="en-US" altLang="zh-CN" dirty="0" smtClean="0"/>
              <a:t>Lattice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170823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5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78" y="4347853"/>
            <a:ext cx="4086225" cy="24288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8" y="1804833"/>
            <a:ext cx="4086225" cy="24479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79" y="1804833"/>
            <a:ext cx="4086225" cy="2428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Tail (Crab Waist)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719943" y="1447800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X-Y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5" y="1817131"/>
            <a:ext cx="4086225" cy="2428875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5" y="4372449"/>
            <a:ext cx="4086225" cy="2428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46" y="4366903"/>
            <a:ext cx="4086225" cy="24479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92922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X-Z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106697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r>
              <a:rPr lang="en-US" altLang="zh-CN" dirty="0" smtClean="0"/>
              <a:t>-Z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228167" y="2373086"/>
            <a:ext cx="79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210985" y="4801960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139543" y="4801960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CW=0.5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198209" y="4846472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CW=0.5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13448" y="2373085"/>
            <a:ext cx="79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272114" y="2373085"/>
            <a:ext cx="79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084254" y="352079"/>
            <a:ext cx="275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Particle*Turn = 1e9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6683829" y="914400"/>
            <a:ext cx="515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Only help suppress the vertical tail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54" y="4235450"/>
            <a:ext cx="4086225" cy="2447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4" y="4243408"/>
            <a:ext cx="4086225" cy="2428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5" y="1820079"/>
            <a:ext cx="4086225" cy="2428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</a:t>
            </a:r>
            <a:r>
              <a:rPr lang="en-US" altLang="zh-CN" dirty="0" smtClean="0"/>
              <a:t>Tail (</a:t>
            </a:r>
            <a:r>
              <a:rPr lang="en-US" altLang="zh-CN" dirty="0"/>
              <a:t>Crab </a:t>
            </a:r>
            <a:r>
              <a:rPr lang="en-US" altLang="zh-CN" dirty="0" smtClean="0"/>
              <a:t>Waist)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" y="4254500"/>
            <a:ext cx="4086225" cy="2428875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1831171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75" y="1825625"/>
            <a:ext cx="408622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3014" y="2260682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CW=0.5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041572" y="2260682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CW=0.5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100238" y="2305194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CW=0.5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13014" y="4702957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041572" y="4678465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100238" y="4678465"/>
            <a:ext cx="9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084254" y="352079"/>
            <a:ext cx="275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Particle*Turn = 1e9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683829" y="914400"/>
            <a:ext cx="515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Half of crab waist strength is enough!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Tail </a:t>
            </a:r>
            <a:r>
              <a:rPr lang="en-US" altLang="zh-CN" dirty="0" smtClean="0"/>
              <a:t>(Particle*Turn)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5" y="4310457"/>
            <a:ext cx="4048125" cy="24288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8" y="1804833"/>
            <a:ext cx="4086225" cy="2447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79" y="1804833"/>
            <a:ext cx="4086225" cy="242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9943" y="1447800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X-Y</a:t>
            </a:r>
            <a:endParaRPr lang="zh-CN" altLang="en-US" dirty="0"/>
          </a:p>
        </p:txBody>
      </p:sp>
      <p:pic>
        <p:nvPicPr>
          <p:cNvPr id="8" name="内容占位符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5" y="1817131"/>
            <a:ext cx="4086225" cy="2428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92922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X-Z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6697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r>
              <a:rPr lang="en-US" altLang="zh-CN" dirty="0" smtClean="0"/>
              <a:t>-Z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29" y="4233708"/>
            <a:ext cx="4048125" cy="2428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78" y="4233708"/>
            <a:ext cx="4048125" cy="24479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36654" y="2127032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1e9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307380" y="2127032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1e9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125069" y="2127032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1e9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209117" y="4490475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07380" y="4489180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06697" y="4489179"/>
            <a:ext cx="7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Tail (Particle*Turn)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" y="4169342"/>
            <a:ext cx="4048125" cy="2428875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06" y="1561110"/>
            <a:ext cx="4086225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" y="1585706"/>
            <a:ext cx="40862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74" y="1580160"/>
            <a:ext cx="408622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3013" y="2015217"/>
            <a:ext cx="9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</a:t>
            </a:r>
          </a:p>
          <a:p>
            <a:r>
              <a:rPr lang="en-US" altLang="zh-CN" dirty="0" smtClean="0"/>
              <a:t>1e9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041571" y="2015217"/>
            <a:ext cx="9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</a:t>
            </a:r>
          </a:p>
          <a:p>
            <a:r>
              <a:rPr lang="en-US" altLang="zh-CN" dirty="0" smtClean="0"/>
              <a:t>1e9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100237" y="2059729"/>
            <a:ext cx="9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</a:t>
            </a:r>
          </a:p>
          <a:p>
            <a:r>
              <a:rPr lang="en-US" altLang="zh-CN" dirty="0" smtClean="0"/>
              <a:t>1e9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06" y="4169342"/>
            <a:ext cx="4048125" cy="2428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74" y="4169342"/>
            <a:ext cx="4048125" cy="24479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09117" y="4490475"/>
            <a:ext cx="9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0589" y="4490474"/>
            <a:ext cx="9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98714" y="4490474"/>
            <a:ext cx="9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smtClean="0">
                <a:solidFill>
                  <a:srgbClr val="FF0000"/>
                </a:solidFill>
              </a:rPr>
              <a:t>1e10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7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78" y="1740879"/>
            <a:ext cx="4048125" cy="2447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29" y="1740879"/>
            <a:ext cx="4048125" cy="2428875"/>
          </a:xfrm>
          <a:prstGeom prst="rect">
            <a:avLst/>
          </a:prstGeom>
        </p:spPr>
      </p:pic>
      <p:pic>
        <p:nvPicPr>
          <p:cNvPr id="17" name="内容占位符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" y="1750403"/>
            <a:ext cx="4048125" cy="2428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Tail (Start Turn)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19943" y="1447800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X-Y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2922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X-Z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106697" y="14422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r>
              <a:rPr lang="en-US" altLang="zh-CN" dirty="0" smtClean="0"/>
              <a:t>-Z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140279" y="2127032"/>
            <a:ext cx="10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 = 0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469636" y="2120463"/>
            <a:ext cx="120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=0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37942" y="2120464"/>
            <a:ext cx="10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 = 0</a:t>
            </a:r>
            <a:endParaRPr lang="zh-CN" altLang="en-US" dirty="0"/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" y="4233708"/>
            <a:ext cx="4048125" cy="2428875"/>
          </a:xfr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29" y="4233708"/>
            <a:ext cx="4048125" cy="2428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78" y="4233708"/>
            <a:ext cx="4048125" cy="24479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024743" y="4489178"/>
            <a:ext cx="13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 = 900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992922" y="4548068"/>
            <a:ext cx="13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 = 900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0226439" y="4548068"/>
            <a:ext cx="13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CW=0, </a:t>
            </a:r>
            <a:r>
              <a:rPr lang="en-US" altLang="zh-CN" dirty="0" err="1" smtClean="0"/>
              <a:t>STurn</a:t>
            </a:r>
            <a:r>
              <a:rPr lang="en-US" altLang="zh-CN" dirty="0" smtClean="0"/>
              <a:t> = 900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817364" y="91574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There exist no clear difference. Need more detailed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comparision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1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Tail </a:t>
            </a:r>
            <a:r>
              <a:rPr lang="en-US" altLang="zh-CN" dirty="0" smtClean="0"/>
              <a:t>(Start Turn)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" y="3908085"/>
            <a:ext cx="4048125" cy="2428875"/>
          </a:xfrm>
        </p:spPr>
      </p:pic>
      <p:pic>
        <p:nvPicPr>
          <p:cNvPr id="4" name="内容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" y="1371718"/>
            <a:ext cx="4048125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06" y="1371718"/>
            <a:ext cx="404812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74" y="1371718"/>
            <a:ext cx="404812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2971" y="16928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05" y="3908084"/>
            <a:ext cx="4048125" cy="2428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73" y="3908084"/>
            <a:ext cx="4048125" cy="24479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17364" y="91574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There exist no clear difference. Need more detailed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comparision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5371" y="16928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62137" y="16928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39686" y="4233413"/>
            <a:ext cx="130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900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42239" y="4233413"/>
            <a:ext cx="130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900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98852" y="4233413"/>
            <a:ext cx="130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CW=0.5, </a:t>
            </a:r>
            <a:r>
              <a:rPr lang="en-US" altLang="zh-CN" dirty="0" err="1"/>
              <a:t>STurn</a:t>
            </a:r>
            <a:r>
              <a:rPr lang="en-US" altLang="zh-CN" dirty="0"/>
              <a:t> = </a:t>
            </a:r>
            <a:r>
              <a:rPr lang="en-US" altLang="zh-CN" dirty="0" smtClean="0"/>
              <a:t>900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4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DA, Lattice 170823, Optimized with 50turns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0" y="1466397"/>
            <a:ext cx="5057775" cy="2819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7822"/>
            <a:ext cx="5010150" cy="2847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673" y="4001294"/>
            <a:ext cx="5029200" cy="2800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0229" y="4920343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= 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2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299</Words>
  <Application>Microsoft Office PowerPoint</Application>
  <PresentationFormat>宽屏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Office 主题</vt:lpstr>
      <vt:lpstr>Solenoid/Tail/DA</vt:lpstr>
      <vt:lpstr>Vertical Emittance excited by Solenoid</vt:lpstr>
      <vt:lpstr>Beam Tail (Crab Waist)</vt:lpstr>
      <vt:lpstr>Beam Tail (Crab Waist)</vt:lpstr>
      <vt:lpstr>Beam Tail (Particle*Turn)</vt:lpstr>
      <vt:lpstr>Beam Tail (Particle*Turn)</vt:lpstr>
      <vt:lpstr>Beam Tail (Start Turn)</vt:lpstr>
      <vt:lpstr>Beam Tail (Start Turn)</vt:lpstr>
      <vt:lpstr>DA, Lattice 170823, Optimized with 50turns</vt:lpstr>
      <vt:lpstr>DA, Lattice 170823, Optimized with 100turns</vt:lpstr>
      <vt:lpstr>DA, Lattice 170823, Optimized with 50turns, CW=0.5</vt:lpstr>
      <vt:lpstr>DA, Lattice 170823, Optimized with 100turns, CW=0.5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48</cp:revision>
  <dcterms:created xsi:type="dcterms:W3CDTF">2017-09-14T07:13:26Z</dcterms:created>
  <dcterms:modified xsi:type="dcterms:W3CDTF">2017-09-21T08:45:56Z</dcterms:modified>
</cp:coreProperties>
</file>