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9" r:id="rId5"/>
    <p:sldId id="262" r:id="rId6"/>
    <p:sldId id="261" r:id="rId7"/>
    <p:sldId id="258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D2E5A-9C4E-4C92-8792-45F5AE781A20}" type="datetimeFigureOut">
              <a:rPr lang="zh-CN" altLang="en-US" smtClean="0"/>
              <a:t>2017-9-28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57155-FB31-434D-8DE0-222E1FD8BE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37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x.217.12, </a:t>
            </a:r>
            <a:r>
              <a:rPr lang="zh-CN" altLang="en-US" dirty="0" smtClean="0"/>
              <a:t>参考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57155-FB31-434D-8DE0-222E1FD8BE39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78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1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344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38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93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76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2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333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87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060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8296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35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ED43-EEB3-418F-ADBF-45E1D9567D51}" type="datetimeFigureOut">
              <a:rPr lang="zh-CN" altLang="en-US" smtClean="0"/>
              <a:t>2017-9-27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F3A5D-CFE1-40EC-8BC4-B59260117D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92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DA 170823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ZHANG, Yuan   WANG,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  WANG, Dou  GENG, </a:t>
            </a:r>
            <a:r>
              <a:rPr lang="en-US" altLang="zh-CN" dirty="0" err="1" smtClean="0"/>
              <a:t>Huiping</a:t>
            </a:r>
            <a:endParaRPr lang="en-US" altLang="zh-CN" dirty="0" smtClean="0"/>
          </a:p>
          <a:p>
            <a:r>
              <a:rPr lang="en-US" altLang="zh-CN" dirty="0" smtClean="0"/>
              <a:t>2017-9-29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6899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X-Z DA, 100turn, </a:t>
            </a:r>
            <a:br>
              <a:rPr lang="en-US" altLang="zh-CN" dirty="0" smtClean="0"/>
            </a:br>
            <a:r>
              <a:rPr lang="en-US" altLang="zh-CN" dirty="0" smtClean="0"/>
              <a:t>10 samples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857" y="2050906"/>
            <a:ext cx="5057775" cy="2809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34169"/>
            <a:ext cx="5086350" cy="28479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25" y="3565814"/>
            <a:ext cx="50387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830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XY-DA, 100 turn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Phase=0</a:t>
            </a:r>
            <a:br>
              <a:rPr lang="en-US" altLang="zh-CN" dirty="0" smtClean="0"/>
            </a:br>
            <a:r>
              <a:rPr lang="en-US" altLang="zh-CN" dirty="0" smtClean="0"/>
              <a:t>100 samples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8085" y="1825625"/>
            <a:ext cx="74358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5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XY-DA, 100 turn</a:t>
            </a:r>
            <a:r>
              <a:rPr lang="zh-CN" altLang="en-US" dirty="0" smtClean="0"/>
              <a:t>，</a:t>
            </a:r>
            <a:r>
              <a:rPr lang="en-US" altLang="zh-CN" dirty="0" smtClean="0"/>
              <a:t>Phase=Pi/2</a:t>
            </a:r>
            <a:br>
              <a:rPr lang="en-US" altLang="zh-CN" dirty="0" smtClean="0"/>
            </a:br>
            <a:r>
              <a:rPr lang="en-US" altLang="zh-CN" dirty="0" smtClean="0"/>
              <a:t>100 samples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4315" y="1825625"/>
            <a:ext cx="74633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85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78" y="4347853"/>
            <a:ext cx="4086225" cy="242887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658" y="1804833"/>
            <a:ext cx="4086225" cy="2447925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279" y="1804833"/>
            <a:ext cx="4086225" cy="24288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 Tail (Crab Waist)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719943" y="1447800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X-Y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5" y="1817131"/>
            <a:ext cx="4086225" cy="2428875"/>
          </a:xfr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5" y="4372449"/>
            <a:ext cx="4086225" cy="24288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946" y="4366903"/>
            <a:ext cx="4086225" cy="2447925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992922" y="1442253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X-Z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10106697" y="1442253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Y</a:t>
            </a:r>
            <a:r>
              <a:rPr lang="en-US" altLang="zh-CN" dirty="0" smtClean="0"/>
              <a:t>-Z</a:t>
            </a:r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2228167" y="2373086"/>
            <a:ext cx="79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CW=0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2210985" y="4801960"/>
            <a:ext cx="94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CW=0.5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6139543" y="4801960"/>
            <a:ext cx="94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CW=0.5</a:t>
            </a:r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10198209" y="4846472"/>
            <a:ext cx="94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CW=0.5</a:t>
            </a:r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213448" y="2373085"/>
            <a:ext cx="79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CW=0</a:t>
            </a:r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0272114" y="2373085"/>
            <a:ext cx="79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mtClean="0"/>
              <a:t>CW=0</a:t>
            </a:r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9084254" y="352079"/>
            <a:ext cx="275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Particle*Turn = 1e9</a:t>
            </a:r>
            <a:endParaRPr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6683829" y="914400"/>
            <a:ext cx="5156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Only help suppress the vertical tail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52" y="1369002"/>
            <a:ext cx="4800600" cy="26974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0831" y="1369002"/>
            <a:ext cx="4770120" cy="26974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392" y="4066482"/>
            <a:ext cx="4709160" cy="27203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60831" y="4201419"/>
            <a:ext cx="465582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62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Parameters 170825</a:t>
            </a:r>
            <a:r>
              <a:rPr lang="zh-CN" altLang="en-US" dirty="0" smtClean="0"/>
              <a:t>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Higgs Luminosity @0.55,0.61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9036" y="1935667"/>
            <a:ext cx="4724400" cy="28289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146" y="1935667"/>
            <a:ext cx="47339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3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65</Words>
  <Application>Microsoft Office PowerPoint</Application>
  <PresentationFormat>宽屏</PresentationFormat>
  <Paragraphs>22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DA 170823</vt:lpstr>
      <vt:lpstr>X-Z DA, 100turn,  10 samples</vt:lpstr>
      <vt:lpstr>XY-DA, 100 turn，Phase=0 100 samples</vt:lpstr>
      <vt:lpstr>XY-DA, 100 turn，Phase=Pi/2 100 samples</vt:lpstr>
      <vt:lpstr>Beam Tail (Crab Waist)</vt:lpstr>
      <vt:lpstr>Chromaticity</vt:lpstr>
      <vt:lpstr>Main Parameters 170825， Higgs Luminosity @0.55,0.61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Yuan Zhang</dc:creator>
  <cp:lastModifiedBy>Yuan Zhang</cp:lastModifiedBy>
  <cp:revision>21</cp:revision>
  <dcterms:created xsi:type="dcterms:W3CDTF">2017-09-27T06:50:05Z</dcterms:created>
  <dcterms:modified xsi:type="dcterms:W3CDTF">2017-09-28T09:27:36Z</dcterms:modified>
</cp:coreProperties>
</file>