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85" r:id="rId3"/>
    <p:sldId id="286" r:id="rId4"/>
    <p:sldId id="280" r:id="rId5"/>
    <p:sldId id="274" r:id="rId6"/>
    <p:sldId id="260" r:id="rId7"/>
    <p:sldId id="279" r:id="rId8"/>
    <p:sldId id="282" r:id="rId9"/>
    <p:sldId id="283" r:id="rId10"/>
    <p:sldId id="284" r:id="rId11"/>
    <p:sldId id="287" r:id="rId12"/>
    <p:sldId id="28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757F9-DC9E-457E-B6FD-720CB4B11D15}" type="datetimeFigureOut">
              <a:rPr lang="zh-CN" altLang="en-US" smtClean="0"/>
              <a:t>2017-9-25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50280-5B78-49C4-B2B3-495955F477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4440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2017-9-25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2017-9-25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2017-9-25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2017-9-25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2017-9-25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2017-9-25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2017-9-25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2017-9-25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2017-9-25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2017-9-25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2017-9-25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2017-9-25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CEPC </a:t>
            </a:r>
            <a:r>
              <a:rPr lang="en-US" altLang="zh-CN" dirty="0" smtClean="0"/>
              <a:t>Parameter /</a:t>
            </a:r>
            <a:r>
              <a:rPr lang="en-US" altLang="zh-CN" dirty="0" smtClean="0"/>
              <a:t>DA </a:t>
            </a:r>
            <a:r>
              <a:rPr lang="en-US" altLang="zh-CN" dirty="0" smtClean="0"/>
              <a:t>optimization with downhill Simplex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Dou Wang, </a:t>
            </a:r>
            <a:r>
              <a:rPr lang="en-US" altLang="zh-CN" sz="2400" dirty="0" smtClean="0"/>
              <a:t>Yuan </a:t>
            </a:r>
            <a:r>
              <a:rPr lang="en-US" altLang="zh-CN" sz="2400" dirty="0"/>
              <a:t>Zhang, </a:t>
            </a:r>
            <a:r>
              <a:rPr lang="en-US" altLang="zh-CN" sz="2400" dirty="0" err="1"/>
              <a:t>Yiwei</a:t>
            </a:r>
            <a:r>
              <a:rPr lang="en-US" altLang="zh-CN" sz="2400" dirty="0"/>
              <a:t> Wang, </a:t>
            </a:r>
            <a:r>
              <a:rPr lang="en-US" altLang="zh-CN" sz="2400" dirty="0" smtClean="0"/>
              <a:t>Na Wang, </a:t>
            </a:r>
            <a:r>
              <a:rPr lang="en-US" altLang="zh-CN" sz="2400" dirty="0" err="1" smtClean="0"/>
              <a:t>Huiping</a:t>
            </a:r>
            <a:r>
              <a:rPr lang="en-US" altLang="zh-CN" sz="2400" dirty="0" smtClean="0"/>
              <a:t> </a:t>
            </a:r>
            <a:r>
              <a:rPr lang="en-US" altLang="zh-CN" sz="2400" dirty="0" err="1"/>
              <a:t>Geng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Sha</a:t>
            </a:r>
            <a:r>
              <a:rPr lang="en-US" altLang="zh-CN" sz="2400" dirty="0"/>
              <a:t> Bai, </a:t>
            </a:r>
            <a:r>
              <a:rPr lang="en-US" altLang="zh-CN" sz="2400" dirty="0" err="1" smtClean="0"/>
              <a:t>Chenghui</a:t>
            </a:r>
            <a:r>
              <a:rPr lang="en-US" altLang="zh-CN" sz="2400" dirty="0" smtClean="0"/>
              <a:t> Yu, </a:t>
            </a:r>
            <a:r>
              <a:rPr lang="en-US" altLang="zh-CN" sz="2400" dirty="0" err="1"/>
              <a:t>Jie</a:t>
            </a:r>
            <a:r>
              <a:rPr lang="en-US" altLang="zh-CN" sz="2400" dirty="0"/>
              <a:t> Gao</a:t>
            </a:r>
            <a:endParaRPr lang="zh-CN" altLang="en-US" sz="24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57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DA-after optimization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228184" y="1414517"/>
            <a:ext cx="10262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prstClr val="black"/>
                </a:solidFill>
              </a:rPr>
              <a:t>100turns</a:t>
            </a:r>
          </a:p>
          <a:p>
            <a:pPr lvl="0"/>
            <a:r>
              <a:rPr lang="en-US" altLang="zh-CN" dirty="0" smtClean="0">
                <a:solidFill>
                  <a:prstClr val="black"/>
                </a:solidFill>
              </a:rPr>
              <a:t>50 seeds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141451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Crab=0</a:t>
            </a:r>
            <a:endParaRPr lang="zh-CN" alt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348880"/>
            <a:ext cx="6203159" cy="389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47664" y="6093296"/>
            <a:ext cx="208823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Ax(0):        15 </a:t>
            </a:r>
            <a:r>
              <a:rPr lang="en-US" altLang="zh-CN" dirty="0" smtClean="0">
                <a:sym typeface="Symbol"/>
              </a:rPr>
              <a:t>x</a:t>
            </a:r>
          </a:p>
          <a:p>
            <a:r>
              <a:rPr lang="en-US" altLang="zh-CN" dirty="0" smtClean="0"/>
              <a:t>Ax(</a:t>
            </a:r>
            <a:r>
              <a:rPr lang="en-US" altLang="zh-CN" dirty="0">
                <a:sym typeface="Symbol"/>
              </a:rPr>
              <a:t> </a:t>
            </a:r>
            <a:r>
              <a:rPr lang="en-US" altLang="zh-CN" dirty="0" smtClean="0"/>
              <a:t>1%):  11 </a:t>
            </a:r>
            <a:r>
              <a:rPr lang="en-US" altLang="zh-CN" dirty="0">
                <a:sym typeface="Symbol"/>
              </a:rPr>
              <a:t></a:t>
            </a:r>
            <a:r>
              <a:rPr lang="en-US" altLang="zh-CN" dirty="0" smtClean="0">
                <a:sym typeface="Symbol"/>
              </a:rPr>
              <a:t>x</a:t>
            </a:r>
            <a:endParaRPr lang="en-US" altLang="zh-CN" dirty="0">
              <a:sym typeface="Symbo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0152" y="6340287"/>
            <a:ext cx="195681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DA </a:t>
            </a:r>
            <a:r>
              <a:rPr lang="en-US" altLang="zh-CN" dirty="0" err="1" smtClean="0"/>
              <a:t>bandwith</a:t>
            </a:r>
            <a:r>
              <a:rPr lang="en-US" altLang="zh-CN" dirty="0" smtClean="0"/>
              <a:t>: 1.6%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588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DA-before optimization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228184" y="1414517"/>
            <a:ext cx="10262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prstClr val="black"/>
                </a:solidFill>
              </a:rPr>
              <a:t>100turns</a:t>
            </a:r>
          </a:p>
          <a:p>
            <a:pPr lvl="0"/>
            <a:r>
              <a:rPr lang="en-US" altLang="zh-CN" dirty="0" smtClean="0">
                <a:solidFill>
                  <a:prstClr val="black"/>
                </a:solidFill>
              </a:rPr>
              <a:t>50 seeds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141451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Crab=1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04864"/>
            <a:ext cx="6177883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89040"/>
            <a:ext cx="4301083" cy="2858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47664" y="6093296"/>
            <a:ext cx="208823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Ax(0):        15 </a:t>
            </a:r>
            <a:r>
              <a:rPr lang="en-US" altLang="zh-CN" dirty="0" smtClean="0">
                <a:sym typeface="Symbol"/>
              </a:rPr>
              <a:t>x</a:t>
            </a:r>
          </a:p>
          <a:p>
            <a:r>
              <a:rPr lang="en-US" altLang="zh-CN" dirty="0" smtClean="0"/>
              <a:t>Ax(</a:t>
            </a:r>
            <a:r>
              <a:rPr lang="en-US" altLang="zh-CN" dirty="0">
                <a:sym typeface="Symbol"/>
              </a:rPr>
              <a:t> </a:t>
            </a:r>
            <a:r>
              <a:rPr lang="en-US" altLang="zh-CN" dirty="0" smtClean="0"/>
              <a:t>1%):  3 </a:t>
            </a:r>
            <a:r>
              <a:rPr lang="en-US" altLang="zh-CN" dirty="0">
                <a:sym typeface="Symbol"/>
              </a:rPr>
              <a:t></a:t>
            </a:r>
            <a:r>
              <a:rPr lang="en-US" altLang="zh-CN" dirty="0" smtClean="0">
                <a:sym typeface="Symbol"/>
              </a:rPr>
              <a:t>x</a:t>
            </a:r>
            <a:endParaRPr lang="en-US" altLang="zh-CN" dirty="0">
              <a:sym typeface="Symbo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6443944"/>
            <a:ext cx="195681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DA </a:t>
            </a:r>
            <a:r>
              <a:rPr lang="en-US" altLang="zh-CN" dirty="0" err="1" smtClean="0"/>
              <a:t>bandwith</a:t>
            </a:r>
            <a:r>
              <a:rPr lang="en-US" altLang="zh-CN" dirty="0" smtClean="0"/>
              <a:t>: 1.2%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137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DA-after </a:t>
            </a:r>
            <a:r>
              <a:rPr lang="en-US" altLang="zh-CN" dirty="0"/>
              <a:t>optimization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20888"/>
            <a:ext cx="6089842" cy="3833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6228184" y="1414517"/>
            <a:ext cx="10262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prstClr val="black"/>
                </a:solidFill>
              </a:rPr>
              <a:t>100turns</a:t>
            </a:r>
          </a:p>
          <a:p>
            <a:pPr lvl="0"/>
            <a:r>
              <a:rPr lang="en-US" altLang="zh-CN" dirty="0" smtClean="0">
                <a:solidFill>
                  <a:prstClr val="black"/>
                </a:solidFill>
              </a:rPr>
              <a:t>50 seeds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41451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Crab=1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6093296"/>
            <a:ext cx="208823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Ax(0):        15 </a:t>
            </a:r>
            <a:r>
              <a:rPr lang="en-US" altLang="zh-CN" dirty="0" smtClean="0">
                <a:sym typeface="Symbol"/>
              </a:rPr>
              <a:t>x</a:t>
            </a:r>
          </a:p>
          <a:p>
            <a:r>
              <a:rPr lang="en-US" altLang="zh-CN" dirty="0" smtClean="0"/>
              <a:t>Ax(</a:t>
            </a:r>
            <a:r>
              <a:rPr lang="en-US" altLang="zh-CN" dirty="0">
                <a:sym typeface="Symbol"/>
              </a:rPr>
              <a:t> </a:t>
            </a:r>
            <a:r>
              <a:rPr lang="en-US" altLang="zh-CN" dirty="0" smtClean="0"/>
              <a:t>1%):  6 </a:t>
            </a:r>
            <a:r>
              <a:rPr lang="en-US" altLang="zh-CN" dirty="0">
                <a:sym typeface="Symbol"/>
              </a:rPr>
              <a:t></a:t>
            </a:r>
            <a:r>
              <a:rPr lang="en-US" altLang="zh-CN" dirty="0" smtClean="0">
                <a:sym typeface="Symbol"/>
              </a:rPr>
              <a:t>x</a:t>
            </a:r>
            <a:endParaRPr lang="en-US" altLang="zh-CN" dirty="0">
              <a:sym typeface="Symbo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2160" y="6386453"/>
            <a:ext cx="195681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DA </a:t>
            </a:r>
            <a:r>
              <a:rPr lang="en-US" altLang="zh-CN" dirty="0" err="1" smtClean="0"/>
              <a:t>bandwith</a:t>
            </a:r>
            <a:r>
              <a:rPr lang="en-US" altLang="zh-CN" dirty="0" smtClean="0"/>
              <a:t>: 1.4%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804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CEPC  CDR</a:t>
            </a:r>
            <a:r>
              <a:rPr lang="zh-CN" alt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endParaRPr lang="zh-CN" altLang="en-US" sz="22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561313"/>
              </p:ext>
            </p:extLst>
          </p:nvPr>
        </p:nvGraphicFramePr>
        <p:xfrm>
          <a:off x="1619672" y="836712"/>
          <a:ext cx="5831248" cy="5892054"/>
        </p:xfrm>
        <a:graphic>
          <a:graphicData uri="http://schemas.openxmlformats.org/drawingml/2006/table">
            <a:tbl>
              <a:tblPr firstRow="1" bandRow="1"/>
              <a:tblGrid>
                <a:gridCol w="2022643"/>
                <a:gridCol w="1224231"/>
                <a:gridCol w="1238701"/>
                <a:gridCol w="1345673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Higgs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Z-low </a:t>
                      </a:r>
                      <a:r>
                        <a:rPr lang="en-US" altLang="zh-CN" sz="1600" b="1" i="1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lum</a:t>
                      </a: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348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5240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/>
                          <a:ea typeface="宋体"/>
                        </a:rPr>
                        <a:t>7800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90.7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/>
                          <a:ea typeface="宋体"/>
                        </a:rPr>
                        <a:t>60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0.36/0.002</a:t>
                      </a:r>
                      <a:endParaRPr lang="zh-CN" altLang="zh-CN" sz="1200" b="0" kern="1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0.36/0.002</a:t>
                      </a:r>
                      <a:endParaRPr lang="zh-CN" altLang="zh-CN" sz="1200" b="0" kern="1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0.36/0.002</a:t>
                      </a:r>
                      <a:endParaRPr lang="zh-CN" altLang="zh-CN" sz="1200" b="0" kern="1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1.21/0.0036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0.54/0.0018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0.17/0.0029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20.9/0.086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13.9/0.060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7.91/0.076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0.028/0.093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0.014/0.067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0.0076/0.034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134.4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138.6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0.465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0.43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0.94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2.06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5.07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3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628799"/>
            <a:ext cx="62646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Ne: </a:t>
            </a:r>
            <a:r>
              <a:rPr lang="en-US" altLang="zh-CN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 </a:t>
            </a:r>
            <a:r>
              <a:rPr lang="en-US" altLang="zh-CN" sz="2400" kern="100" dirty="0">
                <a:latin typeface="Times New Roman"/>
                <a:cs typeface="Times New Roman"/>
              </a:rPr>
              <a:t>10</a:t>
            </a:r>
            <a:r>
              <a:rPr lang="en-US" altLang="zh-CN" sz="2400" kern="100" baseline="30000" dirty="0">
                <a:latin typeface="Times New Roman"/>
                <a:cs typeface="Times New Roman"/>
              </a:rPr>
              <a:t>10  </a:t>
            </a:r>
            <a:r>
              <a:rPr lang="en-US" altLang="zh-CN" sz="2400" kern="100" baseline="30000" dirty="0" smtClean="0">
                <a:latin typeface="Times New Roman"/>
                <a:cs typeface="Times New Roman"/>
                <a:sym typeface="Symbol"/>
              </a:rPr>
              <a:t>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1.6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 </a:t>
            </a:r>
            <a:r>
              <a:rPr lang="en-US" altLang="zh-CN" sz="2400" kern="100" dirty="0">
                <a:latin typeface="Times New Roman"/>
                <a:cs typeface="Times New Roman"/>
              </a:rPr>
              <a:t>10</a:t>
            </a:r>
            <a:r>
              <a:rPr lang="en-US" altLang="zh-CN" sz="2400" kern="100" baseline="30000" dirty="0">
                <a:latin typeface="Times New Roman"/>
                <a:cs typeface="Times New Roman"/>
              </a:rPr>
              <a:t>10 </a:t>
            </a:r>
            <a:r>
              <a:rPr lang="en-US" altLang="zh-CN" sz="2400" dirty="0" smtClean="0">
                <a:sym typeface="Symbol"/>
              </a:rPr>
              <a:t>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ym typeface="Symbol"/>
              </a:rPr>
              <a:t>z: 3.03.7</a:t>
            </a:r>
            <a:r>
              <a:rPr lang="en-US" altLang="zh-CN" sz="2400" kern="100" dirty="0">
                <a:latin typeface="Times New Roman"/>
                <a:cs typeface="Times New Roman"/>
                <a:sym typeface="Symbol"/>
              </a:rPr>
              <a:t> </a:t>
            </a:r>
            <a:r>
              <a:rPr lang="en-US" altLang="zh-CN" sz="2400" kern="100" dirty="0" smtClean="0">
                <a:latin typeface="Times New Roman"/>
                <a:cs typeface="Times New Roman"/>
                <a:sym typeface="Symbol"/>
              </a:rPr>
              <a:t>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400" kern="100" dirty="0" smtClean="0">
                <a:latin typeface="Times New Roman"/>
                <a:cs typeface="Times New Roman"/>
                <a:sym typeface="Symbol"/>
              </a:rPr>
              <a:t>Coupling: 2.2% 1.7%</a:t>
            </a:r>
            <a:endParaRPr lang="en-US" altLang="zh-CN" sz="2400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400" i="1" kern="100" dirty="0" smtClean="0">
                <a:latin typeface="Times New Roman"/>
                <a:cs typeface="Times New Roman"/>
                <a:sym typeface="Symbol"/>
              </a:rPr>
              <a:t></a:t>
            </a:r>
            <a:r>
              <a:rPr lang="en-US" altLang="zh-CN" sz="2400" i="1" kern="100" baseline="-25000" dirty="0">
                <a:latin typeface="Times New Roman"/>
                <a:cs typeface="Times New Roman"/>
              </a:rPr>
              <a:t>x</a:t>
            </a:r>
            <a:r>
              <a:rPr lang="en-US" altLang="zh-CN" sz="2400" kern="100" dirty="0">
                <a:latin typeface="Times New Roman"/>
                <a:cs typeface="Times New Roman"/>
              </a:rPr>
              <a:t>/</a:t>
            </a:r>
            <a:r>
              <a:rPr lang="en-US" altLang="zh-CN" sz="2400" i="1" kern="100" dirty="0">
                <a:latin typeface="Times New Roman"/>
                <a:cs typeface="Times New Roman"/>
                <a:sym typeface="Symbol"/>
              </a:rPr>
              <a:t></a:t>
            </a:r>
            <a:r>
              <a:rPr lang="en-US" altLang="zh-CN" sz="2400" i="1" kern="100" baseline="-25000" dirty="0" smtClean="0">
                <a:latin typeface="Times New Roman"/>
                <a:cs typeface="Times New Roman"/>
              </a:rPr>
              <a:t>y </a:t>
            </a:r>
            <a:r>
              <a:rPr lang="en-US" altLang="zh-CN" sz="2400" kern="100" dirty="0" smtClean="0">
                <a:latin typeface="Times New Roman"/>
                <a:cs typeface="Times New Roman"/>
              </a:rPr>
              <a:t>: </a:t>
            </a:r>
            <a:r>
              <a:rPr lang="en-US" altLang="zh-CN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0.0076/0.034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ym typeface="Symbol"/>
              </a:rPr>
              <a:t></a:t>
            </a:r>
            <a:endParaRPr lang="en-US" altLang="zh-CN" sz="2400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4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RF  : 1.2% 0.75% </a:t>
            </a:r>
            <a:r>
              <a:rPr lang="en-US" altLang="zh-CN" sz="2400" dirty="0">
                <a:sym typeface="Symbol"/>
              </a:rPr>
              <a:t></a:t>
            </a:r>
            <a:endParaRPr lang="en-US" altLang="zh-CN" sz="2400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400" kern="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</a:t>
            </a:r>
            <a:r>
              <a:rPr lang="en-US" altLang="zh-CN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3550</a:t>
            </a:r>
            <a:r>
              <a:rPr lang="en-US" altLang="zh-CN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7800 </a:t>
            </a:r>
            <a:r>
              <a:rPr lang="en-US" altLang="zh-CN" sz="2400" kern="100" dirty="0" smtClean="0">
                <a:latin typeface="Times New Roman"/>
                <a:cs typeface="Times New Roman"/>
                <a:sym typeface="Symbol"/>
              </a:rPr>
              <a:t></a:t>
            </a:r>
            <a:endParaRPr lang="zh-CN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59832" y="188640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Z update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5838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CEPC_RING_v20170921_1.sad</a:t>
            </a:r>
            <a:endParaRPr lang="zh-CN" alt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28800"/>
            <a:ext cx="5402841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66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CEPC_RING_v20170921_1.sad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3"/>
            <a:ext cx="4320480" cy="324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896" y="3124598"/>
            <a:ext cx="4473959" cy="3400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876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CEPC_RING_v20170921_1.sad</a:t>
            </a:r>
            <a:endParaRPr lang="zh-CN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192" y="2348880"/>
            <a:ext cx="7099897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18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Downhill Simplex modification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971600" y="1772816"/>
            <a:ext cx="7715200" cy="1485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3200" dirty="0" smtClean="0"/>
              <a:t>Cancel the noise due to fluctuation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3200" dirty="0" smtClean="0"/>
              <a:t>Two methods</a:t>
            </a:r>
            <a:r>
              <a:rPr lang="zh-CN" altLang="en-US" sz="3200" dirty="0" smtClean="0"/>
              <a:t>：</a:t>
            </a:r>
            <a:endParaRPr lang="zh-CN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372816" y="3573016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zh-CN" sz="2400" dirty="0" smtClean="0"/>
              <a:t>Scan whole DA list (5 seeds) </a:t>
            </a:r>
            <a:r>
              <a:rPr lang="en-US" altLang="zh-CN" sz="2400" dirty="0" smtClean="0">
                <a:sym typeface="Symbol"/>
              </a:rPr>
              <a:t> Minimum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zh-CN" sz="2400" dirty="0" smtClean="0"/>
              <a:t>Scan DA at center energy (10 seeds)</a:t>
            </a:r>
            <a:r>
              <a:rPr lang="en-US" altLang="zh-CN" sz="2400" dirty="0">
                <a:sym typeface="Symbol"/>
              </a:rPr>
              <a:t>  </a:t>
            </a:r>
            <a:r>
              <a:rPr lang="en-US" altLang="zh-CN" sz="2400" dirty="0" smtClean="0">
                <a:sym typeface="Symbol"/>
              </a:rPr>
              <a:t>Minimum </a:t>
            </a:r>
            <a:r>
              <a:rPr lang="en-US" altLang="zh-CN" sz="2400" dirty="0">
                <a:sym typeface="Symbol"/>
              </a:rPr>
              <a:t> </a:t>
            </a:r>
            <a:r>
              <a:rPr lang="en-US" altLang="zh-CN" sz="2400" dirty="0" smtClean="0">
                <a:sym typeface="Symbol"/>
              </a:rPr>
              <a:t>Clip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5877272"/>
            <a:ext cx="72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This week, we used method 2 to save computer time.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60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DA-before optimization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228184" y="1414517"/>
            <a:ext cx="10262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prstClr val="black"/>
                </a:solidFill>
              </a:rPr>
              <a:t>100turns</a:t>
            </a:r>
          </a:p>
          <a:p>
            <a:pPr lvl="0"/>
            <a:r>
              <a:rPr lang="en-US" altLang="zh-CN" dirty="0" smtClean="0">
                <a:solidFill>
                  <a:prstClr val="black"/>
                </a:solidFill>
              </a:rPr>
              <a:t>50 seeds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141451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Crab=0</a:t>
            </a:r>
            <a:endParaRPr lang="zh-CN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720" y="2204864"/>
            <a:ext cx="6406693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449" y="3789040"/>
            <a:ext cx="4173371" cy="277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47664" y="6093296"/>
            <a:ext cx="208823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Ax(0):        15 </a:t>
            </a:r>
            <a:r>
              <a:rPr lang="en-US" altLang="zh-CN" dirty="0" smtClean="0">
                <a:sym typeface="Symbol"/>
              </a:rPr>
              <a:t>x</a:t>
            </a:r>
          </a:p>
          <a:p>
            <a:r>
              <a:rPr lang="en-US" altLang="zh-CN" dirty="0" smtClean="0"/>
              <a:t>Ax(</a:t>
            </a:r>
            <a:r>
              <a:rPr lang="en-US" altLang="zh-CN" dirty="0">
                <a:sym typeface="Symbol"/>
              </a:rPr>
              <a:t> </a:t>
            </a:r>
            <a:r>
              <a:rPr lang="en-US" altLang="zh-CN" dirty="0" smtClean="0"/>
              <a:t>1%):  3 </a:t>
            </a:r>
            <a:r>
              <a:rPr lang="en-US" altLang="zh-CN" dirty="0">
                <a:sym typeface="Symbol"/>
              </a:rPr>
              <a:t></a:t>
            </a:r>
            <a:r>
              <a:rPr lang="en-US" altLang="zh-CN" dirty="0" smtClean="0">
                <a:sym typeface="Symbol"/>
              </a:rPr>
              <a:t>x</a:t>
            </a:r>
            <a:endParaRPr lang="en-US" altLang="zh-CN" dirty="0"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6443944"/>
            <a:ext cx="195681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DA </a:t>
            </a:r>
            <a:r>
              <a:rPr lang="en-US" altLang="zh-CN" dirty="0" err="1" smtClean="0"/>
              <a:t>bandwith</a:t>
            </a:r>
            <a:r>
              <a:rPr lang="en-US" altLang="zh-CN" dirty="0" smtClean="0"/>
              <a:t>: 1.2%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968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DA-after optimization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228184" y="1414517"/>
            <a:ext cx="10262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prstClr val="black"/>
                </a:solidFill>
              </a:rPr>
              <a:t>100turns</a:t>
            </a:r>
          </a:p>
          <a:p>
            <a:pPr lvl="0"/>
            <a:r>
              <a:rPr lang="en-US" altLang="zh-CN" dirty="0" smtClean="0">
                <a:solidFill>
                  <a:prstClr val="black"/>
                </a:solidFill>
              </a:rPr>
              <a:t>50 seeds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141451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Crab=0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92896"/>
            <a:ext cx="5760640" cy="3625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098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7329</TotalTime>
  <Words>472</Words>
  <Application>Microsoft Office PowerPoint</Application>
  <PresentationFormat>全屏显示(4:3)</PresentationFormat>
  <Paragraphs>169</Paragraphs>
  <Slides>12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CEPC Parameter /DA optimization with downhill Simplex</vt:lpstr>
      <vt:lpstr>CEPC  CDR parameters</vt:lpstr>
      <vt:lpstr>PowerPoint 演示文稿</vt:lpstr>
      <vt:lpstr>CEPC_RING_v20170921_1.sad</vt:lpstr>
      <vt:lpstr>CEPC_RING_v20170921_1.sad</vt:lpstr>
      <vt:lpstr>CEPC_RING_v20170921_1.sad</vt:lpstr>
      <vt:lpstr>Downhill Simplex modification</vt:lpstr>
      <vt:lpstr>DA-before optimization</vt:lpstr>
      <vt:lpstr>DA-after optimization</vt:lpstr>
      <vt:lpstr>DA-after optimization</vt:lpstr>
      <vt:lpstr>DA-before optimization</vt:lpstr>
      <vt:lpstr>DA-after optimization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Dou</dc:creator>
  <cp:lastModifiedBy>Dou</cp:lastModifiedBy>
  <cp:revision>45</cp:revision>
  <dcterms:created xsi:type="dcterms:W3CDTF">2017-09-04T02:25:18Z</dcterms:created>
  <dcterms:modified xsi:type="dcterms:W3CDTF">2017-09-29T00:28:48Z</dcterms:modified>
</cp:coreProperties>
</file>