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9FB6-E49A-44A1-AC4A-91C9D113491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FCEA4-50D2-4730-AF25-2157435653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03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FCEA4-50D2-4730-AF25-21574356536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48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81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59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20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28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6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9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9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76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0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02C2-8A69-439D-9056-FE52082C069F}" type="datetimeFigureOut">
              <a:rPr lang="zh-CN" altLang="en-US" smtClean="0"/>
              <a:t>2017-12-19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389E-26ED-4EDE-B809-A3C13C87B6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36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470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Cost estimation of two options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80946"/>
              </p:ext>
            </p:extLst>
          </p:nvPr>
        </p:nvGraphicFramePr>
        <p:xfrm>
          <a:off x="684291" y="1690688"/>
          <a:ext cx="1051560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2074"/>
                <a:gridCol w="3567065"/>
                <a:gridCol w="36764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Component 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Iron</a:t>
                      </a:r>
                      <a:r>
                        <a:rPr lang="en-US" altLang="zh-CN" sz="2000" b="1" baseline="0" dirty="0" smtClean="0"/>
                        <a:t> yoke option</a:t>
                      </a:r>
                    </a:p>
                    <a:p>
                      <a:pPr algn="ctr"/>
                      <a:r>
                        <a:rPr lang="en-US" altLang="zh-CN" sz="1800" b="1" baseline="0" dirty="0" smtClean="0"/>
                        <a:t>(unit: RMB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thousand yuan</a:t>
                      </a:r>
                      <a:r>
                        <a:rPr lang="en-US" altLang="zh-CN" sz="1800" b="1" baseline="0" dirty="0" smtClean="0"/>
                        <a:t>)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Two solenoids option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 smtClean="0"/>
                        <a:t>(unit: RMB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thousand yuan</a:t>
                      </a:r>
                      <a:r>
                        <a:rPr lang="en-US" altLang="zh-CN" sz="1800" b="1" baseline="0" dirty="0" smtClean="0"/>
                        <a:t>)</a:t>
                      </a:r>
                      <a:endParaRPr lang="zh-CN" altLang="en-US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Cost of magnet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55012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46720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Superconducting</a:t>
                      </a:r>
                      <a:r>
                        <a:rPr lang="en-US" altLang="zh-CN" sz="2000" baseline="0" dirty="0" smtClean="0"/>
                        <a:t> coil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9154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25623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Cryostat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3715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10885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Cryogenic</a:t>
                      </a:r>
                      <a:r>
                        <a:rPr lang="en-US" altLang="zh-CN" sz="2000" baseline="0" dirty="0" smtClean="0"/>
                        <a:t> system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2500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5070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Vacuum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310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568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Power source and quench protection system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3132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3919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Control</a:t>
                      </a:r>
                      <a:r>
                        <a:rPr lang="en-US" altLang="zh-CN" sz="2000" baseline="0" dirty="0" smtClean="0"/>
                        <a:t> system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160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280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Yoke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35665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Field</a:t>
                      </a:r>
                      <a:r>
                        <a:rPr lang="en-US" altLang="zh-CN" sz="2000" baseline="0" dirty="0" smtClean="0"/>
                        <a:t> mapping machine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376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376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83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68</Words>
  <Application>Microsoft Office PowerPoint</Application>
  <PresentationFormat>宽屏</PresentationFormat>
  <Paragraphs>34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Cost estimation of two 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of two options</dc:title>
  <dc:creator>unknown</dc:creator>
  <cp:lastModifiedBy>unknown</cp:lastModifiedBy>
  <cp:revision>13</cp:revision>
  <dcterms:created xsi:type="dcterms:W3CDTF">2017-12-13T06:07:54Z</dcterms:created>
  <dcterms:modified xsi:type="dcterms:W3CDTF">2017-12-19T07:19:06Z</dcterms:modified>
</cp:coreProperties>
</file>