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DEF7"/>
    <a:srgbClr val="799E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E5407-5CE3-4322-9E25-4549E4D6BFB5}" type="datetimeFigureOut">
              <a:rPr lang="zh-CN" altLang="en-US" smtClean="0"/>
              <a:t>2018/1/4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9466-4FFB-494C-9E51-546EBB31F8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1927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E5407-5CE3-4322-9E25-4549E4D6BFB5}" type="datetimeFigureOut">
              <a:rPr lang="zh-CN" altLang="en-US" smtClean="0"/>
              <a:t>2018/1/4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9466-4FFB-494C-9E51-546EBB31F8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E5407-5CE3-4322-9E25-4549E4D6BFB5}" type="datetimeFigureOut">
              <a:rPr lang="zh-CN" altLang="en-US" smtClean="0"/>
              <a:t>2018/1/4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9466-4FFB-494C-9E51-546EBB31F8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0930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E5407-5CE3-4322-9E25-4549E4D6BFB5}" type="datetimeFigureOut">
              <a:rPr lang="zh-CN" altLang="en-US" smtClean="0"/>
              <a:t>2018/1/4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9466-4FFB-494C-9E51-546EBB31F8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6065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E5407-5CE3-4322-9E25-4549E4D6BFB5}" type="datetimeFigureOut">
              <a:rPr lang="zh-CN" altLang="en-US" smtClean="0"/>
              <a:t>2018/1/4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9466-4FFB-494C-9E51-546EBB31F8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905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E5407-5CE3-4322-9E25-4549E4D6BFB5}" type="datetimeFigureOut">
              <a:rPr lang="zh-CN" altLang="en-US" smtClean="0"/>
              <a:t>2018/1/4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9466-4FFB-494C-9E51-546EBB31F8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7476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E5407-5CE3-4322-9E25-4549E4D6BFB5}" type="datetimeFigureOut">
              <a:rPr lang="zh-CN" altLang="en-US" smtClean="0"/>
              <a:t>2018/1/4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9466-4FFB-494C-9E51-546EBB31F8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7452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E5407-5CE3-4322-9E25-4549E4D6BFB5}" type="datetimeFigureOut">
              <a:rPr lang="zh-CN" altLang="en-US" smtClean="0"/>
              <a:t>2018/1/4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9466-4FFB-494C-9E51-546EBB31F8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55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E5407-5CE3-4322-9E25-4549E4D6BFB5}" type="datetimeFigureOut">
              <a:rPr lang="zh-CN" altLang="en-US" smtClean="0"/>
              <a:t>2018/1/4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9466-4FFB-494C-9E51-546EBB31F8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4689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E5407-5CE3-4322-9E25-4549E4D6BFB5}" type="datetimeFigureOut">
              <a:rPr lang="zh-CN" altLang="en-US" smtClean="0"/>
              <a:t>2018/1/4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9466-4FFB-494C-9E51-546EBB31F8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9103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E5407-5CE3-4322-9E25-4549E4D6BFB5}" type="datetimeFigureOut">
              <a:rPr lang="zh-CN" altLang="en-US" smtClean="0"/>
              <a:t>2018/1/4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09466-4FFB-494C-9E51-546EBB31F8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9779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E5407-5CE3-4322-9E25-4549E4D6BFB5}" type="datetimeFigureOut">
              <a:rPr lang="zh-CN" altLang="en-US" smtClean="0"/>
              <a:t>2018/1/4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09466-4FFB-494C-9E51-546EBB31F8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4591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GDML Problem and 3D View in </a:t>
            </a:r>
            <a:r>
              <a:rPr lang="en-US" altLang="zh-CN" sz="3200" dirty="0" err="1" smtClean="0"/>
              <a:t>Besvis</a:t>
            </a:r>
            <a:endParaRPr lang="zh-CN" altLang="en-US" sz="32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969326"/>
            <a:ext cx="6858000" cy="1288473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Long </a:t>
            </a:r>
            <a:r>
              <a:rPr lang="en-US" altLang="zh-CN" sz="2000" dirty="0" err="1" smtClean="0"/>
              <a:t>Peixun</a:t>
            </a:r>
            <a:endParaRPr lang="en-US" altLang="zh-CN" sz="2000" dirty="0" smtClean="0"/>
          </a:p>
          <a:p>
            <a:r>
              <a:rPr lang="en-US" altLang="zh-CN" sz="2000" dirty="0" smtClean="0"/>
              <a:t>2018.1.4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638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GDML Problem</a:t>
            </a:r>
          </a:p>
          <a:p>
            <a:r>
              <a:rPr lang="en-US" altLang="zh-CN" sz="2400" dirty="0" smtClean="0"/>
              <a:t>3D Views in </a:t>
            </a:r>
            <a:r>
              <a:rPr lang="en-US" altLang="zh-CN" sz="2400" dirty="0" err="1" smtClean="0"/>
              <a:t>Besvis</a:t>
            </a:r>
            <a:endParaRPr lang="en-US" altLang="zh-CN" sz="2400" dirty="0" smtClean="0"/>
          </a:p>
          <a:p>
            <a:r>
              <a:rPr lang="en-US" altLang="zh-CN" sz="2400" dirty="0" smtClean="0"/>
              <a:t>3D Display Solution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3280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GDML Problem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Besvis</a:t>
            </a:r>
            <a:r>
              <a:rPr lang="en-US" altLang="zh-CN" dirty="0" smtClean="0"/>
              <a:t> cannot load GDML file successfully.</a:t>
            </a:r>
          </a:p>
          <a:p>
            <a:r>
              <a:rPr lang="en-US" altLang="zh-CN" dirty="0" smtClean="0"/>
              <a:t>The reason has been found by Huang </a:t>
            </a:r>
            <a:r>
              <a:rPr lang="en-US" altLang="zh-CN" dirty="0" err="1" smtClean="0"/>
              <a:t>Shuhui</a:t>
            </a:r>
            <a:r>
              <a:rPr lang="en-US" altLang="zh-CN" dirty="0" smtClean="0"/>
              <a:t>, SYSU.</a:t>
            </a:r>
          </a:p>
          <a:p>
            <a:endParaRPr lang="en-US" altLang="zh-CN" dirty="0" smtClean="0"/>
          </a:p>
          <a:p>
            <a:r>
              <a:rPr lang="en-US" altLang="zh-CN" dirty="0" err="1" smtClean="0"/>
              <a:t>Besvis</a:t>
            </a:r>
            <a:r>
              <a:rPr lang="en-US" altLang="zh-CN" dirty="0" smtClean="0"/>
              <a:t> uses library </a:t>
            </a:r>
            <a:r>
              <a:rPr lang="en-US" altLang="zh-CN" i="1" dirty="0" err="1" smtClean="0"/>
              <a:t>BesGDML</a:t>
            </a:r>
            <a:r>
              <a:rPr lang="en-US" altLang="zh-CN" dirty="0" smtClean="0"/>
              <a:t> to load GDML file. However, </a:t>
            </a:r>
            <a:r>
              <a:rPr lang="en-US" altLang="zh-CN" i="1" dirty="0" err="1" smtClean="0"/>
              <a:t>BesGDML</a:t>
            </a:r>
            <a:r>
              <a:rPr lang="en-US" altLang="zh-CN" dirty="0" smtClean="0"/>
              <a:t> is not updated together with </a:t>
            </a:r>
            <a:r>
              <a:rPr lang="en-US" altLang="zh-CN" dirty="0" err="1" smtClean="0"/>
              <a:t>Besvis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More specifically, the order of points in </a:t>
            </a:r>
            <a:r>
              <a:rPr lang="en-US" altLang="zh-CN" i="1" dirty="0" err="1" smtClean="0"/>
              <a:t>TtwistedtubsSubscriber</a:t>
            </a:r>
            <a:r>
              <a:rPr lang="en-US" altLang="zh-CN" dirty="0" smtClean="0"/>
              <a:t> is wrong.</a:t>
            </a:r>
          </a:p>
          <a:p>
            <a:endParaRPr lang="en-US" altLang="zh-CN" dirty="0"/>
          </a:p>
          <a:p>
            <a:r>
              <a:rPr lang="en-US" altLang="zh-CN" dirty="0" smtClean="0"/>
              <a:t>To fix this bug, we need to modify library </a:t>
            </a:r>
            <a:r>
              <a:rPr lang="en-US" altLang="zh-CN" i="1" dirty="0" err="1" smtClean="0"/>
              <a:t>BesGDML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6629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3D Views in </a:t>
            </a:r>
            <a:r>
              <a:rPr lang="en-US" altLang="zh-CN" dirty="0" err="1" smtClean="0"/>
              <a:t>Besvis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Actually, </a:t>
            </a:r>
            <a:r>
              <a:rPr lang="en-US" altLang="zh-CN" dirty="0" err="1" smtClean="0"/>
              <a:t>Besvis</a:t>
            </a:r>
            <a:r>
              <a:rPr lang="en-US" altLang="zh-CN" dirty="0" smtClean="0"/>
              <a:t> used to have 3 kinds of 3D view: Pad, X3D, OpenGL.</a:t>
            </a:r>
          </a:p>
          <a:p>
            <a:r>
              <a:rPr lang="en-US" altLang="zh-CN" dirty="0" smtClean="0"/>
              <a:t>But now:</a:t>
            </a:r>
          </a:p>
          <a:p>
            <a:pPr lvl="1"/>
            <a:r>
              <a:rPr lang="en-US" altLang="zh-CN" dirty="0" smtClean="0"/>
              <a:t>OpenGL View has been commented out.</a:t>
            </a:r>
          </a:p>
          <a:p>
            <a:pPr lvl="1"/>
            <a:r>
              <a:rPr lang="en-US" altLang="zh-CN" dirty="0" smtClean="0"/>
              <a:t>X3D View has bug and cannot work.</a:t>
            </a:r>
          </a:p>
          <a:p>
            <a:r>
              <a:rPr lang="en-US" altLang="zh-CN" dirty="0" smtClean="0"/>
              <a:t>3D View in </a:t>
            </a:r>
            <a:r>
              <a:rPr lang="en-US" altLang="zh-CN" dirty="0" err="1" smtClean="0"/>
              <a:t>Besvis</a:t>
            </a:r>
            <a:r>
              <a:rPr lang="en-US" altLang="zh-CN" dirty="0" smtClean="0"/>
              <a:t> only contains reconstruction tracks.</a:t>
            </a:r>
          </a:p>
          <a:p>
            <a:pPr lvl="1"/>
            <a:r>
              <a:rPr lang="en-US" altLang="zh-CN" dirty="0" smtClean="0"/>
              <a:t>No detectors</a:t>
            </a:r>
            <a:r>
              <a:rPr lang="en-US" altLang="zh-CN" dirty="0"/>
              <a:t> </a:t>
            </a:r>
            <a:r>
              <a:rPr lang="en-US" altLang="zh-CN" dirty="0" smtClean="0"/>
              <a:t>and hits.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2052" y="3832088"/>
            <a:ext cx="2620675" cy="260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90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3D Views in </a:t>
            </a:r>
            <a:r>
              <a:rPr lang="en-US" altLang="zh-CN" dirty="0" err="1" smtClean="0"/>
              <a:t>Besvis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 have fixed OpenGL View and X3D View functions.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832638"/>
            <a:ext cx="3666057" cy="326076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8013" y="2836718"/>
            <a:ext cx="4165289" cy="3256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05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3D Display  Solution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Solution 1:	Add detectors in existing 3D View</a:t>
            </a:r>
          </a:p>
          <a:p>
            <a:pPr marL="0" indent="0">
              <a:buNone/>
            </a:pPr>
            <a:r>
              <a:rPr lang="en-US" altLang="zh-CN" dirty="0" smtClean="0"/>
              <a:t>Solution 2:	Add a new view to display 3D detectors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I tend to adopt solution 1.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3638" y="4133850"/>
            <a:ext cx="781050" cy="190500"/>
          </a:xfrm>
          <a:prstGeom prst="rect">
            <a:avLst/>
          </a:prstGeom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068227"/>
              </p:ext>
            </p:extLst>
          </p:nvPr>
        </p:nvGraphicFramePr>
        <p:xfrm>
          <a:off x="1856076" y="4804886"/>
          <a:ext cx="4995430" cy="297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9086"/>
                <a:gridCol w="999086"/>
                <a:gridCol w="999086"/>
                <a:gridCol w="999086"/>
                <a:gridCol w="999086"/>
              </a:tblGrid>
              <a:tr h="286082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XY+ZR View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XY View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ZR View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3D View</a:t>
                      </a:r>
                      <a:endParaRPr lang="zh-CN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All</a:t>
                      </a:r>
                      <a:r>
                        <a:rPr lang="en-US" altLang="zh-CN" baseline="0" dirty="0" smtClean="0"/>
                        <a:t> View</a:t>
                      </a:r>
                      <a:endParaRPr lang="zh-CN" alt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8" name="直接箭头连接符 7"/>
          <p:cNvCxnSpPr/>
          <p:nvPr/>
        </p:nvCxnSpPr>
        <p:spPr>
          <a:xfrm flipH="1">
            <a:off x="2757488" y="4324350"/>
            <a:ext cx="1265237" cy="547688"/>
          </a:xfrm>
          <a:prstGeom prst="straightConnector1">
            <a:avLst/>
          </a:prstGeom>
          <a:ln w="952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H="1">
            <a:off x="3619500" y="4324350"/>
            <a:ext cx="547689" cy="547688"/>
          </a:xfrm>
          <a:prstGeom prst="straightConnector1">
            <a:avLst/>
          </a:prstGeom>
          <a:ln w="952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>
            <a:stCxn id="5" idx="2"/>
          </p:cNvCxnSpPr>
          <p:nvPr/>
        </p:nvCxnSpPr>
        <p:spPr>
          <a:xfrm>
            <a:off x="4334163" y="4324350"/>
            <a:ext cx="0" cy="557691"/>
          </a:xfrm>
          <a:prstGeom prst="straightConnector1">
            <a:avLst/>
          </a:prstGeom>
          <a:ln w="952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4471989" y="4324350"/>
            <a:ext cx="616093" cy="547688"/>
          </a:xfrm>
          <a:prstGeom prst="straightConnector1">
            <a:avLst/>
          </a:prstGeom>
          <a:ln w="952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4638963" y="4324350"/>
            <a:ext cx="1420238" cy="557691"/>
          </a:xfrm>
          <a:prstGeom prst="straightConnector1">
            <a:avLst/>
          </a:prstGeom>
          <a:ln w="952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021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Detector Panel</a:t>
            </a:r>
            <a:endParaRPr lang="zh-CN" altLang="en-US" dirty="0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9482" y="837191"/>
            <a:ext cx="2362200" cy="5726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内容占位符 7"/>
          <p:cNvPicPr>
            <a:picLocks noGrp="1" noChangeAspect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9482" y="838778"/>
            <a:ext cx="2360612" cy="5724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482" y="1132078"/>
            <a:ext cx="2038635" cy="7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765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Words>169</Words>
  <Application>Microsoft Office PowerPoint</Application>
  <PresentationFormat>全屏显示(4:3)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Arial</vt:lpstr>
      <vt:lpstr>Calibri</vt:lpstr>
      <vt:lpstr>Calibri Light</vt:lpstr>
      <vt:lpstr>Office 主题</vt:lpstr>
      <vt:lpstr>GDML Problem and 3D View in Besvis</vt:lpstr>
      <vt:lpstr>Outline</vt:lpstr>
      <vt:lpstr>GDML Problem</vt:lpstr>
      <vt:lpstr>3D Views in Besvis</vt:lpstr>
      <vt:lpstr>3D Views in Besvis</vt:lpstr>
      <vt:lpstr>3D Display  Solution</vt:lpstr>
      <vt:lpstr>Detector Panel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GDML Problem and 3D View</dc:title>
  <dc:creator>LongPeixun</dc:creator>
  <cp:lastModifiedBy>LongPeixun</cp:lastModifiedBy>
  <cp:revision>20</cp:revision>
  <dcterms:created xsi:type="dcterms:W3CDTF">2018-01-03T07:58:08Z</dcterms:created>
  <dcterms:modified xsi:type="dcterms:W3CDTF">2018-01-04T02:21:54Z</dcterms:modified>
</cp:coreProperties>
</file>