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3" r:id="rId4"/>
    <p:sldId id="258" r:id="rId5"/>
    <p:sldId id="274" r:id="rId6"/>
    <p:sldId id="295" r:id="rId7"/>
    <p:sldId id="272" r:id="rId8"/>
    <p:sldId id="273" r:id="rId9"/>
    <p:sldId id="296" r:id="rId10"/>
    <p:sldId id="259" r:id="rId11"/>
    <p:sldId id="276" r:id="rId12"/>
    <p:sldId id="260" r:id="rId13"/>
    <p:sldId id="300" r:id="rId14"/>
    <p:sldId id="275" r:id="rId15"/>
    <p:sldId id="264" r:id="rId16"/>
    <p:sldId id="292" r:id="rId17"/>
    <p:sldId id="282" r:id="rId18"/>
    <p:sldId id="294" r:id="rId19"/>
    <p:sldId id="277" r:id="rId20"/>
    <p:sldId id="290" r:id="rId21"/>
    <p:sldId id="279" r:id="rId22"/>
    <p:sldId id="291" r:id="rId23"/>
    <p:sldId id="293" r:id="rId24"/>
    <p:sldId id="261" r:id="rId25"/>
    <p:sldId id="265" r:id="rId26"/>
    <p:sldId id="297" r:id="rId27"/>
    <p:sldId id="287" r:id="rId28"/>
    <p:sldId id="280" r:id="rId29"/>
    <p:sldId id="289" r:id="rId30"/>
    <p:sldId id="278" r:id="rId31"/>
    <p:sldId id="299" r:id="rId32"/>
    <p:sldId id="284" r:id="rId33"/>
    <p:sldId id="288" r:id="rId34"/>
    <p:sldId id="286" r:id="rId35"/>
    <p:sldId id="298" r:id="rId36"/>
    <p:sldId id="266" r:id="rId37"/>
    <p:sldId id="267" r:id="rId38"/>
    <p:sldId id="268" r:id="rId39"/>
    <p:sldId id="269" r:id="rId40"/>
    <p:sldId id="270" r:id="rId41"/>
    <p:sldId id="27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94660"/>
  </p:normalViewPr>
  <p:slideViewPr>
    <p:cSldViewPr snapToGrid="0">
      <p:cViewPr>
        <p:scale>
          <a:sx n="66" d="100"/>
          <a:sy n="66" d="100"/>
        </p:scale>
        <p:origin x="-7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88AE-F4F9-4866-B3B4-E9FF829BFA19}"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zh-CN" altLang="en-US"/>
        </a:p>
      </dgm:t>
    </dgm:pt>
    <dgm:pt modelId="{EC72FD68-0950-4DF2-BDB7-8F39D4E02EED}">
      <dgm:prSet phldrT="[文本]"/>
      <dgm:spPr/>
      <dgm:t>
        <a:bodyPr/>
        <a:lstStyle/>
        <a:p>
          <a:r>
            <a:rPr lang="zh-CN" altLang="en-US" dirty="0"/>
            <a:t>计量认证</a:t>
          </a:r>
        </a:p>
      </dgm:t>
    </dgm:pt>
    <dgm:pt modelId="{382A78EB-7317-4B09-B2B3-F48518110B94}" type="parTrans" cxnId="{FD65C6B7-4B80-4C21-BAA1-98B158179024}">
      <dgm:prSet/>
      <dgm:spPr/>
      <dgm:t>
        <a:bodyPr/>
        <a:lstStyle/>
        <a:p>
          <a:endParaRPr lang="zh-CN" altLang="en-US"/>
        </a:p>
      </dgm:t>
    </dgm:pt>
    <dgm:pt modelId="{1BE0E412-0D0C-423C-BD5B-BA0A51C4E589}" type="sibTrans" cxnId="{FD65C6B7-4B80-4C21-BAA1-98B158179024}">
      <dgm:prSet/>
      <dgm:spPr/>
      <dgm:t>
        <a:bodyPr/>
        <a:lstStyle/>
        <a:p>
          <a:endParaRPr lang="zh-CN" altLang="en-US"/>
        </a:p>
      </dgm:t>
    </dgm:pt>
    <dgm:pt modelId="{205D7EBF-B292-468E-B108-7111693C285C}">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中国计量认证</a:t>
          </a:r>
        </a:p>
      </dgm:t>
    </dgm:pt>
    <dgm:pt modelId="{67BAFDD7-A223-4DD9-9430-3B9262C33D26}" type="parTrans" cxnId="{5906DCA8-62C6-4AC1-A128-CA39FC783BA5}">
      <dgm:prSet/>
      <dgm:spPr/>
      <dgm:t>
        <a:bodyPr/>
        <a:lstStyle/>
        <a:p>
          <a:endParaRPr lang="zh-CN" altLang="en-US"/>
        </a:p>
      </dgm:t>
    </dgm:pt>
    <dgm:pt modelId="{CDBC3FC0-E0E3-4D9D-B14B-41E2D17471B6}" type="sibTrans" cxnId="{5906DCA8-62C6-4AC1-A128-CA39FC783BA5}">
      <dgm:prSet/>
      <dgm:spPr/>
      <dgm:t>
        <a:bodyPr/>
        <a:lstStyle/>
        <a:p>
          <a:endParaRPr lang="zh-CN" altLang="en-US"/>
        </a:p>
      </dgm:t>
    </dgm:pt>
    <dgm:pt modelId="{467B2694-12CC-4AB8-BE4C-6BD35A84DA1C}">
      <dgm:prSet phldrT="[文本]"/>
      <dgm:spPr/>
      <dgm:t>
        <a:bodyPr/>
        <a:lstStyle/>
        <a:p>
          <a:r>
            <a:rPr lang="zh-CN" altLang="en-US" dirty="0"/>
            <a:t>实验室认可</a:t>
          </a:r>
        </a:p>
      </dgm:t>
    </dgm:pt>
    <dgm:pt modelId="{F73A286A-7845-4D92-B5B3-07380AF58A67}" type="parTrans" cxnId="{D754E5FD-43D7-4849-9D3A-5BCEDA65DF4E}">
      <dgm:prSet/>
      <dgm:spPr/>
      <dgm:t>
        <a:bodyPr/>
        <a:lstStyle/>
        <a:p>
          <a:endParaRPr lang="zh-CN" altLang="en-US"/>
        </a:p>
      </dgm:t>
    </dgm:pt>
    <dgm:pt modelId="{3A839421-C96A-4B5F-BBDD-B0F732DFFBB8}" type="sibTrans" cxnId="{D754E5FD-43D7-4849-9D3A-5BCEDA65DF4E}">
      <dgm:prSet/>
      <dgm:spPr/>
      <dgm:t>
        <a:bodyPr/>
        <a:lstStyle/>
        <a:p>
          <a:endParaRPr lang="zh-CN" altLang="en-US"/>
        </a:p>
      </dgm:t>
    </dgm:pt>
    <dgm:pt modelId="{94628F87-AD5F-45E4-9357-7EDF64FE607E}">
      <dgm:prSet phldrT="[文本]"/>
      <dgm:spPr/>
      <dgm:t>
        <a:bodyPr/>
        <a:lstStyle/>
        <a:p>
          <a:r>
            <a:rPr lang="zh-CN" altLang="en-US" dirty="0"/>
            <a:t>二者区别</a:t>
          </a:r>
        </a:p>
      </dgm:t>
    </dgm:pt>
    <dgm:pt modelId="{8A9AF9DF-9DD2-4775-BA88-BA3532FB7060}" type="parTrans" cxnId="{9AB57A84-50FE-4BA4-BB30-406B34C8D7BD}">
      <dgm:prSet/>
      <dgm:spPr/>
      <dgm:t>
        <a:bodyPr/>
        <a:lstStyle/>
        <a:p>
          <a:endParaRPr lang="zh-CN" altLang="en-US"/>
        </a:p>
      </dgm:t>
    </dgm:pt>
    <dgm:pt modelId="{693AADBC-761E-47A6-B3E3-108FB0E0BE2A}" type="sibTrans" cxnId="{9AB57A84-50FE-4BA4-BB30-406B34C8D7BD}">
      <dgm:prSet/>
      <dgm:spPr/>
      <dgm:t>
        <a:bodyPr/>
        <a:lstStyle/>
        <a:p>
          <a:endParaRPr lang="zh-CN" altLang="en-US"/>
        </a:p>
      </dgm:t>
    </dgm:pt>
    <dgm:pt modelId="{0BD64989-456E-42BC-8943-94EFAD6A1439}" type="pres">
      <dgm:prSet presAssocID="{5D1A88AE-F4F9-4866-B3B4-E9FF829BFA19}" presName="hierChild1" presStyleCnt="0">
        <dgm:presLayoutVars>
          <dgm:orgChart val="1"/>
          <dgm:chPref val="1"/>
          <dgm:dir/>
          <dgm:animOne val="branch"/>
          <dgm:animLvl val="lvl"/>
          <dgm:resizeHandles/>
        </dgm:presLayoutVars>
      </dgm:prSet>
      <dgm:spPr/>
      <dgm:t>
        <a:bodyPr/>
        <a:lstStyle/>
        <a:p>
          <a:endParaRPr lang="zh-CN" altLang="en-US"/>
        </a:p>
      </dgm:t>
    </dgm:pt>
    <dgm:pt modelId="{037278C3-9A9B-4C21-BCB2-68C5CA3D575D}" type="pres">
      <dgm:prSet presAssocID="{EC72FD68-0950-4DF2-BDB7-8F39D4E02EED}" presName="hierRoot1" presStyleCnt="0">
        <dgm:presLayoutVars>
          <dgm:hierBranch val="init"/>
        </dgm:presLayoutVars>
      </dgm:prSet>
      <dgm:spPr/>
    </dgm:pt>
    <dgm:pt modelId="{969F0462-F40E-4667-A516-0D06E710DE47}" type="pres">
      <dgm:prSet presAssocID="{EC72FD68-0950-4DF2-BDB7-8F39D4E02EED}" presName="rootComposite1" presStyleCnt="0"/>
      <dgm:spPr/>
    </dgm:pt>
    <dgm:pt modelId="{4C6D7294-864A-4091-9EC8-EFAF6D25C82A}" type="pres">
      <dgm:prSet presAssocID="{EC72FD68-0950-4DF2-BDB7-8F39D4E02EED}" presName="rootText1" presStyleLbl="node0" presStyleIdx="0" presStyleCnt="1">
        <dgm:presLayoutVars>
          <dgm:chMax/>
          <dgm:chPref val="3"/>
        </dgm:presLayoutVars>
      </dgm:prSet>
      <dgm:spPr/>
      <dgm:t>
        <a:bodyPr/>
        <a:lstStyle/>
        <a:p>
          <a:endParaRPr lang="zh-CN" altLang="en-US"/>
        </a:p>
      </dgm:t>
    </dgm:pt>
    <dgm:pt modelId="{637AFE8B-10F5-4F71-B2DF-6E19A925189A}" type="pres">
      <dgm:prSet presAssocID="{EC72FD68-0950-4DF2-BDB7-8F39D4E02EED}" presName="titleText1" presStyleLbl="fgAcc0" presStyleIdx="0" presStyleCnt="1">
        <dgm:presLayoutVars>
          <dgm:chMax val="0"/>
          <dgm:chPref val="0"/>
        </dgm:presLayoutVars>
      </dgm:prSet>
      <dgm:spPr/>
      <dgm:t>
        <a:bodyPr/>
        <a:lstStyle/>
        <a:p>
          <a:endParaRPr lang="zh-CN" altLang="en-US"/>
        </a:p>
      </dgm:t>
    </dgm:pt>
    <dgm:pt modelId="{DA8A585E-531D-49A6-9DCB-03CA817DC925}" type="pres">
      <dgm:prSet presAssocID="{EC72FD68-0950-4DF2-BDB7-8F39D4E02EED}" presName="rootConnector1" presStyleLbl="node1" presStyleIdx="0" presStyleCnt="3"/>
      <dgm:spPr/>
      <dgm:t>
        <a:bodyPr/>
        <a:lstStyle/>
        <a:p>
          <a:endParaRPr lang="zh-CN" altLang="en-US"/>
        </a:p>
      </dgm:t>
    </dgm:pt>
    <dgm:pt modelId="{91B5B81E-0F84-4B16-9A85-08179A53433E}" type="pres">
      <dgm:prSet presAssocID="{EC72FD68-0950-4DF2-BDB7-8F39D4E02EED}" presName="hierChild2" presStyleCnt="0"/>
      <dgm:spPr/>
    </dgm:pt>
    <dgm:pt modelId="{60871F00-A0F8-49D1-A136-64148C4A7120}" type="pres">
      <dgm:prSet presAssocID="{67BAFDD7-A223-4DD9-9430-3B9262C33D26}" presName="Name37" presStyleLbl="parChTrans1D2" presStyleIdx="0" presStyleCnt="3"/>
      <dgm:spPr/>
      <dgm:t>
        <a:bodyPr/>
        <a:lstStyle/>
        <a:p>
          <a:endParaRPr lang="zh-CN" altLang="en-US"/>
        </a:p>
      </dgm:t>
    </dgm:pt>
    <dgm:pt modelId="{67A675EB-9546-45D5-BA94-24D09F446834}" type="pres">
      <dgm:prSet presAssocID="{205D7EBF-B292-468E-B108-7111693C285C}" presName="hierRoot2" presStyleCnt="0">
        <dgm:presLayoutVars>
          <dgm:hierBranch val="init"/>
        </dgm:presLayoutVars>
      </dgm:prSet>
      <dgm:spPr/>
    </dgm:pt>
    <dgm:pt modelId="{66FFD0F5-2206-4122-B01A-3D48A5EF31F9}" type="pres">
      <dgm:prSet presAssocID="{205D7EBF-B292-468E-B108-7111693C285C}" presName="rootComposite" presStyleCnt="0"/>
      <dgm:spPr/>
    </dgm:pt>
    <dgm:pt modelId="{E7A3D117-CE0F-4574-B13F-D2B11BB46A4D}" type="pres">
      <dgm:prSet presAssocID="{205D7EBF-B292-468E-B108-7111693C285C}" presName="rootText" presStyleLbl="node1" presStyleIdx="0" presStyleCnt="3" custScaleX="114449">
        <dgm:presLayoutVars>
          <dgm:chMax/>
          <dgm:chPref val="3"/>
        </dgm:presLayoutVars>
      </dgm:prSet>
      <dgm:spPr/>
      <dgm:t>
        <a:bodyPr/>
        <a:lstStyle/>
        <a:p>
          <a:endParaRPr lang="zh-CN" altLang="en-US"/>
        </a:p>
      </dgm:t>
    </dgm:pt>
    <dgm:pt modelId="{900E986B-CEFB-4CA3-97C4-1684CA2C275E}" type="pres">
      <dgm:prSet presAssocID="{205D7EBF-B292-468E-B108-7111693C285C}" presName="titleText2" presStyleLbl="fgAcc1" presStyleIdx="0" presStyleCnt="3">
        <dgm:presLayoutVars>
          <dgm:chMax val="0"/>
          <dgm:chPref val="0"/>
        </dgm:presLayoutVars>
      </dgm:prSet>
      <dgm:spPr/>
      <dgm:t>
        <a:bodyPr/>
        <a:lstStyle/>
        <a:p>
          <a:endParaRPr lang="zh-CN" altLang="en-US"/>
        </a:p>
      </dgm:t>
    </dgm:pt>
    <dgm:pt modelId="{015AD883-38D3-4F2D-BD78-A29C8B8545F8}" type="pres">
      <dgm:prSet presAssocID="{205D7EBF-B292-468E-B108-7111693C285C}" presName="rootConnector" presStyleLbl="node2" presStyleIdx="0" presStyleCnt="0"/>
      <dgm:spPr/>
      <dgm:t>
        <a:bodyPr/>
        <a:lstStyle/>
        <a:p>
          <a:endParaRPr lang="zh-CN" altLang="en-US"/>
        </a:p>
      </dgm:t>
    </dgm:pt>
    <dgm:pt modelId="{F8E8284C-A267-434E-9295-C0E57756CF2C}" type="pres">
      <dgm:prSet presAssocID="{205D7EBF-B292-468E-B108-7111693C285C}" presName="hierChild4" presStyleCnt="0"/>
      <dgm:spPr/>
    </dgm:pt>
    <dgm:pt modelId="{700ED020-8B3E-42B4-98BA-200E94DF8B90}" type="pres">
      <dgm:prSet presAssocID="{205D7EBF-B292-468E-B108-7111693C285C}" presName="hierChild5" presStyleCnt="0"/>
      <dgm:spPr/>
    </dgm:pt>
    <dgm:pt modelId="{EB62CEF1-48C8-4335-959A-521A7F5979C4}" type="pres">
      <dgm:prSet presAssocID="{F73A286A-7845-4D92-B5B3-07380AF58A67}" presName="Name37" presStyleLbl="parChTrans1D2" presStyleIdx="1" presStyleCnt="3"/>
      <dgm:spPr/>
      <dgm:t>
        <a:bodyPr/>
        <a:lstStyle/>
        <a:p>
          <a:endParaRPr lang="zh-CN" altLang="en-US"/>
        </a:p>
      </dgm:t>
    </dgm:pt>
    <dgm:pt modelId="{2EB07257-DB07-4CF2-9DBF-7F74A0266C88}" type="pres">
      <dgm:prSet presAssocID="{467B2694-12CC-4AB8-BE4C-6BD35A84DA1C}" presName="hierRoot2" presStyleCnt="0">
        <dgm:presLayoutVars>
          <dgm:hierBranch val="init"/>
        </dgm:presLayoutVars>
      </dgm:prSet>
      <dgm:spPr/>
    </dgm:pt>
    <dgm:pt modelId="{E9DDA4D6-CF63-4625-BABB-8583EAFA532C}" type="pres">
      <dgm:prSet presAssocID="{467B2694-12CC-4AB8-BE4C-6BD35A84DA1C}" presName="rootComposite" presStyleCnt="0"/>
      <dgm:spPr/>
    </dgm:pt>
    <dgm:pt modelId="{2AA12087-A1CC-4800-B138-4C5BBEC0100C}" type="pres">
      <dgm:prSet presAssocID="{467B2694-12CC-4AB8-BE4C-6BD35A84DA1C}" presName="rootText" presStyleLbl="node1" presStyleIdx="1" presStyleCnt="3">
        <dgm:presLayoutVars>
          <dgm:chMax/>
          <dgm:chPref val="3"/>
        </dgm:presLayoutVars>
      </dgm:prSet>
      <dgm:spPr/>
      <dgm:t>
        <a:bodyPr/>
        <a:lstStyle/>
        <a:p>
          <a:endParaRPr lang="zh-CN" altLang="en-US"/>
        </a:p>
      </dgm:t>
    </dgm:pt>
    <dgm:pt modelId="{E5F885FA-6940-4AF2-8FF1-3213F3908BDA}" type="pres">
      <dgm:prSet presAssocID="{467B2694-12CC-4AB8-BE4C-6BD35A84DA1C}" presName="titleText2" presStyleLbl="fgAcc1" presStyleIdx="1" presStyleCnt="3">
        <dgm:presLayoutVars>
          <dgm:chMax val="0"/>
          <dgm:chPref val="0"/>
        </dgm:presLayoutVars>
      </dgm:prSet>
      <dgm:spPr/>
      <dgm:t>
        <a:bodyPr/>
        <a:lstStyle/>
        <a:p>
          <a:endParaRPr lang="zh-CN" altLang="en-US"/>
        </a:p>
      </dgm:t>
    </dgm:pt>
    <dgm:pt modelId="{84FA1DCF-DB8D-4EA6-B60D-1EDD7537F799}" type="pres">
      <dgm:prSet presAssocID="{467B2694-12CC-4AB8-BE4C-6BD35A84DA1C}" presName="rootConnector" presStyleLbl="node2" presStyleIdx="0" presStyleCnt="0"/>
      <dgm:spPr/>
      <dgm:t>
        <a:bodyPr/>
        <a:lstStyle/>
        <a:p>
          <a:endParaRPr lang="zh-CN" altLang="en-US"/>
        </a:p>
      </dgm:t>
    </dgm:pt>
    <dgm:pt modelId="{EBB4D675-0C4F-4602-A1F9-43FF24C1A5BB}" type="pres">
      <dgm:prSet presAssocID="{467B2694-12CC-4AB8-BE4C-6BD35A84DA1C}" presName="hierChild4" presStyleCnt="0"/>
      <dgm:spPr/>
    </dgm:pt>
    <dgm:pt modelId="{AFFA7782-B0E7-4966-91CA-73975781885D}" type="pres">
      <dgm:prSet presAssocID="{467B2694-12CC-4AB8-BE4C-6BD35A84DA1C}" presName="hierChild5" presStyleCnt="0"/>
      <dgm:spPr/>
    </dgm:pt>
    <dgm:pt modelId="{132724DF-3EBE-4F80-B480-B52CCFD73360}" type="pres">
      <dgm:prSet presAssocID="{8A9AF9DF-9DD2-4775-BA88-BA3532FB7060}" presName="Name37" presStyleLbl="parChTrans1D2" presStyleIdx="2" presStyleCnt="3"/>
      <dgm:spPr/>
      <dgm:t>
        <a:bodyPr/>
        <a:lstStyle/>
        <a:p>
          <a:endParaRPr lang="zh-CN" altLang="en-US"/>
        </a:p>
      </dgm:t>
    </dgm:pt>
    <dgm:pt modelId="{79E76CEB-730E-4685-95C0-DA1C028CAA46}" type="pres">
      <dgm:prSet presAssocID="{94628F87-AD5F-45E4-9357-7EDF64FE607E}" presName="hierRoot2" presStyleCnt="0">
        <dgm:presLayoutVars>
          <dgm:hierBranch val="init"/>
        </dgm:presLayoutVars>
      </dgm:prSet>
      <dgm:spPr/>
    </dgm:pt>
    <dgm:pt modelId="{C8EE87BD-C230-4304-88DD-4009B2FC9365}" type="pres">
      <dgm:prSet presAssocID="{94628F87-AD5F-45E4-9357-7EDF64FE607E}" presName="rootComposite" presStyleCnt="0"/>
      <dgm:spPr/>
    </dgm:pt>
    <dgm:pt modelId="{D606BC43-EBD6-4641-BFFF-E146C598A3A4}" type="pres">
      <dgm:prSet presAssocID="{94628F87-AD5F-45E4-9357-7EDF64FE607E}" presName="rootText" presStyleLbl="node1" presStyleIdx="2" presStyleCnt="3">
        <dgm:presLayoutVars>
          <dgm:chMax/>
          <dgm:chPref val="3"/>
        </dgm:presLayoutVars>
      </dgm:prSet>
      <dgm:spPr/>
      <dgm:t>
        <a:bodyPr/>
        <a:lstStyle/>
        <a:p>
          <a:endParaRPr lang="zh-CN" altLang="en-US"/>
        </a:p>
      </dgm:t>
    </dgm:pt>
    <dgm:pt modelId="{C4881D2C-3702-4082-BDF2-6CEC9A028A7C}" type="pres">
      <dgm:prSet presAssocID="{94628F87-AD5F-45E4-9357-7EDF64FE607E}" presName="titleText2" presStyleLbl="fgAcc1" presStyleIdx="2" presStyleCnt="3">
        <dgm:presLayoutVars>
          <dgm:chMax val="0"/>
          <dgm:chPref val="0"/>
        </dgm:presLayoutVars>
      </dgm:prSet>
      <dgm:spPr/>
      <dgm:t>
        <a:bodyPr/>
        <a:lstStyle/>
        <a:p>
          <a:endParaRPr lang="zh-CN" altLang="en-US"/>
        </a:p>
      </dgm:t>
    </dgm:pt>
    <dgm:pt modelId="{9E5EF924-78BC-4A26-8FA3-B4EF23434678}" type="pres">
      <dgm:prSet presAssocID="{94628F87-AD5F-45E4-9357-7EDF64FE607E}" presName="rootConnector" presStyleLbl="node2" presStyleIdx="0" presStyleCnt="0"/>
      <dgm:spPr/>
      <dgm:t>
        <a:bodyPr/>
        <a:lstStyle/>
        <a:p>
          <a:endParaRPr lang="zh-CN" altLang="en-US"/>
        </a:p>
      </dgm:t>
    </dgm:pt>
    <dgm:pt modelId="{DBBC6452-7CF7-47D5-94F5-5A08073F8716}" type="pres">
      <dgm:prSet presAssocID="{94628F87-AD5F-45E4-9357-7EDF64FE607E}" presName="hierChild4" presStyleCnt="0"/>
      <dgm:spPr/>
    </dgm:pt>
    <dgm:pt modelId="{194DE5DD-FF6B-4772-A783-ED36013C16A5}" type="pres">
      <dgm:prSet presAssocID="{94628F87-AD5F-45E4-9357-7EDF64FE607E}" presName="hierChild5" presStyleCnt="0"/>
      <dgm:spPr/>
    </dgm:pt>
    <dgm:pt modelId="{C8015DB6-4409-48ED-A830-C65D53667A41}" type="pres">
      <dgm:prSet presAssocID="{EC72FD68-0950-4DF2-BDB7-8F39D4E02EED}" presName="hierChild3" presStyleCnt="0"/>
      <dgm:spPr/>
    </dgm:pt>
  </dgm:ptLst>
  <dgm:cxnLst>
    <dgm:cxn modelId="{A531A5D1-F16F-43F1-8948-16C736075D8E}" type="presOf" srcId="{5D1A88AE-F4F9-4866-B3B4-E9FF829BFA19}" destId="{0BD64989-456E-42BC-8943-94EFAD6A1439}" srcOrd="0" destOrd="0" presId="urn:microsoft.com/office/officeart/2008/layout/NameandTitleOrganizationalChart"/>
    <dgm:cxn modelId="{0AE98E48-1007-43C2-B44A-CD1CB5BD3F35}" type="presOf" srcId="{3A839421-C96A-4B5F-BBDD-B0F732DFFBB8}" destId="{E5F885FA-6940-4AF2-8FF1-3213F3908BDA}" srcOrd="0" destOrd="0" presId="urn:microsoft.com/office/officeart/2008/layout/NameandTitleOrganizationalChart"/>
    <dgm:cxn modelId="{D754E5FD-43D7-4849-9D3A-5BCEDA65DF4E}" srcId="{EC72FD68-0950-4DF2-BDB7-8F39D4E02EED}" destId="{467B2694-12CC-4AB8-BE4C-6BD35A84DA1C}" srcOrd="1" destOrd="0" parTransId="{F73A286A-7845-4D92-B5B3-07380AF58A67}" sibTransId="{3A839421-C96A-4B5F-BBDD-B0F732DFFBB8}"/>
    <dgm:cxn modelId="{F1B2E0D0-351A-454A-824B-A19A3759652B}" type="presOf" srcId="{467B2694-12CC-4AB8-BE4C-6BD35A84DA1C}" destId="{2AA12087-A1CC-4800-B138-4C5BBEC0100C}" srcOrd="0" destOrd="0" presId="urn:microsoft.com/office/officeart/2008/layout/NameandTitleOrganizationalChart"/>
    <dgm:cxn modelId="{4C327B38-148E-4790-918A-DBFA61ECD046}" type="presOf" srcId="{CDBC3FC0-E0E3-4D9D-B14B-41E2D17471B6}" destId="{900E986B-CEFB-4CA3-97C4-1684CA2C275E}" srcOrd="0" destOrd="0" presId="urn:microsoft.com/office/officeart/2008/layout/NameandTitleOrganizationalChart"/>
    <dgm:cxn modelId="{50DDB017-FB71-4190-8A1C-7BFA1AD08746}" type="presOf" srcId="{67BAFDD7-A223-4DD9-9430-3B9262C33D26}" destId="{60871F00-A0F8-49D1-A136-64148C4A7120}" srcOrd="0" destOrd="0" presId="urn:microsoft.com/office/officeart/2008/layout/NameandTitleOrganizationalChart"/>
    <dgm:cxn modelId="{6FC2C9BA-FBA5-48B8-BF5D-C4643CBB5A68}" type="presOf" srcId="{94628F87-AD5F-45E4-9357-7EDF64FE607E}" destId="{9E5EF924-78BC-4A26-8FA3-B4EF23434678}" srcOrd="1" destOrd="0" presId="urn:microsoft.com/office/officeart/2008/layout/NameandTitleOrganizationalChart"/>
    <dgm:cxn modelId="{FD65C6B7-4B80-4C21-BAA1-98B158179024}" srcId="{5D1A88AE-F4F9-4866-B3B4-E9FF829BFA19}" destId="{EC72FD68-0950-4DF2-BDB7-8F39D4E02EED}" srcOrd="0" destOrd="0" parTransId="{382A78EB-7317-4B09-B2B3-F48518110B94}" sibTransId="{1BE0E412-0D0C-423C-BD5B-BA0A51C4E589}"/>
    <dgm:cxn modelId="{245A66AF-1BC4-4546-B3F2-869C4B3ED6C0}" type="presOf" srcId="{EC72FD68-0950-4DF2-BDB7-8F39D4E02EED}" destId="{4C6D7294-864A-4091-9EC8-EFAF6D25C82A}" srcOrd="0" destOrd="0" presId="urn:microsoft.com/office/officeart/2008/layout/NameandTitleOrganizationalChart"/>
    <dgm:cxn modelId="{44C05144-A973-4D48-9E77-84FE8C67D5F2}" type="presOf" srcId="{1BE0E412-0D0C-423C-BD5B-BA0A51C4E589}" destId="{637AFE8B-10F5-4F71-B2DF-6E19A925189A}" srcOrd="0" destOrd="0" presId="urn:microsoft.com/office/officeart/2008/layout/NameandTitleOrganizationalChart"/>
    <dgm:cxn modelId="{A3771FB7-9E5D-4CFC-A023-CDF22B0A67D7}" type="presOf" srcId="{205D7EBF-B292-468E-B108-7111693C285C}" destId="{E7A3D117-CE0F-4574-B13F-D2B11BB46A4D}" srcOrd="0" destOrd="0" presId="urn:microsoft.com/office/officeart/2008/layout/NameandTitleOrganizationalChart"/>
    <dgm:cxn modelId="{B19F568E-9AE2-4260-A42F-29E092526F2B}" type="presOf" srcId="{205D7EBF-B292-468E-B108-7111693C285C}" destId="{015AD883-38D3-4F2D-BD78-A29C8B8545F8}" srcOrd="1" destOrd="0" presId="urn:microsoft.com/office/officeart/2008/layout/NameandTitleOrganizationalChart"/>
    <dgm:cxn modelId="{5906DCA8-62C6-4AC1-A128-CA39FC783BA5}" srcId="{EC72FD68-0950-4DF2-BDB7-8F39D4E02EED}" destId="{205D7EBF-B292-468E-B108-7111693C285C}" srcOrd="0" destOrd="0" parTransId="{67BAFDD7-A223-4DD9-9430-3B9262C33D26}" sibTransId="{CDBC3FC0-E0E3-4D9D-B14B-41E2D17471B6}"/>
    <dgm:cxn modelId="{1FD50588-D566-4AD9-8FE3-5AEFD7459FDD}" type="presOf" srcId="{8A9AF9DF-9DD2-4775-BA88-BA3532FB7060}" destId="{132724DF-3EBE-4F80-B480-B52CCFD73360}" srcOrd="0" destOrd="0" presId="urn:microsoft.com/office/officeart/2008/layout/NameandTitleOrganizationalChart"/>
    <dgm:cxn modelId="{9AB57A84-50FE-4BA4-BB30-406B34C8D7BD}" srcId="{EC72FD68-0950-4DF2-BDB7-8F39D4E02EED}" destId="{94628F87-AD5F-45E4-9357-7EDF64FE607E}" srcOrd="2" destOrd="0" parTransId="{8A9AF9DF-9DD2-4775-BA88-BA3532FB7060}" sibTransId="{693AADBC-761E-47A6-B3E3-108FB0E0BE2A}"/>
    <dgm:cxn modelId="{E73E8084-74AF-42E4-90F4-C427CEB12209}" type="presOf" srcId="{EC72FD68-0950-4DF2-BDB7-8F39D4E02EED}" destId="{DA8A585E-531D-49A6-9DCB-03CA817DC925}" srcOrd="1" destOrd="0" presId="urn:microsoft.com/office/officeart/2008/layout/NameandTitleOrganizationalChart"/>
    <dgm:cxn modelId="{61CDAC46-2DDE-48D7-A32E-F233B61AD9EB}" type="presOf" srcId="{94628F87-AD5F-45E4-9357-7EDF64FE607E}" destId="{D606BC43-EBD6-4641-BFFF-E146C598A3A4}" srcOrd="0" destOrd="0" presId="urn:microsoft.com/office/officeart/2008/layout/NameandTitleOrganizationalChart"/>
    <dgm:cxn modelId="{92A016BB-183A-475F-ACAD-FC2BDAA2F7DB}" type="presOf" srcId="{693AADBC-761E-47A6-B3E3-108FB0E0BE2A}" destId="{C4881D2C-3702-4082-BDF2-6CEC9A028A7C}" srcOrd="0" destOrd="0" presId="urn:microsoft.com/office/officeart/2008/layout/NameandTitleOrganizationalChart"/>
    <dgm:cxn modelId="{5A7533EC-27F3-41A9-ABAD-A203D338991E}" type="presOf" srcId="{467B2694-12CC-4AB8-BE4C-6BD35A84DA1C}" destId="{84FA1DCF-DB8D-4EA6-B60D-1EDD7537F799}" srcOrd="1" destOrd="0" presId="urn:microsoft.com/office/officeart/2008/layout/NameandTitleOrganizationalChart"/>
    <dgm:cxn modelId="{062CEE8A-A688-4737-9756-62D0881A711B}" type="presOf" srcId="{F73A286A-7845-4D92-B5B3-07380AF58A67}" destId="{EB62CEF1-48C8-4335-959A-521A7F5979C4}" srcOrd="0" destOrd="0" presId="urn:microsoft.com/office/officeart/2008/layout/NameandTitleOrganizationalChart"/>
    <dgm:cxn modelId="{288955C5-171B-41E4-B437-B5FB468C479F}" type="presParOf" srcId="{0BD64989-456E-42BC-8943-94EFAD6A1439}" destId="{037278C3-9A9B-4C21-BCB2-68C5CA3D575D}" srcOrd="0" destOrd="0" presId="urn:microsoft.com/office/officeart/2008/layout/NameandTitleOrganizationalChart"/>
    <dgm:cxn modelId="{C3243898-47C0-4E99-9BF9-1984164D1427}" type="presParOf" srcId="{037278C3-9A9B-4C21-BCB2-68C5CA3D575D}" destId="{969F0462-F40E-4667-A516-0D06E710DE47}" srcOrd="0" destOrd="0" presId="urn:microsoft.com/office/officeart/2008/layout/NameandTitleOrganizationalChart"/>
    <dgm:cxn modelId="{BA4A6ED0-D31B-4782-B2D9-6805119A7B71}" type="presParOf" srcId="{969F0462-F40E-4667-A516-0D06E710DE47}" destId="{4C6D7294-864A-4091-9EC8-EFAF6D25C82A}" srcOrd="0" destOrd="0" presId="urn:microsoft.com/office/officeart/2008/layout/NameandTitleOrganizationalChart"/>
    <dgm:cxn modelId="{9597225A-D664-471C-B126-A6127C930B64}" type="presParOf" srcId="{969F0462-F40E-4667-A516-0D06E710DE47}" destId="{637AFE8B-10F5-4F71-B2DF-6E19A925189A}" srcOrd="1" destOrd="0" presId="urn:microsoft.com/office/officeart/2008/layout/NameandTitleOrganizationalChart"/>
    <dgm:cxn modelId="{EC13C352-8538-4F76-9E3F-B87BEABF00D3}" type="presParOf" srcId="{969F0462-F40E-4667-A516-0D06E710DE47}" destId="{DA8A585E-531D-49A6-9DCB-03CA817DC925}" srcOrd="2" destOrd="0" presId="urn:microsoft.com/office/officeart/2008/layout/NameandTitleOrganizationalChart"/>
    <dgm:cxn modelId="{FDFE48B8-3CD0-4E0C-A773-CB9384F05B84}" type="presParOf" srcId="{037278C3-9A9B-4C21-BCB2-68C5CA3D575D}" destId="{91B5B81E-0F84-4B16-9A85-08179A53433E}" srcOrd="1" destOrd="0" presId="urn:microsoft.com/office/officeart/2008/layout/NameandTitleOrganizationalChart"/>
    <dgm:cxn modelId="{B0FE9FE6-8A39-4444-85B1-09380EC3D68C}" type="presParOf" srcId="{91B5B81E-0F84-4B16-9A85-08179A53433E}" destId="{60871F00-A0F8-49D1-A136-64148C4A7120}" srcOrd="0" destOrd="0" presId="urn:microsoft.com/office/officeart/2008/layout/NameandTitleOrganizationalChart"/>
    <dgm:cxn modelId="{ED7D0571-ACEE-498B-B89A-614092DC0C16}" type="presParOf" srcId="{91B5B81E-0F84-4B16-9A85-08179A53433E}" destId="{67A675EB-9546-45D5-BA94-24D09F446834}" srcOrd="1" destOrd="0" presId="urn:microsoft.com/office/officeart/2008/layout/NameandTitleOrganizationalChart"/>
    <dgm:cxn modelId="{412381EE-F80F-4D77-9631-7DD2D9B8F76E}" type="presParOf" srcId="{67A675EB-9546-45D5-BA94-24D09F446834}" destId="{66FFD0F5-2206-4122-B01A-3D48A5EF31F9}" srcOrd="0" destOrd="0" presId="urn:microsoft.com/office/officeart/2008/layout/NameandTitleOrganizationalChart"/>
    <dgm:cxn modelId="{1B03E883-53F1-41D1-AE76-7D59F2A45880}" type="presParOf" srcId="{66FFD0F5-2206-4122-B01A-3D48A5EF31F9}" destId="{E7A3D117-CE0F-4574-B13F-D2B11BB46A4D}" srcOrd="0" destOrd="0" presId="urn:microsoft.com/office/officeart/2008/layout/NameandTitleOrganizationalChart"/>
    <dgm:cxn modelId="{53B69662-4EF1-41C5-9362-CBB305EBB471}" type="presParOf" srcId="{66FFD0F5-2206-4122-B01A-3D48A5EF31F9}" destId="{900E986B-CEFB-4CA3-97C4-1684CA2C275E}" srcOrd="1" destOrd="0" presId="urn:microsoft.com/office/officeart/2008/layout/NameandTitleOrganizationalChart"/>
    <dgm:cxn modelId="{3F8C67A1-14ED-4CD3-9D37-3CEDCE5AF958}" type="presParOf" srcId="{66FFD0F5-2206-4122-B01A-3D48A5EF31F9}" destId="{015AD883-38D3-4F2D-BD78-A29C8B8545F8}" srcOrd="2" destOrd="0" presId="urn:microsoft.com/office/officeart/2008/layout/NameandTitleOrganizationalChart"/>
    <dgm:cxn modelId="{8355571E-FCBE-451D-B609-450AFEAEB30C}" type="presParOf" srcId="{67A675EB-9546-45D5-BA94-24D09F446834}" destId="{F8E8284C-A267-434E-9295-C0E57756CF2C}" srcOrd="1" destOrd="0" presId="urn:microsoft.com/office/officeart/2008/layout/NameandTitleOrganizationalChart"/>
    <dgm:cxn modelId="{4DBD2BCD-D034-431D-957B-6EFDD022EEB3}" type="presParOf" srcId="{67A675EB-9546-45D5-BA94-24D09F446834}" destId="{700ED020-8B3E-42B4-98BA-200E94DF8B90}" srcOrd="2" destOrd="0" presId="urn:microsoft.com/office/officeart/2008/layout/NameandTitleOrganizationalChart"/>
    <dgm:cxn modelId="{CE37C25D-F197-44F1-B84F-D8FDA0719FAE}" type="presParOf" srcId="{91B5B81E-0F84-4B16-9A85-08179A53433E}" destId="{EB62CEF1-48C8-4335-959A-521A7F5979C4}" srcOrd="2" destOrd="0" presId="urn:microsoft.com/office/officeart/2008/layout/NameandTitleOrganizationalChart"/>
    <dgm:cxn modelId="{283451F6-5580-4613-98C6-5145DE870DFF}" type="presParOf" srcId="{91B5B81E-0F84-4B16-9A85-08179A53433E}" destId="{2EB07257-DB07-4CF2-9DBF-7F74A0266C88}" srcOrd="3" destOrd="0" presId="urn:microsoft.com/office/officeart/2008/layout/NameandTitleOrganizationalChart"/>
    <dgm:cxn modelId="{682FFD01-D48A-4766-98F1-C5DF9A7FBAD3}" type="presParOf" srcId="{2EB07257-DB07-4CF2-9DBF-7F74A0266C88}" destId="{E9DDA4D6-CF63-4625-BABB-8583EAFA532C}" srcOrd="0" destOrd="0" presId="urn:microsoft.com/office/officeart/2008/layout/NameandTitleOrganizationalChart"/>
    <dgm:cxn modelId="{75310180-C776-40D7-B9D9-BBABFD3DEFF4}" type="presParOf" srcId="{E9DDA4D6-CF63-4625-BABB-8583EAFA532C}" destId="{2AA12087-A1CC-4800-B138-4C5BBEC0100C}" srcOrd="0" destOrd="0" presId="urn:microsoft.com/office/officeart/2008/layout/NameandTitleOrganizationalChart"/>
    <dgm:cxn modelId="{BFB82D51-4AC3-4CA3-98FB-A6111AD567A5}" type="presParOf" srcId="{E9DDA4D6-CF63-4625-BABB-8583EAFA532C}" destId="{E5F885FA-6940-4AF2-8FF1-3213F3908BDA}" srcOrd="1" destOrd="0" presId="urn:microsoft.com/office/officeart/2008/layout/NameandTitleOrganizationalChart"/>
    <dgm:cxn modelId="{089627A7-0B21-47CF-BD7D-0A12888788F7}" type="presParOf" srcId="{E9DDA4D6-CF63-4625-BABB-8583EAFA532C}" destId="{84FA1DCF-DB8D-4EA6-B60D-1EDD7537F799}" srcOrd="2" destOrd="0" presId="urn:microsoft.com/office/officeart/2008/layout/NameandTitleOrganizationalChart"/>
    <dgm:cxn modelId="{E924C929-E0B8-4B01-BCBB-1C25041BD289}" type="presParOf" srcId="{2EB07257-DB07-4CF2-9DBF-7F74A0266C88}" destId="{EBB4D675-0C4F-4602-A1F9-43FF24C1A5BB}" srcOrd="1" destOrd="0" presId="urn:microsoft.com/office/officeart/2008/layout/NameandTitleOrganizationalChart"/>
    <dgm:cxn modelId="{3C1E7CCB-F253-4DE1-B0C7-7C03F992AC16}" type="presParOf" srcId="{2EB07257-DB07-4CF2-9DBF-7F74A0266C88}" destId="{AFFA7782-B0E7-4966-91CA-73975781885D}" srcOrd="2" destOrd="0" presId="urn:microsoft.com/office/officeart/2008/layout/NameandTitleOrganizationalChart"/>
    <dgm:cxn modelId="{7367BD4E-4298-4E1D-A324-1600F5E56467}" type="presParOf" srcId="{91B5B81E-0F84-4B16-9A85-08179A53433E}" destId="{132724DF-3EBE-4F80-B480-B52CCFD73360}" srcOrd="4" destOrd="0" presId="urn:microsoft.com/office/officeart/2008/layout/NameandTitleOrganizationalChart"/>
    <dgm:cxn modelId="{6CA55B13-0ABC-4177-8A5C-2E96B7F9B990}" type="presParOf" srcId="{91B5B81E-0F84-4B16-9A85-08179A53433E}" destId="{79E76CEB-730E-4685-95C0-DA1C028CAA46}" srcOrd="5" destOrd="0" presId="urn:microsoft.com/office/officeart/2008/layout/NameandTitleOrganizationalChart"/>
    <dgm:cxn modelId="{B6355877-C9CC-4BFD-8748-37CE3F5CAEA6}" type="presParOf" srcId="{79E76CEB-730E-4685-95C0-DA1C028CAA46}" destId="{C8EE87BD-C230-4304-88DD-4009B2FC9365}" srcOrd="0" destOrd="0" presId="urn:microsoft.com/office/officeart/2008/layout/NameandTitleOrganizationalChart"/>
    <dgm:cxn modelId="{DFF8D75C-A3F4-4E34-A039-294F1CF53236}" type="presParOf" srcId="{C8EE87BD-C230-4304-88DD-4009B2FC9365}" destId="{D606BC43-EBD6-4641-BFFF-E146C598A3A4}" srcOrd="0" destOrd="0" presId="urn:microsoft.com/office/officeart/2008/layout/NameandTitleOrganizationalChart"/>
    <dgm:cxn modelId="{EC6D524F-DF21-46C4-BEA2-DD0C4711F98E}" type="presParOf" srcId="{C8EE87BD-C230-4304-88DD-4009B2FC9365}" destId="{C4881D2C-3702-4082-BDF2-6CEC9A028A7C}" srcOrd="1" destOrd="0" presId="urn:microsoft.com/office/officeart/2008/layout/NameandTitleOrganizationalChart"/>
    <dgm:cxn modelId="{3D078116-3404-40ED-AE16-1E223B72FDAD}" type="presParOf" srcId="{C8EE87BD-C230-4304-88DD-4009B2FC9365}" destId="{9E5EF924-78BC-4A26-8FA3-B4EF23434678}" srcOrd="2" destOrd="0" presId="urn:microsoft.com/office/officeart/2008/layout/NameandTitleOrganizationalChart"/>
    <dgm:cxn modelId="{CC8256B3-8475-4562-B319-77E06650F576}" type="presParOf" srcId="{79E76CEB-730E-4685-95C0-DA1C028CAA46}" destId="{DBBC6452-7CF7-47D5-94F5-5A08073F8716}" srcOrd="1" destOrd="0" presId="urn:microsoft.com/office/officeart/2008/layout/NameandTitleOrganizationalChart"/>
    <dgm:cxn modelId="{19366F24-FB97-4BE6-8A5D-BA2150C265E4}" type="presParOf" srcId="{79E76CEB-730E-4685-95C0-DA1C028CAA46}" destId="{194DE5DD-FF6B-4772-A783-ED36013C16A5}" srcOrd="2" destOrd="0" presId="urn:microsoft.com/office/officeart/2008/layout/NameandTitleOrganizationalChart"/>
    <dgm:cxn modelId="{A148C68E-A473-4434-B421-664B73ED6DCE}" type="presParOf" srcId="{037278C3-9A9B-4C21-BCB2-68C5CA3D575D}" destId="{C8015DB6-4409-48ED-A830-C65D53667A4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6D5552-0A55-4223-A4FB-488DACCA78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344C7E92-7662-49F7-829E-42D4138186F1}">
      <dgm:prSet phldrT="[文本]" phldr="1"/>
      <dgm:spPr/>
      <dgm:t>
        <a:bodyPr/>
        <a:lstStyle/>
        <a:p>
          <a:endParaRPr lang="zh-CN" altLang="en-US"/>
        </a:p>
      </dgm:t>
    </dgm:pt>
    <dgm:pt modelId="{8CC4E968-AA2A-4B3A-AEB3-2259B74521A1}" type="parTrans" cxnId="{54FB45D9-C337-402C-B0CD-697F178B13A8}">
      <dgm:prSet/>
      <dgm:spPr/>
      <dgm:t>
        <a:bodyPr/>
        <a:lstStyle/>
        <a:p>
          <a:endParaRPr lang="zh-CN" altLang="en-US"/>
        </a:p>
      </dgm:t>
    </dgm:pt>
    <dgm:pt modelId="{13426421-6E43-41BA-A549-317A132DE6D5}" type="sibTrans" cxnId="{54FB45D9-C337-402C-B0CD-697F178B13A8}">
      <dgm:prSet/>
      <dgm:spPr/>
      <dgm:t>
        <a:bodyPr/>
        <a:lstStyle/>
        <a:p>
          <a:endParaRPr lang="zh-CN" altLang="en-US"/>
        </a:p>
      </dgm:t>
    </dgm:pt>
    <dgm:pt modelId="{E9F60334-7BC3-4DE4-BC59-65AB0C26FC31}">
      <dgm:prSet phldrT="[文本]" custT="1"/>
      <dgm:spPr/>
      <dgm:t>
        <a:bodyPr/>
        <a:lstStyle/>
        <a:p>
          <a:r>
            <a:rPr lang="zh-CN" altLang="en-US" sz="4000" dirty="0"/>
            <a:t>  基本</a:t>
          </a:r>
          <a:endParaRPr lang="en-US" altLang="zh-CN" sz="4000" dirty="0"/>
        </a:p>
        <a:p>
          <a:r>
            <a:rPr lang="zh-CN" altLang="en-US" sz="4000" dirty="0"/>
            <a:t>  要求</a:t>
          </a:r>
        </a:p>
      </dgm:t>
    </dgm:pt>
    <dgm:pt modelId="{9DDC4EB1-08DF-4711-9F5F-223497F3627F}" type="parTrans" cxnId="{8D4C4DC0-DD38-443B-92A3-7C1DBCEAFE74}">
      <dgm:prSet/>
      <dgm:spPr/>
      <dgm:t>
        <a:bodyPr/>
        <a:lstStyle/>
        <a:p>
          <a:endParaRPr lang="zh-CN" altLang="en-US"/>
        </a:p>
      </dgm:t>
    </dgm:pt>
    <dgm:pt modelId="{3DC64D21-8C19-4014-9E41-1711BD4BA7C9}" type="sibTrans" cxnId="{8D4C4DC0-DD38-443B-92A3-7C1DBCEAFE74}">
      <dgm:prSet/>
      <dgm:spPr/>
      <dgm:t>
        <a:bodyPr/>
        <a:lstStyle/>
        <a:p>
          <a:endParaRPr lang="zh-CN" altLang="en-US"/>
        </a:p>
      </dgm:t>
    </dgm:pt>
    <dgm:pt modelId="{4B9754E8-2AC3-4217-B67E-4485B182FCEE}">
      <dgm:prSet phldrT="[文本]" phldr="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zh-CN" altLang="en-US"/>
        </a:p>
      </dgm:t>
    </dgm:pt>
    <dgm:pt modelId="{F52B1D87-0CFB-4A2F-8FF1-66D1C80ED5C8}" type="parTrans" cxnId="{E4AC7CF4-91A9-4BB4-8F9E-99F2DD2DF68C}">
      <dgm:prSet/>
      <dgm:spPr/>
      <dgm:t>
        <a:bodyPr/>
        <a:lstStyle/>
        <a:p>
          <a:endParaRPr lang="zh-CN" altLang="en-US"/>
        </a:p>
      </dgm:t>
    </dgm:pt>
    <dgm:pt modelId="{78B2CC46-9665-48BA-AF09-80775D851DCA}" type="sibTrans" cxnId="{E4AC7CF4-91A9-4BB4-8F9E-99F2DD2DF68C}">
      <dgm:prSet/>
      <dgm:spPr/>
      <dgm:t>
        <a:bodyPr/>
        <a:lstStyle/>
        <a:p>
          <a:endParaRPr lang="zh-CN" altLang="en-US"/>
        </a:p>
      </dgm:t>
    </dgm:pt>
    <dgm:pt modelId="{D52DA4BA-DDBD-4F62-87A9-51A4513DE2E2}">
      <dgm:prSet phldrT="[文本]"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sz="4000" baseline="0" dirty="0">
              <a:solidFill>
                <a:schemeClr val="bg1"/>
              </a:solidFill>
            </a:rPr>
            <a:t>  认可 </a:t>
          </a:r>
          <a:endParaRPr lang="en-US" altLang="zh-CN" sz="4000" baseline="0" dirty="0">
            <a:solidFill>
              <a:schemeClr val="bg1"/>
            </a:solidFill>
          </a:endParaRPr>
        </a:p>
        <a:p>
          <a:r>
            <a:rPr lang="zh-CN" altLang="en-US" sz="4000" baseline="0" dirty="0">
              <a:solidFill>
                <a:schemeClr val="bg1"/>
              </a:solidFill>
            </a:rPr>
            <a:t>  细则</a:t>
          </a:r>
        </a:p>
      </dgm:t>
    </dgm:pt>
    <dgm:pt modelId="{0EEC3EAC-F11A-4B36-8368-64542E81C5BB}" type="parTrans" cxnId="{1B575564-7E2F-4213-9305-37A4F16EDC3B}">
      <dgm:prSet/>
      <dgm:spPr/>
      <dgm:t>
        <a:bodyPr/>
        <a:lstStyle/>
        <a:p>
          <a:endParaRPr lang="zh-CN" altLang="en-US"/>
        </a:p>
      </dgm:t>
    </dgm:pt>
    <dgm:pt modelId="{95091679-13C5-49EA-B6C8-728C9E41D9F0}" type="sibTrans" cxnId="{1B575564-7E2F-4213-9305-37A4F16EDC3B}">
      <dgm:prSet/>
      <dgm:spPr/>
      <dgm:t>
        <a:bodyPr/>
        <a:lstStyle/>
        <a:p>
          <a:endParaRPr lang="zh-CN" altLang="en-US"/>
        </a:p>
      </dgm:t>
    </dgm:pt>
    <dgm:pt modelId="{906D2C95-C88A-4F55-89A8-6CFAD7F47D58}">
      <dgm:prSet phldrT="[文本]" phldr="1"/>
      <dgm:spPr/>
      <dgm:t>
        <a:bodyPr/>
        <a:lstStyle/>
        <a:p>
          <a:endParaRPr lang="zh-CN" altLang="en-US"/>
        </a:p>
      </dgm:t>
    </dgm:pt>
    <dgm:pt modelId="{CAB312B9-9ED5-4195-B8C3-CD97A5D7337C}" type="parTrans" cxnId="{58BAB648-A26B-48B6-841A-3217B88F3676}">
      <dgm:prSet/>
      <dgm:spPr/>
      <dgm:t>
        <a:bodyPr/>
        <a:lstStyle/>
        <a:p>
          <a:endParaRPr lang="zh-CN" altLang="en-US"/>
        </a:p>
      </dgm:t>
    </dgm:pt>
    <dgm:pt modelId="{226C6D8D-A055-4B75-8326-420EFD617589}" type="sibTrans" cxnId="{58BAB648-A26B-48B6-841A-3217B88F3676}">
      <dgm:prSet/>
      <dgm:spPr/>
      <dgm:t>
        <a:bodyPr/>
        <a:lstStyle/>
        <a:p>
          <a:endParaRPr lang="zh-CN" altLang="en-US"/>
        </a:p>
      </dgm:t>
    </dgm:pt>
    <dgm:pt modelId="{4F830DE7-14C4-4457-B81B-FAEF72CDBBBE}">
      <dgm:prSet phldrT="[文本]" custT="1"/>
      <dgm:spPr/>
      <dgm:t>
        <a:bodyPr/>
        <a:lstStyle/>
        <a:p>
          <a:r>
            <a:rPr lang="zh-CN" altLang="en-US" sz="4400" dirty="0"/>
            <a:t>  认可</a:t>
          </a:r>
          <a:endParaRPr lang="en-US" altLang="zh-CN" sz="4400" dirty="0"/>
        </a:p>
        <a:p>
          <a:r>
            <a:rPr lang="en-US" altLang="zh-CN" sz="4400" dirty="0"/>
            <a:t>  </a:t>
          </a:r>
          <a:r>
            <a:rPr lang="zh-CN" altLang="en-US" sz="4400" dirty="0"/>
            <a:t>流程</a:t>
          </a:r>
        </a:p>
      </dgm:t>
    </dgm:pt>
    <dgm:pt modelId="{ACB4AD9B-520F-4C05-841E-561A67752D66}" type="parTrans" cxnId="{158BD529-15F9-4886-890C-A4F99703D5B1}">
      <dgm:prSet/>
      <dgm:spPr/>
      <dgm:t>
        <a:bodyPr/>
        <a:lstStyle/>
        <a:p>
          <a:endParaRPr lang="zh-CN" altLang="en-US"/>
        </a:p>
      </dgm:t>
    </dgm:pt>
    <dgm:pt modelId="{5E720AC4-E0BC-4590-9359-66C716E9945F}" type="sibTrans" cxnId="{158BD529-15F9-4886-890C-A4F99703D5B1}">
      <dgm:prSet/>
      <dgm:spPr/>
      <dgm:t>
        <a:bodyPr/>
        <a:lstStyle/>
        <a:p>
          <a:endParaRPr lang="zh-CN" altLang="en-US"/>
        </a:p>
      </dgm:t>
    </dgm:pt>
    <dgm:pt modelId="{842D3D92-4FCC-404B-AF34-93CEE0FF4303}" type="pres">
      <dgm:prSet presAssocID="{866D5552-0A55-4223-A4FB-488DACCA7844}" presName="Name0" presStyleCnt="0">
        <dgm:presLayoutVars>
          <dgm:chMax val="5"/>
          <dgm:chPref val="5"/>
          <dgm:dir/>
          <dgm:animLvl val="lvl"/>
        </dgm:presLayoutVars>
      </dgm:prSet>
      <dgm:spPr/>
      <dgm:t>
        <a:bodyPr/>
        <a:lstStyle/>
        <a:p>
          <a:endParaRPr lang="zh-CN" altLang="en-US"/>
        </a:p>
      </dgm:t>
    </dgm:pt>
    <dgm:pt modelId="{98A7C700-C005-4B21-AC09-75D6B77F2B55}" type="pres">
      <dgm:prSet presAssocID="{344C7E92-7662-49F7-829E-42D4138186F1}" presName="parentText1" presStyleLbl="node1" presStyleIdx="0" presStyleCnt="3">
        <dgm:presLayoutVars>
          <dgm:chMax/>
          <dgm:chPref val="3"/>
          <dgm:bulletEnabled val="1"/>
        </dgm:presLayoutVars>
      </dgm:prSet>
      <dgm:spPr/>
      <dgm:t>
        <a:bodyPr/>
        <a:lstStyle/>
        <a:p>
          <a:endParaRPr lang="zh-CN" altLang="en-US"/>
        </a:p>
      </dgm:t>
    </dgm:pt>
    <dgm:pt modelId="{E5B1D846-C68A-4926-9419-60584E85D2DC}" type="pres">
      <dgm:prSet presAssocID="{344C7E92-7662-49F7-829E-42D4138186F1}" presName="childText1" presStyleLbl="solidAlignAcc1" presStyleIdx="0" presStyleCnt="3">
        <dgm:presLayoutVars>
          <dgm:chMax val="0"/>
          <dgm:chPref val="0"/>
          <dgm:bulletEnabled val="1"/>
        </dgm:presLayoutVars>
      </dgm:prSet>
      <dgm:spPr/>
      <dgm:t>
        <a:bodyPr/>
        <a:lstStyle/>
        <a:p>
          <a:endParaRPr lang="zh-CN" altLang="en-US"/>
        </a:p>
      </dgm:t>
    </dgm:pt>
    <dgm:pt modelId="{1B23860F-9C7E-4F42-96FD-EF3E41AD2DFA}" type="pres">
      <dgm:prSet presAssocID="{4B9754E8-2AC3-4217-B67E-4485B182FCEE}" presName="parentText2" presStyleLbl="node1" presStyleIdx="1" presStyleCnt="3">
        <dgm:presLayoutVars>
          <dgm:chMax/>
          <dgm:chPref val="3"/>
          <dgm:bulletEnabled val="1"/>
        </dgm:presLayoutVars>
      </dgm:prSet>
      <dgm:spPr/>
      <dgm:t>
        <a:bodyPr/>
        <a:lstStyle/>
        <a:p>
          <a:endParaRPr lang="zh-CN" altLang="en-US"/>
        </a:p>
      </dgm:t>
    </dgm:pt>
    <dgm:pt modelId="{847F05A2-F15A-4790-9F7D-3EAA1080DBF0}" type="pres">
      <dgm:prSet presAssocID="{4B9754E8-2AC3-4217-B67E-4485B182FCEE}" presName="childText2" presStyleLbl="solidAlignAcc1" presStyleIdx="1" presStyleCnt="3" custScaleX="106454" custLinFactNeighborX="2179" custLinFactNeighborY="-1914">
        <dgm:presLayoutVars>
          <dgm:chMax val="0"/>
          <dgm:chPref val="0"/>
          <dgm:bulletEnabled val="1"/>
        </dgm:presLayoutVars>
      </dgm:prSet>
      <dgm:spPr/>
      <dgm:t>
        <a:bodyPr/>
        <a:lstStyle/>
        <a:p>
          <a:endParaRPr lang="zh-CN" altLang="en-US"/>
        </a:p>
      </dgm:t>
    </dgm:pt>
    <dgm:pt modelId="{0C7290D2-5AB9-4436-95CF-9338892BB2AA}" type="pres">
      <dgm:prSet presAssocID="{906D2C95-C88A-4F55-89A8-6CFAD7F47D58}" presName="parentText3" presStyleLbl="node1" presStyleIdx="2" presStyleCnt="3">
        <dgm:presLayoutVars>
          <dgm:chMax/>
          <dgm:chPref val="3"/>
          <dgm:bulletEnabled val="1"/>
        </dgm:presLayoutVars>
      </dgm:prSet>
      <dgm:spPr/>
      <dgm:t>
        <a:bodyPr/>
        <a:lstStyle/>
        <a:p>
          <a:endParaRPr lang="zh-CN" altLang="en-US"/>
        </a:p>
      </dgm:t>
    </dgm:pt>
    <dgm:pt modelId="{17984D00-7F91-4202-9C8C-79737ACE00EA}" type="pres">
      <dgm:prSet presAssocID="{906D2C95-C88A-4F55-89A8-6CFAD7F47D58}" presName="childText3" presStyleLbl="solidAlignAcc1" presStyleIdx="2" presStyleCnt="3" custScaleX="90059">
        <dgm:presLayoutVars>
          <dgm:chMax val="0"/>
          <dgm:chPref val="0"/>
          <dgm:bulletEnabled val="1"/>
        </dgm:presLayoutVars>
      </dgm:prSet>
      <dgm:spPr/>
      <dgm:t>
        <a:bodyPr/>
        <a:lstStyle/>
        <a:p>
          <a:endParaRPr lang="zh-CN" altLang="en-US"/>
        </a:p>
      </dgm:t>
    </dgm:pt>
  </dgm:ptLst>
  <dgm:cxnLst>
    <dgm:cxn modelId="{158BD529-15F9-4886-890C-A4F99703D5B1}" srcId="{906D2C95-C88A-4F55-89A8-6CFAD7F47D58}" destId="{4F830DE7-14C4-4457-B81B-FAEF72CDBBBE}" srcOrd="0" destOrd="0" parTransId="{ACB4AD9B-520F-4C05-841E-561A67752D66}" sibTransId="{5E720AC4-E0BC-4590-9359-66C716E9945F}"/>
    <dgm:cxn modelId="{58BAB648-A26B-48B6-841A-3217B88F3676}" srcId="{866D5552-0A55-4223-A4FB-488DACCA7844}" destId="{906D2C95-C88A-4F55-89A8-6CFAD7F47D58}" srcOrd="2" destOrd="0" parTransId="{CAB312B9-9ED5-4195-B8C3-CD97A5D7337C}" sibTransId="{226C6D8D-A055-4B75-8326-420EFD617589}"/>
    <dgm:cxn modelId="{3A681185-6771-48B3-95AE-CC835B5B7474}" type="presOf" srcId="{866D5552-0A55-4223-A4FB-488DACCA7844}" destId="{842D3D92-4FCC-404B-AF34-93CEE0FF4303}" srcOrd="0" destOrd="0" presId="urn:microsoft.com/office/officeart/2009/3/layout/IncreasingArrowsProcess"/>
    <dgm:cxn modelId="{15DF660C-2CD2-46B3-85DB-B5D9D56FC4D1}" type="presOf" srcId="{906D2C95-C88A-4F55-89A8-6CFAD7F47D58}" destId="{0C7290D2-5AB9-4436-95CF-9338892BB2AA}" srcOrd="0" destOrd="0" presId="urn:microsoft.com/office/officeart/2009/3/layout/IncreasingArrowsProcess"/>
    <dgm:cxn modelId="{5DF03727-5B2E-4C94-952E-C018D3E6C02B}" type="presOf" srcId="{E9F60334-7BC3-4DE4-BC59-65AB0C26FC31}" destId="{E5B1D846-C68A-4926-9419-60584E85D2DC}" srcOrd="0" destOrd="0" presId="urn:microsoft.com/office/officeart/2009/3/layout/IncreasingArrowsProcess"/>
    <dgm:cxn modelId="{5186F1B6-2720-4E90-A731-48A383C88FC4}" type="presOf" srcId="{D52DA4BA-DDBD-4F62-87A9-51A4513DE2E2}" destId="{847F05A2-F15A-4790-9F7D-3EAA1080DBF0}" srcOrd="0" destOrd="0" presId="urn:microsoft.com/office/officeart/2009/3/layout/IncreasingArrowsProcess"/>
    <dgm:cxn modelId="{1B575564-7E2F-4213-9305-37A4F16EDC3B}" srcId="{4B9754E8-2AC3-4217-B67E-4485B182FCEE}" destId="{D52DA4BA-DDBD-4F62-87A9-51A4513DE2E2}" srcOrd="0" destOrd="0" parTransId="{0EEC3EAC-F11A-4B36-8368-64542E81C5BB}" sibTransId="{95091679-13C5-49EA-B6C8-728C9E41D9F0}"/>
    <dgm:cxn modelId="{63414022-72AE-4FC3-AC45-894F4B2E80BB}" type="presOf" srcId="{344C7E92-7662-49F7-829E-42D4138186F1}" destId="{98A7C700-C005-4B21-AC09-75D6B77F2B55}" srcOrd="0" destOrd="0" presId="urn:microsoft.com/office/officeart/2009/3/layout/IncreasingArrowsProcess"/>
    <dgm:cxn modelId="{E4AC7CF4-91A9-4BB4-8F9E-99F2DD2DF68C}" srcId="{866D5552-0A55-4223-A4FB-488DACCA7844}" destId="{4B9754E8-2AC3-4217-B67E-4485B182FCEE}" srcOrd="1" destOrd="0" parTransId="{F52B1D87-0CFB-4A2F-8FF1-66D1C80ED5C8}" sibTransId="{78B2CC46-9665-48BA-AF09-80775D851DCA}"/>
    <dgm:cxn modelId="{69184732-6A50-44F2-BB54-E55B9CCCE60A}" type="presOf" srcId="{4B9754E8-2AC3-4217-B67E-4485B182FCEE}" destId="{1B23860F-9C7E-4F42-96FD-EF3E41AD2DFA}" srcOrd="0" destOrd="0" presId="urn:microsoft.com/office/officeart/2009/3/layout/IncreasingArrowsProcess"/>
    <dgm:cxn modelId="{54FB45D9-C337-402C-B0CD-697F178B13A8}" srcId="{866D5552-0A55-4223-A4FB-488DACCA7844}" destId="{344C7E92-7662-49F7-829E-42D4138186F1}" srcOrd="0" destOrd="0" parTransId="{8CC4E968-AA2A-4B3A-AEB3-2259B74521A1}" sibTransId="{13426421-6E43-41BA-A549-317A132DE6D5}"/>
    <dgm:cxn modelId="{8D4C4DC0-DD38-443B-92A3-7C1DBCEAFE74}" srcId="{344C7E92-7662-49F7-829E-42D4138186F1}" destId="{E9F60334-7BC3-4DE4-BC59-65AB0C26FC31}" srcOrd="0" destOrd="0" parTransId="{9DDC4EB1-08DF-4711-9F5F-223497F3627F}" sibTransId="{3DC64D21-8C19-4014-9E41-1711BD4BA7C9}"/>
    <dgm:cxn modelId="{2F3FA4BA-4FF5-4071-955F-75D72E3E1F30}" type="presOf" srcId="{4F830DE7-14C4-4457-B81B-FAEF72CDBBBE}" destId="{17984D00-7F91-4202-9C8C-79737ACE00EA}" srcOrd="0" destOrd="0" presId="urn:microsoft.com/office/officeart/2009/3/layout/IncreasingArrowsProcess"/>
    <dgm:cxn modelId="{E9BA2858-73F6-4E13-A780-9A3E6190E0FA}" type="presParOf" srcId="{842D3D92-4FCC-404B-AF34-93CEE0FF4303}" destId="{98A7C700-C005-4B21-AC09-75D6B77F2B55}" srcOrd="0" destOrd="0" presId="urn:microsoft.com/office/officeart/2009/3/layout/IncreasingArrowsProcess"/>
    <dgm:cxn modelId="{0B229F4C-C7A4-4133-93F5-B33B598A50D2}" type="presParOf" srcId="{842D3D92-4FCC-404B-AF34-93CEE0FF4303}" destId="{E5B1D846-C68A-4926-9419-60584E85D2DC}" srcOrd="1" destOrd="0" presId="urn:microsoft.com/office/officeart/2009/3/layout/IncreasingArrowsProcess"/>
    <dgm:cxn modelId="{0A0E4EDA-F924-4211-B732-75FCB73B07F5}" type="presParOf" srcId="{842D3D92-4FCC-404B-AF34-93CEE0FF4303}" destId="{1B23860F-9C7E-4F42-96FD-EF3E41AD2DFA}" srcOrd="2" destOrd="0" presId="urn:microsoft.com/office/officeart/2009/3/layout/IncreasingArrowsProcess"/>
    <dgm:cxn modelId="{3C38D3F7-5974-45F1-9FCE-A5855251274F}" type="presParOf" srcId="{842D3D92-4FCC-404B-AF34-93CEE0FF4303}" destId="{847F05A2-F15A-4790-9F7D-3EAA1080DBF0}" srcOrd="3" destOrd="0" presId="urn:microsoft.com/office/officeart/2009/3/layout/IncreasingArrowsProcess"/>
    <dgm:cxn modelId="{E56C35D4-3AC5-4EE9-8972-219E9FB7A65F}" type="presParOf" srcId="{842D3D92-4FCC-404B-AF34-93CEE0FF4303}" destId="{0C7290D2-5AB9-4436-95CF-9338892BB2AA}" srcOrd="4" destOrd="0" presId="urn:microsoft.com/office/officeart/2009/3/layout/IncreasingArrowsProcess"/>
    <dgm:cxn modelId="{15A85BA8-C3E0-42D8-B25F-4AE7B4619499}" type="presParOf" srcId="{842D3D92-4FCC-404B-AF34-93CEE0FF4303}" destId="{17984D00-7F91-4202-9C8C-79737ACE00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6D5552-0A55-4223-A4FB-488DACCA78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344C7E92-7662-49F7-829E-42D4138186F1}">
      <dgm:prSet phldrT="[文本]" phldr="1"/>
      <dgm:spPr/>
      <dgm:t>
        <a:bodyPr/>
        <a:lstStyle/>
        <a:p>
          <a:endParaRPr lang="zh-CN" altLang="en-US"/>
        </a:p>
      </dgm:t>
    </dgm:pt>
    <dgm:pt modelId="{8CC4E968-AA2A-4B3A-AEB3-2259B74521A1}" type="parTrans" cxnId="{54FB45D9-C337-402C-B0CD-697F178B13A8}">
      <dgm:prSet/>
      <dgm:spPr/>
      <dgm:t>
        <a:bodyPr/>
        <a:lstStyle/>
        <a:p>
          <a:endParaRPr lang="zh-CN" altLang="en-US"/>
        </a:p>
      </dgm:t>
    </dgm:pt>
    <dgm:pt modelId="{13426421-6E43-41BA-A549-317A132DE6D5}" type="sibTrans" cxnId="{54FB45D9-C337-402C-B0CD-697F178B13A8}">
      <dgm:prSet/>
      <dgm:spPr/>
      <dgm:t>
        <a:bodyPr/>
        <a:lstStyle/>
        <a:p>
          <a:endParaRPr lang="zh-CN" altLang="en-US"/>
        </a:p>
      </dgm:t>
    </dgm:pt>
    <dgm:pt modelId="{E9F60334-7BC3-4DE4-BC59-65AB0C26FC31}">
      <dgm:prSet phldrT="[文本]" custT="1"/>
      <dgm:spPr/>
      <dgm:t>
        <a:bodyPr/>
        <a:lstStyle/>
        <a:p>
          <a:r>
            <a:rPr lang="zh-CN" altLang="en-US" sz="4000" dirty="0"/>
            <a:t>  基本</a:t>
          </a:r>
          <a:endParaRPr lang="en-US" altLang="zh-CN" sz="4000" dirty="0"/>
        </a:p>
        <a:p>
          <a:r>
            <a:rPr lang="zh-CN" altLang="en-US" sz="4000" dirty="0"/>
            <a:t>  要求</a:t>
          </a:r>
          <a:endParaRPr lang="en-US" altLang="zh-CN" sz="4000" dirty="0"/>
        </a:p>
      </dgm:t>
    </dgm:pt>
    <dgm:pt modelId="{9DDC4EB1-08DF-4711-9F5F-223497F3627F}" type="parTrans" cxnId="{8D4C4DC0-DD38-443B-92A3-7C1DBCEAFE74}">
      <dgm:prSet/>
      <dgm:spPr/>
      <dgm:t>
        <a:bodyPr/>
        <a:lstStyle/>
        <a:p>
          <a:endParaRPr lang="zh-CN" altLang="en-US"/>
        </a:p>
      </dgm:t>
    </dgm:pt>
    <dgm:pt modelId="{3DC64D21-8C19-4014-9E41-1711BD4BA7C9}" type="sibTrans" cxnId="{8D4C4DC0-DD38-443B-92A3-7C1DBCEAFE74}">
      <dgm:prSet/>
      <dgm:spPr/>
      <dgm:t>
        <a:bodyPr/>
        <a:lstStyle/>
        <a:p>
          <a:endParaRPr lang="zh-CN" altLang="en-US"/>
        </a:p>
      </dgm:t>
    </dgm:pt>
    <dgm:pt modelId="{4B9754E8-2AC3-4217-B67E-4485B182FCEE}">
      <dgm:prSet phldrT="[文本]" phldr="1"/>
      <dgm:spPr/>
      <dgm:t>
        <a:bodyPr/>
        <a:lstStyle/>
        <a:p>
          <a:endParaRPr lang="zh-CN" altLang="en-US"/>
        </a:p>
      </dgm:t>
    </dgm:pt>
    <dgm:pt modelId="{F52B1D87-0CFB-4A2F-8FF1-66D1C80ED5C8}" type="parTrans" cxnId="{E4AC7CF4-91A9-4BB4-8F9E-99F2DD2DF68C}">
      <dgm:prSet/>
      <dgm:spPr/>
      <dgm:t>
        <a:bodyPr/>
        <a:lstStyle/>
        <a:p>
          <a:endParaRPr lang="zh-CN" altLang="en-US"/>
        </a:p>
      </dgm:t>
    </dgm:pt>
    <dgm:pt modelId="{78B2CC46-9665-48BA-AF09-80775D851DCA}" type="sibTrans" cxnId="{E4AC7CF4-91A9-4BB4-8F9E-99F2DD2DF68C}">
      <dgm:prSet/>
      <dgm:spPr/>
      <dgm:t>
        <a:bodyPr/>
        <a:lstStyle/>
        <a:p>
          <a:endParaRPr lang="zh-CN" altLang="en-US"/>
        </a:p>
      </dgm:t>
    </dgm:pt>
    <dgm:pt modelId="{D52DA4BA-DDBD-4F62-87A9-51A4513DE2E2}">
      <dgm:prSet phldrT="[文本]" custT="1"/>
      <dgm:spPr/>
      <dgm:t>
        <a:bodyPr/>
        <a:lstStyle/>
        <a:p>
          <a:r>
            <a:rPr lang="zh-CN" altLang="en-US" sz="4000" dirty="0"/>
            <a:t>  认可 </a:t>
          </a:r>
          <a:endParaRPr lang="en-US" altLang="zh-CN" sz="4000" dirty="0"/>
        </a:p>
        <a:p>
          <a:r>
            <a:rPr lang="zh-CN" altLang="en-US" sz="4000" dirty="0"/>
            <a:t>  细则</a:t>
          </a:r>
        </a:p>
      </dgm:t>
    </dgm:pt>
    <dgm:pt modelId="{0EEC3EAC-F11A-4B36-8368-64542E81C5BB}" type="parTrans" cxnId="{1B575564-7E2F-4213-9305-37A4F16EDC3B}">
      <dgm:prSet/>
      <dgm:spPr/>
      <dgm:t>
        <a:bodyPr/>
        <a:lstStyle/>
        <a:p>
          <a:endParaRPr lang="zh-CN" altLang="en-US"/>
        </a:p>
      </dgm:t>
    </dgm:pt>
    <dgm:pt modelId="{95091679-13C5-49EA-B6C8-728C9E41D9F0}" type="sibTrans" cxnId="{1B575564-7E2F-4213-9305-37A4F16EDC3B}">
      <dgm:prSet/>
      <dgm:spPr/>
      <dgm:t>
        <a:bodyPr/>
        <a:lstStyle/>
        <a:p>
          <a:endParaRPr lang="zh-CN" altLang="en-US"/>
        </a:p>
      </dgm:t>
    </dgm:pt>
    <dgm:pt modelId="{906D2C95-C88A-4F55-89A8-6CFAD7F47D58}">
      <dgm:prSet phldrT="[文本]" phldr="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zh-CN" altLang="en-US" dirty="0"/>
        </a:p>
      </dgm:t>
    </dgm:pt>
    <dgm:pt modelId="{CAB312B9-9ED5-4195-B8C3-CD97A5D7337C}" type="parTrans" cxnId="{58BAB648-A26B-48B6-841A-3217B88F3676}">
      <dgm:prSet/>
      <dgm:spPr/>
      <dgm:t>
        <a:bodyPr/>
        <a:lstStyle/>
        <a:p>
          <a:endParaRPr lang="zh-CN" altLang="en-US"/>
        </a:p>
      </dgm:t>
    </dgm:pt>
    <dgm:pt modelId="{226C6D8D-A055-4B75-8326-420EFD617589}" type="sibTrans" cxnId="{58BAB648-A26B-48B6-841A-3217B88F3676}">
      <dgm:prSet/>
      <dgm:spPr/>
      <dgm:t>
        <a:bodyPr/>
        <a:lstStyle/>
        <a:p>
          <a:endParaRPr lang="zh-CN" altLang="en-US"/>
        </a:p>
      </dgm:t>
    </dgm:pt>
    <dgm:pt modelId="{4F830DE7-14C4-4457-B81B-FAEF72CDBBBE}">
      <dgm:prSet phldrT="[文本]"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sz="4400" baseline="0" dirty="0">
              <a:solidFill>
                <a:schemeClr val="bg1"/>
              </a:solidFill>
            </a:rPr>
            <a:t>  认可</a:t>
          </a:r>
          <a:endParaRPr lang="en-US" altLang="zh-CN" sz="4400" baseline="0" dirty="0">
            <a:solidFill>
              <a:schemeClr val="bg1"/>
            </a:solidFill>
          </a:endParaRPr>
        </a:p>
        <a:p>
          <a:r>
            <a:rPr lang="zh-CN" altLang="en-US" sz="4400" baseline="0" dirty="0">
              <a:solidFill>
                <a:schemeClr val="bg1"/>
              </a:solidFill>
            </a:rPr>
            <a:t>  流程</a:t>
          </a:r>
        </a:p>
      </dgm:t>
    </dgm:pt>
    <dgm:pt modelId="{ACB4AD9B-520F-4C05-841E-561A67752D66}" type="parTrans" cxnId="{158BD529-15F9-4886-890C-A4F99703D5B1}">
      <dgm:prSet/>
      <dgm:spPr/>
      <dgm:t>
        <a:bodyPr/>
        <a:lstStyle/>
        <a:p>
          <a:endParaRPr lang="zh-CN" altLang="en-US"/>
        </a:p>
      </dgm:t>
    </dgm:pt>
    <dgm:pt modelId="{5E720AC4-E0BC-4590-9359-66C716E9945F}" type="sibTrans" cxnId="{158BD529-15F9-4886-890C-A4F99703D5B1}">
      <dgm:prSet/>
      <dgm:spPr/>
      <dgm:t>
        <a:bodyPr/>
        <a:lstStyle/>
        <a:p>
          <a:endParaRPr lang="zh-CN" altLang="en-US"/>
        </a:p>
      </dgm:t>
    </dgm:pt>
    <dgm:pt modelId="{842D3D92-4FCC-404B-AF34-93CEE0FF4303}" type="pres">
      <dgm:prSet presAssocID="{866D5552-0A55-4223-A4FB-488DACCA7844}" presName="Name0" presStyleCnt="0">
        <dgm:presLayoutVars>
          <dgm:chMax val="5"/>
          <dgm:chPref val="5"/>
          <dgm:dir/>
          <dgm:animLvl val="lvl"/>
        </dgm:presLayoutVars>
      </dgm:prSet>
      <dgm:spPr/>
      <dgm:t>
        <a:bodyPr/>
        <a:lstStyle/>
        <a:p>
          <a:endParaRPr lang="zh-CN" altLang="en-US"/>
        </a:p>
      </dgm:t>
    </dgm:pt>
    <dgm:pt modelId="{98A7C700-C005-4B21-AC09-75D6B77F2B55}" type="pres">
      <dgm:prSet presAssocID="{344C7E92-7662-49F7-829E-42D4138186F1}" presName="parentText1" presStyleLbl="node1" presStyleIdx="0" presStyleCnt="3">
        <dgm:presLayoutVars>
          <dgm:chMax/>
          <dgm:chPref val="3"/>
          <dgm:bulletEnabled val="1"/>
        </dgm:presLayoutVars>
      </dgm:prSet>
      <dgm:spPr/>
      <dgm:t>
        <a:bodyPr/>
        <a:lstStyle/>
        <a:p>
          <a:endParaRPr lang="zh-CN" altLang="en-US"/>
        </a:p>
      </dgm:t>
    </dgm:pt>
    <dgm:pt modelId="{E5B1D846-C68A-4926-9419-60584E85D2DC}" type="pres">
      <dgm:prSet presAssocID="{344C7E92-7662-49F7-829E-42D4138186F1}" presName="childText1" presStyleLbl="solidAlignAcc1" presStyleIdx="0" presStyleCnt="3">
        <dgm:presLayoutVars>
          <dgm:chMax val="0"/>
          <dgm:chPref val="0"/>
          <dgm:bulletEnabled val="1"/>
        </dgm:presLayoutVars>
      </dgm:prSet>
      <dgm:spPr/>
      <dgm:t>
        <a:bodyPr/>
        <a:lstStyle/>
        <a:p>
          <a:endParaRPr lang="zh-CN" altLang="en-US"/>
        </a:p>
      </dgm:t>
    </dgm:pt>
    <dgm:pt modelId="{1B23860F-9C7E-4F42-96FD-EF3E41AD2DFA}" type="pres">
      <dgm:prSet presAssocID="{4B9754E8-2AC3-4217-B67E-4485B182FCEE}" presName="parentText2" presStyleLbl="node1" presStyleIdx="1" presStyleCnt="3">
        <dgm:presLayoutVars>
          <dgm:chMax/>
          <dgm:chPref val="3"/>
          <dgm:bulletEnabled val="1"/>
        </dgm:presLayoutVars>
      </dgm:prSet>
      <dgm:spPr/>
      <dgm:t>
        <a:bodyPr/>
        <a:lstStyle/>
        <a:p>
          <a:endParaRPr lang="zh-CN" altLang="en-US"/>
        </a:p>
      </dgm:t>
    </dgm:pt>
    <dgm:pt modelId="{847F05A2-F15A-4790-9F7D-3EAA1080DBF0}" type="pres">
      <dgm:prSet presAssocID="{4B9754E8-2AC3-4217-B67E-4485B182FCEE}" presName="childText2" presStyleLbl="solidAlignAcc1" presStyleIdx="1" presStyleCnt="3" custScaleX="106454">
        <dgm:presLayoutVars>
          <dgm:chMax val="0"/>
          <dgm:chPref val="0"/>
          <dgm:bulletEnabled val="1"/>
        </dgm:presLayoutVars>
      </dgm:prSet>
      <dgm:spPr/>
      <dgm:t>
        <a:bodyPr/>
        <a:lstStyle/>
        <a:p>
          <a:endParaRPr lang="zh-CN" altLang="en-US"/>
        </a:p>
      </dgm:t>
    </dgm:pt>
    <dgm:pt modelId="{0C7290D2-5AB9-4436-95CF-9338892BB2AA}" type="pres">
      <dgm:prSet presAssocID="{906D2C95-C88A-4F55-89A8-6CFAD7F47D58}" presName="parentText3" presStyleLbl="node1" presStyleIdx="2" presStyleCnt="3">
        <dgm:presLayoutVars>
          <dgm:chMax/>
          <dgm:chPref val="3"/>
          <dgm:bulletEnabled val="1"/>
        </dgm:presLayoutVars>
      </dgm:prSet>
      <dgm:spPr/>
      <dgm:t>
        <a:bodyPr/>
        <a:lstStyle/>
        <a:p>
          <a:endParaRPr lang="zh-CN" altLang="en-US"/>
        </a:p>
      </dgm:t>
    </dgm:pt>
    <dgm:pt modelId="{17984D00-7F91-4202-9C8C-79737ACE00EA}" type="pres">
      <dgm:prSet presAssocID="{906D2C95-C88A-4F55-89A8-6CFAD7F47D58}" presName="childText3" presStyleLbl="solidAlignAcc1" presStyleIdx="2" presStyleCnt="3" custScaleX="90059">
        <dgm:presLayoutVars>
          <dgm:chMax val="0"/>
          <dgm:chPref val="0"/>
          <dgm:bulletEnabled val="1"/>
        </dgm:presLayoutVars>
      </dgm:prSet>
      <dgm:spPr/>
      <dgm:t>
        <a:bodyPr/>
        <a:lstStyle/>
        <a:p>
          <a:endParaRPr lang="zh-CN" altLang="en-US"/>
        </a:p>
      </dgm:t>
    </dgm:pt>
  </dgm:ptLst>
  <dgm:cxnLst>
    <dgm:cxn modelId="{158BD529-15F9-4886-890C-A4F99703D5B1}" srcId="{906D2C95-C88A-4F55-89A8-6CFAD7F47D58}" destId="{4F830DE7-14C4-4457-B81B-FAEF72CDBBBE}" srcOrd="0" destOrd="0" parTransId="{ACB4AD9B-520F-4C05-841E-561A67752D66}" sibTransId="{5E720AC4-E0BC-4590-9359-66C716E9945F}"/>
    <dgm:cxn modelId="{625A243E-E952-4FD5-BC25-360FFFF0D28B}" type="presOf" srcId="{344C7E92-7662-49F7-829E-42D4138186F1}" destId="{98A7C700-C005-4B21-AC09-75D6B77F2B55}" srcOrd="0" destOrd="0" presId="urn:microsoft.com/office/officeart/2009/3/layout/IncreasingArrowsProcess"/>
    <dgm:cxn modelId="{8D4C4DC0-DD38-443B-92A3-7C1DBCEAFE74}" srcId="{344C7E92-7662-49F7-829E-42D4138186F1}" destId="{E9F60334-7BC3-4DE4-BC59-65AB0C26FC31}" srcOrd="0" destOrd="0" parTransId="{9DDC4EB1-08DF-4711-9F5F-223497F3627F}" sibTransId="{3DC64D21-8C19-4014-9E41-1711BD4BA7C9}"/>
    <dgm:cxn modelId="{58BAB648-A26B-48B6-841A-3217B88F3676}" srcId="{866D5552-0A55-4223-A4FB-488DACCA7844}" destId="{906D2C95-C88A-4F55-89A8-6CFAD7F47D58}" srcOrd="2" destOrd="0" parTransId="{CAB312B9-9ED5-4195-B8C3-CD97A5D7337C}" sibTransId="{226C6D8D-A055-4B75-8326-420EFD617589}"/>
    <dgm:cxn modelId="{5FF4517B-35F0-4B24-9CBD-166801DA61C5}" type="presOf" srcId="{E9F60334-7BC3-4DE4-BC59-65AB0C26FC31}" destId="{E5B1D846-C68A-4926-9419-60584E85D2DC}" srcOrd="0" destOrd="0" presId="urn:microsoft.com/office/officeart/2009/3/layout/IncreasingArrowsProcess"/>
    <dgm:cxn modelId="{81B7AC3E-BBC4-49BC-9CE2-39FB3795FAB5}" type="presOf" srcId="{866D5552-0A55-4223-A4FB-488DACCA7844}" destId="{842D3D92-4FCC-404B-AF34-93CEE0FF4303}" srcOrd="0" destOrd="0" presId="urn:microsoft.com/office/officeart/2009/3/layout/IncreasingArrowsProcess"/>
    <dgm:cxn modelId="{3FC1CECA-B542-481F-AA6B-087D0413291E}" type="presOf" srcId="{906D2C95-C88A-4F55-89A8-6CFAD7F47D58}" destId="{0C7290D2-5AB9-4436-95CF-9338892BB2AA}" srcOrd="0" destOrd="0" presId="urn:microsoft.com/office/officeart/2009/3/layout/IncreasingArrowsProcess"/>
    <dgm:cxn modelId="{6F9FBCB0-2F7E-4C00-94DB-B5E3A464B3F6}" type="presOf" srcId="{D52DA4BA-DDBD-4F62-87A9-51A4513DE2E2}" destId="{847F05A2-F15A-4790-9F7D-3EAA1080DBF0}" srcOrd="0" destOrd="0" presId="urn:microsoft.com/office/officeart/2009/3/layout/IncreasingArrowsProcess"/>
    <dgm:cxn modelId="{1B575564-7E2F-4213-9305-37A4F16EDC3B}" srcId="{4B9754E8-2AC3-4217-B67E-4485B182FCEE}" destId="{D52DA4BA-DDBD-4F62-87A9-51A4513DE2E2}" srcOrd="0" destOrd="0" parTransId="{0EEC3EAC-F11A-4B36-8368-64542E81C5BB}" sibTransId="{95091679-13C5-49EA-B6C8-728C9E41D9F0}"/>
    <dgm:cxn modelId="{990A9249-F936-4167-A1B9-5900DB4C7D67}" type="presOf" srcId="{4F830DE7-14C4-4457-B81B-FAEF72CDBBBE}" destId="{17984D00-7F91-4202-9C8C-79737ACE00EA}" srcOrd="0" destOrd="0" presId="urn:microsoft.com/office/officeart/2009/3/layout/IncreasingArrowsProcess"/>
    <dgm:cxn modelId="{E4AC7CF4-91A9-4BB4-8F9E-99F2DD2DF68C}" srcId="{866D5552-0A55-4223-A4FB-488DACCA7844}" destId="{4B9754E8-2AC3-4217-B67E-4485B182FCEE}" srcOrd="1" destOrd="0" parTransId="{F52B1D87-0CFB-4A2F-8FF1-66D1C80ED5C8}" sibTransId="{78B2CC46-9665-48BA-AF09-80775D851DCA}"/>
    <dgm:cxn modelId="{54FB45D9-C337-402C-B0CD-697F178B13A8}" srcId="{866D5552-0A55-4223-A4FB-488DACCA7844}" destId="{344C7E92-7662-49F7-829E-42D4138186F1}" srcOrd="0" destOrd="0" parTransId="{8CC4E968-AA2A-4B3A-AEB3-2259B74521A1}" sibTransId="{13426421-6E43-41BA-A549-317A132DE6D5}"/>
    <dgm:cxn modelId="{7CBF95D8-0014-49B3-870F-F53729856CB0}" type="presOf" srcId="{4B9754E8-2AC3-4217-B67E-4485B182FCEE}" destId="{1B23860F-9C7E-4F42-96FD-EF3E41AD2DFA}" srcOrd="0" destOrd="0" presId="urn:microsoft.com/office/officeart/2009/3/layout/IncreasingArrowsProcess"/>
    <dgm:cxn modelId="{69236E57-1346-4550-B3B3-5A769E997558}" type="presParOf" srcId="{842D3D92-4FCC-404B-AF34-93CEE0FF4303}" destId="{98A7C700-C005-4B21-AC09-75D6B77F2B55}" srcOrd="0" destOrd="0" presId="urn:microsoft.com/office/officeart/2009/3/layout/IncreasingArrowsProcess"/>
    <dgm:cxn modelId="{F476A15C-9793-43DE-B41E-EE65B141E660}" type="presParOf" srcId="{842D3D92-4FCC-404B-AF34-93CEE0FF4303}" destId="{E5B1D846-C68A-4926-9419-60584E85D2DC}" srcOrd="1" destOrd="0" presId="urn:microsoft.com/office/officeart/2009/3/layout/IncreasingArrowsProcess"/>
    <dgm:cxn modelId="{BC03EBED-0206-456F-B7B7-1B073AC94012}" type="presParOf" srcId="{842D3D92-4FCC-404B-AF34-93CEE0FF4303}" destId="{1B23860F-9C7E-4F42-96FD-EF3E41AD2DFA}" srcOrd="2" destOrd="0" presId="urn:microsoft.com/office/officeart/2009/3/layout/IncreasingArrowsProcess"/>
    <dgm:cxn modelId="{CF9B28A1-15BD-422F-9B59-32C3BD8D7045}" type="presParOf" srcId="{842D3D92-4FCC-404B-AF34-93CEE0FF4303}" destId="{847F05A2-F15A-4790-9F7D-3EAA1080DBF0}" srcOrd="3" destOrd="0" presId="urn:microsoft.com/office/officeart/2009/3/layout/IncreasingArrowsProcess"/>
    <dgm:cxn modelId="{8077433D-8630-4FB4-A46E-FBB7AD52E538}" type="presParOf" srcId="{842D3D92-4FCC-404B-AF34-93CEE0FF4303}" destId="{0C7290D2-5AB9-4436-95CF-9338892BB2AA}" srcOrd="4" destOrd="0" presId="urn:microsoft.com/office/officeart/2009/3/layout/IncreasingArrowsProcess"/>
    <dgm:cxn modelId="{C4B3142E-B1AF-450D-AF41-708F8ED33708}" type="presParOf" srcId="{842D3D92-4FCC-404B-AF34-93CEE0FF4303}" destId="{17984D00-7F91-4202-9C8C-79737ACE00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706BE8-8E38-4EB9-93D7-01408ED91EF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6F43D4DA-1633-46FE-B373-7B76CD2CAD8C}">
      <dgm:prSet phldrT="[文本]" custT="1"/>
      <dgm:spPr/>
      <dgm:t>
        <a:bodyPr/>
        <a:lstStyle/>
        <a:p>
          <a:r>
            <a:rPr lang="zh-CN" altLang="en-US" sz="3200" dirty="0"/>
            <a:t>计量实验室</a:t>
          </a:r>
        </a:p>
      </dgm:t>
    </dgm:pt>
    <dgm:pt modelId="{E474A7EF-1468-449B-B9FF-C9705120BA81}" type="parTrans" cxnId="{22F29DF2-1486-417B-9BB7-CBB20835F8B1}">
      <dgm:prSet/>
      <dgm:spPr/>
      <dgm:t>
        <a:bodyPr/>
        <a:lstStyle/>
        <a:p>
          <a:endParaRPr lang="zh-CN" altLang="en-US"/>
        </a:p>
      </dgm:t>
    </dgm:pt>
    <dgm:pt modelId="{8BF858C8-69C6-4602-A5AF-E6DA2C8E4166}" type="sibTrans" cxnId="{22F29DF2-1486-417B-9BB7-CBB20835F8B1}">
      <dgm:prSet/>
      <dgm:spPr/>
      <dgm:t>
        <a:bodyPr/>
        <a:lstStyle/>
        <a:p>
          <a:endParaRPr lang="zh-CN" altLang="en-US"/>
        </a:p>
      </dgm:t>
    </dgm:pt>
    <dgm:pt modelId="{933BF2F7-1101-492C-92AD-7F6A9566F284}">
      <dgm:prSet phldrT="[文本]" custT="1"/>
      <dgm:spPr/>
      <dgm:t>
        <a:bodyPr/>
        <a:lstStyle/>
        <a:p>
          <a:r>
            <a:rPr lang="zh-CN" altLang="en-US" sz="2800" dirty="0"/>
            <a:t>程序文件</a:t>
          </a:r>
        </a:p>
      </dgm:t>
    </dgm:pt>
    <dgm:pt modelId="{825F2F62-CC95-4BFC-BDC3-22D4919D0FE4}" type="parTrans" cxnId="{4CEC152C-A6E6-4434-A7B7-3395A3E581BC}">
      <dgm:prSet/>
      <dgm:spPr/>
      <dgm:t>
        <a:bodyPr/>
        <a:lstStyle/>
        <a:p>
          <a:endParaRPr lang="zh-CN" altLang="en-US"/>
        </a:p>
      </dgm:t>
    </dgm:pt>
    <dgm:pt modelId="{F5FC7E5D-D71E-4CFE-A94F-78858D1BBB55}" type="sibTrans" cxnId="{4CEC152C-A6E6-4434-A7B7-3395A3E581BC}">
      <dgm:prSet/>
      <dgm:spPr/>
      <dgm:t>
        <a:bodyPr/>
        <a:lstStyle/>
        <a:p>
          <a:endParaRPr lang="zh-CN" altLang="en-US"/>
        </a:p>
      </dgm:t>
    </dgm:pt>
    <dgm:pt modelId="{5BD27BBC-0E9A-4894-9C9A-87DD7B024740}">
      <dgm:prSet phldrT="[文本]" custT="1"/>
      <dgm:spPr/>
      <dgm:t>
        <a:bodyPr/>
        <a:lstStyle/>
        <a:p>
          <a:r>
            <a:rPr lang="zh-CN" altLang="en-US" sz="3200" dirty="0"/>
            <a:t>设备</a:t>
          </a:r>
        </a:p>
      </dgm:t>
    </dgm:pt>
    <dgm:pt modelId="{1AE65DE6-CFC2-4772-A2DD-13DA38ADFDCB}" type="parTrans" cxnId="{015665B9-C3B9-4D63-A219-EA549523D712}">
      <dgm:prSet/>
      <dgm:spPr/>
      <dgm:t>
        <a:bodyPr/>
        <a:lstStyle/>
        <a:p>
          <a:endParaRPr lang="zh-CN" altLang="en-US"/>
        </a:p>
      </dgm:t>
    </dgm:pt>
    <dgm:pt modelId="{8AFE3992-F79F-4F52-93CC-39273C30A0FB}" type="sibTrans" cxnId="{015665B9-C3B9-4D63-A219-EA549523D712}">
      <dgm:prSet/>
      <dgm:spPr/>
      <dgm:t>
        <a:bodyPr/>
        <a:lstStyle/>
        <a:p>
          <a:endParaRPr lang="zh-CN" altLang="en-US"/>
        </a:p>
      </dgm:t>
    </dgm:pt>
    <dgm:pt modelId="{D5BC33FD-A75A-4FB2-858C-A7255A32B5BB}">
      <dgm:prSet phldrT="[文本]" custT="1"/>
      <dgm:spPr/>
      <dgm:t>
        <a:bodyPr/>
        <a:lstStyle/>
        <a:p>
          <a:r>
            <a:rPr lang="zh-CN" altLang="en-US" sz="3200" dirty="0"/>
            <a:t>人员</a:t>
          </a:r>
        </a:p>
      </dgm:t>
    </dgm:pt>
    <dgm:pt modelId="{033FC1EC-2FE1-4D9D-B3D3-26C880D9F1AF}" type="parTrans" cxnId="{994E89F9-7E4D-4BC7-8EAC-19ED35118F56}">
      <dgm:prSet/>
      <dgm:spPr/>
      <dgm:t>
        <a:bodyPr/>
        <a:lstStyle/>
        <a:p>
          <a:endParaRPr lang="zh-CN" altLang="en-US"/>
        </a:p>
      </dgm:t>
    </dgm:pt>
    <dgm:pt modelId="{19D96ADB-9FFC-48DA-9526-8AEABA2D4B02}" type="sibTrans" cxnId="{994E89F9-7E4D-4BC7-8EAC-19ED35118F56}">
      <dgm:prSet/>
      <dgm:spPr/>
      <dgm:t>
        <a:bodyPr/>
        <a:lstStyle/>
        <a:p>
          <a:endParaRPr lang="zh-CN" altLang="en-US"/>
        </a:p>
      </dgm:t>
    </dgm:pt>
    <dgm:pt modelId="{4EBCB921-EF32-4E40-BD58-706FB114AE1B}">
      <dgm:prSet phldrT="[文本]" custT="1"/>
      <dgm:spPr/>
      <dgm:t>
        <a:bodyPr/>
        <a:lstStyle/>
        <a:p>
          <a:r>
            <a:rPr lang="zh-CN" altLang="en-US" sz="3200" dirty="0"/>
            <a:t>环境</a:t>
          </a:r>
        </a:p>
      </dgm:t>
    </dgm:pt>
    <dgm:pt modelId="{0DF0ED1B-EE7A-4CC7-9F6C-363C5AA9E653}" type="parTrans" cxnId="{0E573F9F-EB4C-403D-B589-B2A0A719D3CD}">
      <dgm:prSet/>
      <dgm:spPr/>
      <dgm:t>
        <a:bodyPr/>
        <a:lstStyle/>
        <a:p>
          <a:endParaRPr lang="zh-CN" altLang="en-US"/>
        </a:p>
      </dgm:t>
    </dgm:pt>
    <dgm:pt modelId="{B62BFBEF-90FE-43C1-9B3D-33F6C438371A}" type="sibTrans" cxnId="{0E573F9F-EB4C-403D-B589-B2A0A719D3CD}">
      <dgm:prSet/>
      <dgm:spPr/>
      <dgm:t>
        <a:bodyPr/>
        <a:lstStyle/>
        <a:p>
          <a:endParaRPr lang="zh-CN" altLang="en-US"/>
        </a:p>
      </dgm:t>
    </dgm:pt>
    <dgm:pt modelId="{6D66DED0-5A6C-4A79-B0DC-71567A7B9553}">
      <dgm:prSet phldrT="[文本]" custT="1"/>
      <dgm:spPr/>
      <dgm:t>
        <a:bodyPr/>
        <a:lstStyle/>
        <a:p>
          <a:r>
            <a:rPr lang="zh-CN" altLang="en-US" sz="3200" dirty="0"/>
            <a:t>场地</a:t>
          </a:r>
        </a:p>
      </dgm:t>
    </dgm:pt>
    <dgm:pt modelId="{03CD4AFE-E7EA-4C3C-B902-C7A4DA4C1C59}" type="parTrans" cxnId="{7D302333-775E-4F9A-9696-5C404EC98ACA}">
      <dgm:prSet/>
      <dgm:spPr/>
      <dgm:t>
        <a:bodyPr/>
        <a:lstStyle/>
        <a:p>
          <a:endParaRPr lang="zh-CN" altLang="en-US"/>
        </a:p>
      </dgm:t>
    </dgm:pt>
    <dgm:pt modelId="{3DF68001-6AF4-486E-8527-B1956CCFF6F1}" type="sibTrans" cxnId="{7D302333-775E-4F9A-9696-5C404EC98ACA}">
      <dgm:prSet/>
      <dgm:spPr/>
      <dgm:t>
        <a:bodyPr/>
        <a:lstStyle/>
        <a:p>
          <a:endParaRPr lang="zh-CN" altLang="en-US"/>
        </a:p>
      </dgm:t>
    </dgm:pt>
    <dgm:pt modelId="{2503275B-0BF8-4033-A363-C38DB64B09C3}">
      <dgm:prSet phldrT="[文本]" custT="1"/>
      <dgm:spPr/>
      <dgm:t>
        <a:bodyPr/>
        <a:lstStyle/>
        <a:p>
          <a:r>
            <a:rPr lang="zh-CN" altLang="en-US" sz="2400" dirty="0" smtClean="0"/>
            <a:t>检测项目相应规范标准所要求的， 如温湿度等</a:t>
          </a:r>
          <a:endParaRPr lang="zh-CN" altLang="en-US" sz="2400" dirty="0"/>
        </a:p>
      </dgm:t>
    </dgm:pt>
    <dgm:pt modelId="{526B8CD7-F65F-4AD9-B74A-2F226F42B0F7}" type="parTrans" cxnId="{A324A6DF-325A-4134-910E-63F78E8A278C}">
      <dgm:prSet/>
      <dgm:spPr/>
      <dgm:t>
        <a:bodyPr/>
        <a:lstStyle/>
        <a:p>
          <a:endParaRPr lang="zh-CN" altLang="en-US"/>
        </a:p>
      </dgm:t>
    </dgm:pt>
    <dgm:pt modelId="{7C00D576-412B-492B-A052-84B5227E9394}" type="sibTrans" cxnId="{A324A6DF-325A-4134-910E-63F78E8A278C}">
      <dgm:prSet/>
      <dgm:spPr/>
      <dgm:t>
        <a:bodyPr/>
        <a:lstStyle/>
        <a:p>
          <a:endParaRPr lang="zh-CN" altLang="en-US"/>
        </a:p>
      </dgm:t>
    </dgm:pt>
    <dgm:pt modelId="{32D8F7B0-F54D-49BC-9649-039ABB0E1ABE}">
      <dgm:prSet phldrT="[文本]" custT="1"/>
      <dgm:spPr/>
      <dgm:t>
        <a:bodyPr/>
        <a:lstStyle/>
        <a:p>
          <a:r>
            <a:rPr lang="zh-CN" altLang="en-US" sz="2800" dirty="0" smtClean="0"/>
            <a:t>能力验证，   溯源性等</a:t>
          </a:r>
          <a:endParaRPr lang="zh-CN" altLang="en-US" sz="2800" dirty="0"/>
        </a:p>
      </dgm:t>
    </dgm:pt>
    <dgm:pt modelId="{03839EBF-1595-420B-AD3D-CEACE06AA9AD}" type="parTrans" cxnId="{356155C4-6462-48DC-AF03-92365F331D19}">
      <dgm:prSet/>
      <dgm:spPr/>
      <dgm:t>
        <a:bodyPr/>
        <a:lstStyle/>
        <a:p>
          <a:endParaRPr lang="zh-CN" altLang="en-US"/>
        </a:p>
      </dgm:t>
    </dgm:pt>
    <dgm:pt modelId="{A687F48E-234A-4342-9206-52C6F407D659}" type="sibTrans" cxnId="{356155C4-6462-48DC-AF03-92365F331D19}">
      <dgm:prSet/>
      <dgm:spPr/>
      <dgm:t>
        <a:bodyPr/>
        <a:lstStyle/>
        <a:p>
          <a:endParaRPr lang="zh-CN" altLang="en-US"/>
        </a:p>
      </dgm:t>
    </dgm:pt>
    <dgm:pt modelId="{50C3BAEC-F372-4BBF-ACCA-11763DFA0F23}">
      <dgm:prSet phldrT="[文本]" custT="1"/>
      <dgm:spPr/>
      <dgm:t>
        <a:bodyPr/>
        <a:lstStyle/>
        <a:p>
          <a:r>
            <a:rPr lang="zh-CN" altLang="en-US" sz="2800" dirty="0" smtClean="0"/>
            <a:t>质量管理手册等</a:t>
          </a:r>
          <a:endParaRPr lang="zh-CN" altLang="en-US" sz="2800" dirty="0"/>
        </a:p>
      </dgm:t>
    </dgm:pt>
    <dgm:pt modelId="{72526A17-8D1B-45D9-B20B-408FE3AA7DC5}" type="parTrans" cxnId="{3C69D9FD-94F1-40A2-BE60-809BDF33E8C2}">
      <dgm:prSet/>
      <dgm:spPr/>
      <dgm:t>
        <a:bodyPr/>
        <a:lstStyle/>
        <a:p>
          <a:endParaRPr lang="zh-CN" altLang="en-US"/>
        </a:p>
      </dgm:t>
    </dgm:pt>
    <dgm:pt modelId="{57F59AE5-DBDF-4D84-BE73-6E668A0275B1}" type="sibTrans" cxnId="{3C69D9FD-94F1-40A2-BE60-809BDF33E8C2}">
      <dgm:prSet/>
      <dgm:spPr/>
      <dgm:t>
        <a:bodyPr/>
        <a:lstStyle/>
        <a:p>
          <a:endParaRPr lang="zh-CN" altLang="en-US"/>
        </a:p>
      </dgm:t>
    </dgm:pt>
    <dgm:pt modelId="{BC2DCEE8-6592-44B2-A3B4-42041B608C1E}">
      <dgm:prSet phldrT="[文本]" custT="1"/>
      <dgm:spPr/>
      <dgm:t>
        <a:bodyPr/>
        <a:lstStyle/>
        <a:p>
          <a:r>
            <a:rPr lang="zh-CN" altLang="en-US" sz="2800" dirty="0" smtClean="0"/>
            <a:t>培训考核，持证上岗</a:t>
          </a:r>
          <a:endParaRPr lang="zh-CN" altLang="en-US" sz="2800" dirty="0"/>
        </a:p>
      </dgm:t>
    </dgm:pt>
    <dgm:pt modelId="{77A5B57E-37F3-4FBA-B0F4-3DC685765E56}" type="parTrans" cxnId="{D5C45E33-98F3-4F2B-9985-415CD6CB3030}">
      <dgm:prSet/>
      <dgm:spPr/>
      <dgm:t>
        <a:bodyPr/>
        <a:lstStyle/>
        <a:p>
          <a:endParaRPr lang="zh-CN" altLang="en-US"/>
        </a:p>
      </dgm:t>
    </dgm:pt>
    <dgm:pt modelId="{D328EC24-6FD3-4125-8659-37F9C38E855F}" type="sibTrans" cxnId="{D5C45E33-98F3-4F2B-9985-415CD6CB3030}">
      <dgm:prSet/>
      <dgm:spPr/>
      <dgm:t>
        <a:bodyPr/>
        <a:lstStyle/>
        <a:p>
          <a:endParaRPr lang="zh-CN" altLang="en-US"/>
        </a:p>
      </dgm:t>
    </dgm:pt>
    <dgm:pt modelId="{FD0DE35B-1C21-400F-99F3-C475B01FA925}" type="pres">
      <dgm:prSet presAssocID="{C1706BE8-8E38-4EB9-93D7-01408ED91EF7}" presName="hierChild1" presStyleCnt="0">
        <dgm:presLayoutVars>
          <dgm:orgChart val="1"/>
          <dgm:chPref val="1"/>
          <dgm:dir/>
          <dgm:animOne val="branch"/>
          <dgm:animLvl val="lvl"/>
          <dgm:resizeHandles/>
        </dgm:presLayoutVars>
      </dgm:prSet>
      <dgm:spPr/>
      <dgm:t>
        <a:bodyPr/>
        <a:lstStyle/>
        <a:p>
          <a:endParaRPr lang="zh-CN" altLang="en-US"/>
        </a:p>
      </dgm:t>
    </dgm:pt>
    <dgm:pt modelId="{22D4EC18-45B1-4133-926F-108413A4C3FF}" type="pres">
      <dgm:prSet presAssocID="{6F43D4DA-1633-46FE-B373-7B76CD2CAD8C}" presName="hierRoot1" presStyleCnt="0">
        <dgm:presLayoutVars>
          <dgm:hierBranch val="init"/>
        </dgm:presLayoutVars>
      </dgm:prSet>
      <dgm:spPr/>
    </dgm:pt>
    <dgm:pt modelId="{E03468A3-AD22-4549-8140-CBE608F12B46}" type="pres">
      <dgm:prSet presAssocID="{6F43D4DA-1633-46FE-B373-7B76CD2CAD8C}" presName="rootComposite1" presStyleCnt="0"/>
      <dgm:spPr/>
    </dgm:pt>
    <dgm:pt modelId="{4EAB930A-17D1-4D0C-A9BE-070C30C73C35}" type="pres">
      <dgm:prSet presAssocID="{6F43D4DA-1633-46FE-B373-7B76CD2CAD8C}" presName="rootText1" presStyleLbl="node0" presStyleIdx="0" presStyleCnt="1" custScaleX="158139" custScaleY="176677">
        <dgm:presLayoutVars>
          <dgm:chPref val="3"/>
        </dgm:presLayoutVars>
      </dgm:prSet>
      <dgm:spPr/>
      <dgm:t>
        <a:bodyPr/>
        <a:lstStyle/>
        <a:p>
          <a:endParaRPr lang="zh-CN" altLang="en-US"/>
        </a:p>
      </dgm:t>
    </dgm:pt>
    <dgm:pt modelId="{0061A6A9-D2B0-481B-8D50-40036E7F2C34}" type="pres">
      <dgm:prSet presAssocID="{6F43D4DA-1633-46FE-B373-7B76CD2CAD8C}" presName="rootConnector1" presStyleLbl="node1" presStyleIdx="0" presStyleCnt="0"/>
      <dgm:spPr/>
      <dgm:t>
        <a:bodyPr/>
        <a:lstStyle/>
        <a:p>
          <a:endParaRPr lang="zh-CN" altLang="en-US"/>
        </a:p>
      </dgm:t>
    </dgm:pt>
    <dgm:pt modelId="{DF3786A9-6DEA-4513-B3C9-ADB6AC4A6C9E}" type="pres">
      <dgm:prSet presAssocID="{6F43D4DA-1633-46FE-B373-7B76CD2CAD8C}" presName="hierChild2" presStyleCnt="0"/>
      <dgm:spPr/>
    </dgm:pt>
    <dgm:pt modelId="{96B4DD89-8BC6-460E-9817-EA24C72EE379}" type="pres">
      <dgm:prSet presAssocID="{03CD4AFE-E7EA-4C3C-B902-C7A4DA4C1C59}" presName="Name37" presStyleLbl="parChTrans1D2" presStyleIdx="0" presStyleCnt="5"/>
      <dgm:spPr/>
      <dgm:t>
        <a:bodyPr/>
        <a:lstStyle/>
        <a:p>
          <a:endParaRPr lang="zh-CN" altLang="en-US"/>
        </a:p>
      </dgm:t>
    </dgm:pt>
    <dgm:pt modelId="{92A99BB7-4F6D-41B9-8D0E-287DABE8D0D0}" type="pres">
      <dgm:prSet presAssocID="{6D66DED0-5A6C-4A79-B0DC-71567A7B9553}" presName="hierRoot2" presStyleCnt="0">
        <dgm:presLayoutVars>
          <dgm:hierBranch val="init"/>
        </dgm:presLayoutVars>
      </dgm:prSet>
      <dgm:spPr/>
    </dgm:pt>
    <dgm:pt modelId="{F1233C34-4B8C-46DB-8460-332D548F2543}" type="pres">
      <dgm:prSet presAssocID="{6D66DED0-5A6C-4A79-B0DC-71567A7B9553}" presName="rootComposite" presStyleCnt="0"/>
      <dgm:spPr/>
    </dgm:pt>
    <dgm:pt modelId="{807E3B6C-13D6-4653-B5D2-7783FEE2E8DB}" type="pres">
      <dgm:prSet presAssocID="{6D66DED0-5A6C-4A79-B0DC-71567A7B9553}" presName="rootText" presStyleLbl="node2" presStyleIdx="0" presStyleCnt="5">
        <dgm:presLayoutVars>
          <dgm:chPref val="3"/>
        </dgm:presLayoutVars>
      </dgm:prSet>
      <dgm:spPr/>
      <dgm:t>
        <a:bodyPr/>
        <a:lstStyle/>
        <a:p>
          <a:endParaRPr lang="zh-CN" altLang="en-US"/>
        </a:p>
      </dgm:t>
    </dgm:pt>
    <dgm:pt modelId="{09E208CE-2D11-46D8-AF77-21C2FEC8BEA4}" type="pres">
      <dgm:prSet presAssocID="{6D66DED0-5A6C-4A79-B0DC-71567A7B9553}" presName="rootConnector" presStyleLbl="node2" presStyleIdx="0" presStyleCnt="5"/>
      <dgm:spPr/>
      <dgm:t>
        <a:bodyPr/>
        <a:lstStyle/>
        <a:p>
          <a:endParaRPr lang="zh-CN" altLang="en-US"/>
        </a:p>
      </dgm:t>
    </dgm:pt>
    <dgm:pt modelId="{C060E7E3-93F9-4C09-A3C9-92D487EB86B6}" type="pres">
      <dgm:prSet presAssocID="{6D66DED0-5A6C-4A79-B0DC-71567A7B9553}" presName="hierChild4" presStyleCnt="0"/>
      <dgm:spPr/>
    </dgm:pt>
    <dgm:pt modelId="{2095F99C-8D2A-4703-991B-A856333EBA08}" type="pres">
      <dgm:prSet presAssocID="{6D66DED0-5A6C-4A79-B0DC-71567A7B9553}" presName="hierChild5" presStyleCnt="0"/>
      <dgm:spPr/>
    </dgm:pt>
    <dgm:pt modelId="{E6179BC2-4ADF-4EED-8B6A-D422876101A6}" type="pres">
      <dgm:prSet presAssocID="{0DF0ED1B-EE7A-4CC7-9F6C-363C5AA9E653}" presName="Name37" presStyleLbl="parChTrans1D2" presStyleIdx="1" presStyleCnt="5"/>
      <dgm:spPr/>
      <dgm:t>
        <a:bodyPr/>
        <a:lstStyle/>
        <a:p>
          <a:endParaRPr lang="zh-CN" altLang="en-US"/>
        </a:p>
      </dgm:t>
    </dgm:pt>
    <dgm:pt modelId="{85D1FA0B-CE25-46BF-B1D0-39B272ABBB26}" type="pres">
      <dgm:prSet presAssocID="{4EBCB921-EF32-4E40-BD58-706FB114AE1B}" presName="hierRoot2" presStyleCnt="0">
        <dgm:presLayoutVars>
          <dgm:hierBranch val="init"/>
        </dgm:presLayoutVars>
      </dgm:prSet>
      <dgm:spPr/>
    </dgm:pt>
    <dgm:pt modelId="{254241B6-8DAA-4ACC-AA75-9863DDC87941}" type="pres">
      <dgm:prSet presAssocID="{4EBCB921-EF32-4E40-BD58-706FB114AE1B}" presName="rootComposite" presStyleCnt="0"/>
      <dgm:spPr/>
    </dgm:pt>
    <dgm:pt modelId="{4794686D-E4BA-467F-9C5F-8DB3E4999DFE}" type="pres">
      <dgm:prSet presAssocID="{4EBCB921-EF32-4E40-BD58-706FB114AE1B}" presName="rootText" presStyleLbl="node2" presStyleIdx="1" presStyleCnt="5">
        <dgm:presLayoutVars>
          <dgm:chPref val="3"/>
        </dgm:presLayoutVars>
      </dgm:prSet>
      <dgm:spPr/>
      <dgm:t>
        <a:bodyPr/>
        <a:lstStyle/>
        <a:p>
          <a:endParaRPr lang="zh-CN" altLang="en-US"/>
        </a:p>
      </dgm:t>
    </dgm:pt>
    <dgm:pt modelId="{3D62D4BC-A50C-4488-914F-F288D77CF115}" type="pres">
      <dgm:prSet presAssocID="{4EBCB921-EF32-4E40-BD58-706FB114AE1B}" presName="rootConnector" presStyleLbl="node2" presStyleIdx="1" presStyleCnt="5"/>
      <dgm:spPr/>
      <dgm:t>
        <a:bodyPr/>
        <a:lstStyle/>
        <a:p>
          <a:endParaRPr lang="zh-CN" altLang="en-US"/>
        </a:p>
      </dgm:t>
    </dgm:pt>
    <dgm:pt modelId="{1FEA9C27-8859-4815-BCE2-DC93DC9408A3}" type="pres">
      <dgm:prSet presAssocID="{4EBCB921-EF32-4E40-BD58-706FB114AE1B}" presName="hierChild4" presStyleCnt="0"/>
      <dgm:spPr/>
    </dgm:pt>
    <dgm:pt modelId="{398063AF-D064-42DD-B4C2-BF5A494952F6}" type="pres">
      <dgm:prSet presAssocID="{526B8CD7-F65F-4AD9-B74A-2F226F42B0F7}" presName="Name37" presStyleLbl="parChTrans1D3" presStyleIdx="0" presStyleCnt="4"/>
      <dgm:spPr/>
    </dgm:pt>
    <dgm:pt modelId="{CB29F279-3E48-4701-AC84-673FBC6A8112}" type="pres">
      <dgm:prSet presAssocID="{2503275B-0BF8-4033-A363-C38DB64B09C3}" presName="hierRoot2" presStyleCnt="0">
        <dgm:presLayoutVars>
          <dgm:hierBranch val="init"/>
        </dgm:presLayoutVars>
      </dgm:prSet>
      <dgm:spPr/>
    </dgm:pt>
    <dgm:pt modelId="{AAF0CBEF-ECA2-43F1-9072-77EF3D52DBB1}" type="pres">
      <dgm:prSet presAssocID="{2503275B-0BF8-4033-A363-C38DB64B09C3}" presName="rootComposite" presStyleCnt="0"/>
      <dgm:spPr/>
    </dgm:pt>
    <dgm:pt modelId="{9C0C765D-D546-4E15-9423-E127104F7733}" type="pres">
      <dgm:prSet presAssocID="{2503275B-0BF8-4033-A363-C38DB64B09C3}" presName="rootText" presStyleLbl="node3" presStyleIdx="0" presStyleCnt="4" custScaleX="171645" custScaleY="153959">
        <dgm:presLayoutVars>
          <dgm:chPref val="3"/>
        </dgm:presLayoutVars>
      </dgm:prSet>
      <dgm:spPr/>
      <dgm:t>
        <a:bodyPr/>
        <a:lstStyle/>
        <a:p>
          <a:endParaRPr lang="zh-CN" altLang="en-US"/>
        </a:p>
      </dgm:t>
    </dgm:pt>
    <dgm:pt modelId="{1BC1D3E1-D54C-4765-A8B8-9459006BE799}" type="pres">
      <dgm:prSet presAssocID="{2503275B-0BF8-4033-A363-C38DB64B09C3}" presName="rootConnector" presStyleLbl="node3" presStyleIdx="0" presStyleCnt="4"/>
      <dgm:spPr/>
      <dgm:t>
        <a:bodyPr/>
        <a:lstStyle/>
        <a:p>
          <a:endParaRPr lang="zh-CN" altLang="en-US"/>
        </a:p>
      </dgm:t>
    </dgm:pt>
    <dgm:pt modelId="{8589EBF6-5ACD-4F19-B2A8-1F04B0DD9AB0}" type="pres">
      <dgm:prSet presAssocID="{2503275B-0BF8-4033-A363-C38DB64B09C3}" presName="hierChild4" presStyleCnt="0"/>
      <dgm:spPr/>
    </dgm:pt>
    <dgm:pt modelId="{275702A7-B5FB-43A4-B840-70991D165C41}" type="pres">
      <dgm:prSet presAssocID="{2503275B-0BF8-4033-A363-C38DB64B09C3}" presName="hierChild5" presStyleCnt="0"/>
      <dgm:spPr/>
    </dgm:pt>
    <dgm:pt modelId="{D836D9D7-6429-4B1D-984C-39D15A89AF96}" type="pres">
      <dgm:prSet presAssocID="{4EBCB921-EF32-4E40-BD58-706FB114AE1B}" presName="hierChild5" presStyleCnt="0"/>
      <dgm:spPr/>
    </dgm:pt>
    <dgm:pt modelId="{077C4922-9D27-4CCF-9532-EEE359FF757C}" type="pres">
      <dgm:prSet presAssocID="{1AE65DE6-CFC2-4772-A2DD-13DA38ADFDCB}" presName="Name37" presStyleLbl="parChTrans1D2" presStyleIdx="2" presStyleCnt="5"/>
      <dgm:spPr/>
      <dgm:t>
        <a:bodyPr/>
        <a:lstStyle/>
        <a:p>
          <a:endParaRPr lang="zh-CN" altLang="en-US"/>
        </a:p>
      </dgm:t>
    </dgm:pt>
    <dgm:pt modelId="{24CC2A8D-BA99-472C-AC27-C55DFD6E834C}" type="pres">
      <dgm:prSet presAssocID="{5BD27BBC-0E9A-4894-9C9A-87DD7B024740}" presName="hierRoot2" presStyleCnt="0">
        <dgm:presLayoutVars>
          <dgm:hierBranch val="init"/>
        </dgm:presLayoutVars>
      </dgm:prSet>
      <dgm:spPr/>
    </dgm:pt>
    <dgm:pt modelId="{326BE3A1-539D-4377-97AB-49412284EBC5}" type="pres">
      <dgm:prSet presAssocID="{5BD27BBC-0E9A-4894-9C9A-87DD7B024740}" presName="rootComposite" presStyleCnt="0"/>
      <dgm:spPr/>
    </dgm:pt>
    <dgm:pt modelId="{5251B08B-602D-459C-BEDE-B6A5F7A2E2A9}" type="pres">
      <dgm:prSet presAssocID="{5BD27BBC-0E9A-4894-9C9A-87DD7B024740}" presName="rootText" presStyleLbl="node2" presStyleIdx="2" presStyleCnt="5">
        <dgm:presLayoutVars>
          <dgm:chPref val="3"/>
        </dgm:presLayoutVars>
      </dgm:prSet>
      <dgm:spPr/>
      <dgm:t>
        <a:bodyPr/>
        <a:lstStyle/>
        <a:p>
          <a:endParaRPr lang="zh-CN" altLang="en-US"/>
        </a:p>
      </dgm:t>
    </dgm:pt>
    <dgm:pt modelId="{DE6A3E1A-CDD7-46AD-923E-C075FF9FD715}" type="pres">
      <dgm:prSet presAssocID="{5BD27BBC-0E9A-4894-9C9A-87DD7B024740}" presName="rootConnector" presStyleLbl="node2" presStyleIdx="2" presStyleCnt="5"/>
      <dgm:spPr/>
      <dgm:t>
        <a:bodyPr/>
        <a:lstStyle/>
        <a:p>
          <a:endParaRPr lang="zh-CN" altLang="en-US"/>
        </a:p>
      </dgm:t>
    </dgm:pt>
    <dgm:pt modelId="{E2EE6C12-17DB-45DD-98E2-6C8D451DBB51}" type="pres">
      <dgm:prSet presAssocID="{5BD27BBC-0E9A-4894-9C9A-87DD7B024740}" presName="hierChild4" presStyleCnt="0"/>
      <dgm:spPr/>
    </dgm:pt>
    <dgm:pt modelId="{92B33E14-9EA4-4EDB-ACA7-1BEAFDAE61F2}" type="pres">
      <dgm:prSet presAssocID="{03839EBF-1595-420B-AD3D-CEACE06AA9AD}" presName="Name37" presStyleLbl="parChTrans1D3" presStyleIdx="1" presStyleCnt="4"/>
      <dgm:spPr/>
    </dgm:pt>
    <dgm:pt modelId="{F894CB4A-1E30-4433-AD2E-30DDA075DB05}" type="pres">
      <dgm:prSet presAssocID="{32D8F7B0-F54D-49BC-9649-039ABB0E1ABE}" presName="hierRoot2" presStyleCnt="0">
        <dgm:presLayoutVars>
          <dgm:hierBranch val="init"/>
        </dgm:presLayoutVars>
      </dgm:prSet>
      <dgm:spPr/>
    </dgm:pt>
    <dgm:pt modelId="{687729D9-4B9B-415E-84EA-524B1A5533F0}" type="pres">
      <dgm:prSet presAssocID="{32D8F7B0-F54D-49BC-9649-039ABB0E1ABE}" presName="rootComposite" presStyleCnt="0"/>
      <dgm:spPr/>
    </dgm:pt>
    <dgm:pt modelId="{942F1865-5431-4531-BB8D-4BAD13F9906B}" type="pres">
      <dgm:prSet presAssocID="{32D8F7B0-F54D-49BC-9649-039ABB0E1ABE}" presName="rootText" presStyleLbl="node3" presStyleIdx="1" presStyleCnt="4" custScaleX="146653" custScaleY="139074">
        <dgm:presLayoutVars>
          <dgm:chPref val="3"/>
        </dgm:presLayoutVars>
      </dgm:prSet>
      <dgm:spPr/>
      <dgm:t>
        <a:bodyPr/>
        <a:lstStyle/>
        <a:p>
          <a:endParaRPr lang="zh-CN" altLang="en-US"/>
        </a:p>
      </dgm:t>
    </dgm:pt>
    <dgm:pt modelId="{ACBC5F5C-AA79-4FA4-99C5-A93953886156}" type="pres">
      <dgm:prSet presAssocID="{32D8F7B0-F54D-49BC-9649-039ABB0E1ABE}" presName="rootConnector" presStyleLbl="node3" presStyleIdx="1" presStyleCnt="4"/>
      <dgm:spPr/>
      <dgm:t>
        <a:bodyPr/>
        <a:lstStyle/>
        <a:p>
          <a:endParaRPr lang="zh-CN" altLang="en-US"/>
        </a:p>
      </dgm:t>
    </dgm:pt>
    <dgm:pt modelId="{4284497D-5F59-4B41-BB76-4A442DE5C9A1}" type="pres">
      <dgm:prSet presAssocID="{32D8F7B0-F54D-49BC-9649-039ABB0E1ABE}" presName="hierChild4" presStyleCnt="0"/>
      <dgm:spPr/>
    </dgm:pt>
    <dgm:pt modelId="{FD8DE6FA-5E4A-4A4B-9B81-B8EC84288A70}" type="pres">
      <dgm:prSet presAssocID="{32D8F7B0-F54D-49BC-9649-039ABB0E1ABE}" presName="hierChild5" presStyleCnt="0"/>
      <dgm:spPr/>
    </dgm:pt>
    <dgm:pt modelId="{53884696-6358-4CEC-A469-408A568CD7CF}" type="pres">
      <dgm:prSet presAssocID="{5BD27BBC-0E9A-4894-9C9A-87DD7B024740}" presName="hierChild5" presStyleCnt="0"/>
      <dgm:spPr/>
    </dgm:pt>
    <dgm:pt modelId="{63CC6F02-3A83-4A5D-87D7-CC5FFB34D720}" type="pres">
      <dgm:prSet presAssocID="{825F2F62-CC95-4BFC-BDC3-22D4919D0FE4}" presName="Name37" presStyleLbl="parChTrans1D2" presStyleIdx="3" presStyleCnt="5"/>
      <dgm:spPr/>
      <dgm:t>
        <a:bodyPr/>
        <a:lstStyle/>
        <a:p>
          <a:endParaRPr lang="zh-CN" altLang="en-US"/>
        </a:p>
      </dgm:t>
    </dgm:pt>
    <dgm:pt modelId="{830CAEE6-872B-472A-9908-2FABDAD359A6}" type="pres">
      <dgm:prSet presAssocID="{933BF2F7-1101-492C-92AD-7F6A9566F284}" presName="hierRoot2" presStyleCnt="0">
        <dgm:presLayoutVars>
          <dgm:hierBranch val="init"/>
        </dgm:presLayoutVars>
      </dgm:prSet>
      <dgm:spPr/>
    </dgm:pt>
    <dgm:pt modelId="{F12FCD43-ACAB-401A-A466-31AB0A3A825F}" type="pres">
      <dgm:prSet presAssocID="{933BF2F7-1101-492C-92AD-7F6A9566F284}" presName="rootComposite" presStyleCnt="0"/>
      <dgm:spPr/>
    </dgm:pt>
    <dgm:pt modelId="{740B7C70-3761-4300-8841-E76BD398DAE0}" type="pres">
      <dgm:prSet presAssocID="{933BF2F7-1101-492C-92AD-7F6A9566F284}" presName="rootText" presStyleLbl="node2" presStyleIdx="3" presStyleCnt="5">
        <dgm:presLayoutVars>
          <dgm:chPref val="3"/>
        </dgm:presLayoutVars>
      </dgm:prSet>
      <dgm:spPr/>
      <dgm:t>
        <a:bodyPr/>
        <a:lstStyle/>
        <a:p>
          <a:endParaRPr lang="zh-CN" altLang="en-US"/>
        </a:p>
      </dgm:t>
    </dgm:pt>
    <dgm:pt modelId="{61A86155-038A-4EDF-85B8-AF1323839E40}" type="pres">
      <dgm:prSet presAssocID="{933BF2F7-1101-492C-92AD-7F6A9566F284}" presName="rootConnector" presStyleLbl="node2" presStyleIdx="3" presStyleCnt="5"/>
      <dgm:spPr/>
      <dgm:t>
        <a:bodyPr/>
        <a:lstStyle/>
        <a:p>
          <a:endParaRPr lang="zh-CN" altLang="en-US"/>
        </a:p>
      </dgm:t>
    </dgm:pt>
    <dgm:pt modelId="{F44BEAC2-4C20-4592-AAFD-C2C864B84C38}" type="pres">
      <dgm:prSet presAssocID="{933BF2F7-1101-492C-92AD-7F6A9566F284}" presName="hierChild4" presStyleCnt="0"/>
      <dgm:spPr/>
    </dgm:pt>
    <dgm:pt modelId="{CAF1C843-FC89-4C07-83BB-E6C47FEFEA13}" type="pres">
      <dgm:prSet presAssocID="{72526A17-8D1B-45D9-B20B-408FE3AA7DC5}" presName="Name37" presStyleLbl="parChTrans1D3" presStyleIdx="2" presStyleCnt="4"/>
      <dgm:spPr/>
    </dgm:pt>
    <dgm:pt modelId="{6CD75C7C-DD4D-483F-9E31-14B1B1EA35DF}" type="pres">
      <dgm:prSet presAssocID="{50C3BAEC-F372-4BBF-ACCA-11763DFA0F23}" presName="hierRoot2" presStyleCnt="0">
        <dgm:presLayoutVars>
          <dgm:hierBranch val="init"/>
        </dgm:presLayoutVars>
      </dgm:prSet>
      <dgm:spPr/>
    </dgm:pt>
    <dgm:pt modelId="{FD0A52BF-2C43-4100-AEE9-E7DAC9D3CF9D}" type="pres">
      <dgm:prSet presAssocID="{50C3BAEC-F372-4BBF-ACCA-11763DFA0F23}" presName="rootComposite" presStyleCnt="0"/>
      <dgm:spPr/>
    </dgm:pt>
    <dgm:pt modelId="{F6776632-7A4B-47B0-867C-00712B5D74AA}" type="pres">
      <dgm:prSet presAssocID="{50C3BAEC-F372-4BBF-ACCA-11763DFA0F23}" presName="rootText" presStyleLbl="node3" presStyleIdx="2" presStyleCnt="4" custScaleY="127688">
        <dgm:presLayoutVars>
          <dgm:chPref val="3"/>
        </dgm:presLayoutVars>
      </dgm:prSet>
      <dgm:spPr/>
      <dgm:t>
        <a:bodyPr/>
        <a:lstStyle/>
        <a:p>
          <a:endParaRPr lang="zh-CN" altLang="en-US"/>
        </a:p>
      </dgm:t>
    </dgm:pt>
    <dgm:pt modelId="{5279C679-AB14-4578-9F4A-CAA4DB47718C}" type="pres">
      <dgm:prSet presAssocID="{50C3BAEC-F372-4BBF-ACCA-11763DFA0F23}" presName="rootConnector" presStyleLbl="node3" presStyleIdx="2" presStyleCnt="4"/>
      <dgm:spPr/>
      <dgm:t>
        <a:bodyPr/>
        <a:lstStyle/>
        <a:p>
          <a:endParaRPr lang="zh-CN" altLang="en-US"/>
        </a:p>
      </dgm:t>
    </dgm:pt>
    <dgm:pt modelId="{4118499E-BD4D-485B-BAE6-64F9B1633957}" type="pres">
      <dgm:prSet presAssocID="{50C3BAEC-F372-4BBF-ACCA-11763DFA0F23}" presName="hierChild4" presStyleCnt="0"/>
      <dgm:spPr/>
    </dgm:pt>
    <dgm:pt modelId="{FA248360-C5C5-4070-AFD6-41D7D928BB1C}" type="pres">
      <dgm:prSet presAssocID="{50C3BAEC-F372-4BBF-ACCA-11763DFA0F23}" presName="hierChild5" presStyleCnt="0"/>
      <dgm:spPr/>
    </dgm:pt>
    <dgm:pt modelId="{879803AD-7681-4246-AA98-BF9B80F7C801}" type="pres">
      <dgm:prSet presAssocID="{933BF2F7-1101-492C-92AD-7F6A9566F284}" presName="hierChild5" presStyleCnt="0"/>
      <dgm:spPr/>
    </dgm:pt>
    <dgm:pt modelId="{725CD7A6-C999-4854-BAE9-172487CBF0F6}" type="pres">
      <dgm:prSet presAssocID="{033FC1EC-2FE1-4D9D-B3D3-26C880D9F1AF}" presName="Name37" presStyleLbl="parChTrans1D2" presStyleIdx="4" presStyleCnt="5"/>
      <dgm:spPr/>
      <dgm:t>
        <a:bodyPr/>
        <a:lstStyle/>
        <a:p>
          <a:endParaRPr lang="zh-CN" altLang="en-US"/>
        </a:p>
      </dgm:t>
    </dgm:pt>
    <dgm:pt modelId="{2FE72B49-D631-40CB-9997-E7B530C39B58}" type="pres">
      <dgm:prSet presAssocID="{D5BC33FD-A75A-4FB2-858C-A7255A32B5BB}" presName="hierRoot2" presStyleCnt="0">
        <dgm:presLayoutVars>
          <dgm:hierBranch val="init"/>
        </dgm:presLayoutVars>
      </dgm:prSet>
      <dgm:spPr/>
    </dgm:pt>
    <dgm:pt modelId="{7077E93F-7CF2-4AF1-9666-B8C5F3636A36}" type="pres">
      <dgm:prSet presAssocID="{D5BC33FD-A75A-4FB2-858C-A7255A32B5BB}" presName="rootComposite" presStyleCnt="0"/>
      <dgm:spPr/>
    </dgm:pt>
    <dgm:pt modelId="{3568AE31-9913-4863-9C9A-B0DD7D57281B}" type="pres">
      <dgm:prSet presAssocID="{D5BC33FD-A75A-4FB2-858C-A7255A32B5BB}" presName="rootText" presStyleLbl="node2" presStyleIdx="4" presStyleCnt="5">
        <dgm:presLayoutVars>
          <dgm:chPref val="3"/>
        </dgm:presLayoutVars>
      </dgm:prSet>
      <dgm:spPr/>
      <dgm:t>
        <a:bodyPr/>
        <a:lstStyle/>
        <a:p>
          <a:endParaRPr lang="zh-CN" altLang="en-US"/>
        </a:p>
      </dgm:t>
    </dgm:pt>
    <dgm:pt modelId="{629A736D-A355-4F99-8351-9FC5FCA7206D}" type="pres">
      <dgm:prSet presAssocID="{D5BC33FD-A75A-4FB2-858C-A7255A32B5BB}" presName="rootConnector" presStyleLbl="node2" presStyleIdx="4" presStyleCnt="5"/>
      <dgm:spPr/>
      <dgm:t>
        <a:bodyPr/>
        <a:lstStyle/>
        <a:p>
          <a:endParaRPr lang="zh-CN" altLang="en-US"/>
        </a:p>
      </dgm:t>
    </dgm:pt>
    <dgm:pt modelId="{4477DE1F-45F3-4A3E-83C8-4AC2A84860BD}" type="pres">
      <dgm:prSet presAssocID="{D5BC33FD-A75A-4FB2-858C-A7255A32B5BB}" presName="hierChild4" presStyleCnt="0"/>
      <dgm:spPr/>
    </dgm:pt>
    <dgm:pt modelId="{9CD343EC-D7C8-4080-BFF2-ABB197640470}" type="pres">
      <dgm:prSet presAssocID="{77A5B57E-37F3-4FBA-B0F4-3DC685765E56}" presName="Name37" presStyleLbl="parChTrans1D3" presStyleIdx="3" presStyleCnt="4"/>
      <dgm:spPr/>
    </dgm:pt>
    <dgm:pt modelId="{ABF5C911-705B-42F3-8173-DB8FA2EF15D4}" type="pres">
      <dgm:prSet presAssocID="{BC2DCEE8-6592-44B2-A3B4-42041B608C1E}" presName="hierRoot2" presStyleCnt="0">
        <dgm:presLayoutVars>
          <dgm:hierBranch val="init"/>
        </dgm:presLayoutVars>
      </dgm:prSet>
      <dgm:spPr/>
    </dgm:pt>
    <dgm:pt modelId="{EABDCC59-52BB-40C4-B812-311A98F4DBFB}" type="pres">
      <dgm:prSet presAssocID="{BC2DCEE8-6592-44B2-A3B4-42041B608C1E}" presName="rootComposite" presStyleCnt="0"/>
      <dgm:spPr/>
    </dgm:pt>
    <dgm:pt modelId="{1632ABF6-1200-4B4C-B3A6-75D89D5F8C77}" type="pres">
      <dgm:prSet presAssocID="{BC2DCEE8-6592-44B2-A3B4-42041B608C1E}" presName="rootText" presStyleLbl="node3" presStyleIdx="3" presStyleCnt="4" custScaleX="123484" custScaleY="188675">
        <dgm:presLayoutVars>
          <dgm:chPref val="3"/>
        </dgm:presLayoutVars>
      </dgm:prSet>
      <dgm:spPr/>
      <dgm:t>
        <a:bodyPr/>
        <a:lstStyle/>
        <a:p>
          <a:endParaRPr lang="zh-CN" altLang="en-US"/>
        </a:p>
      </dgm:t>
    </dgm:pt>
    <dgm:pt modelId="{5252943B-A6E7-4C1F-82C5-94138CF08E1F}" type="pres">
      <dgm:prSet presAssocID="{BC2DCEE8-6592-44B2-A3B4-42041B608C1E}" presName="rootConnector" presStyleLbl="node3" presStyleIdx="3" presStyleCnt="4"/>
      <dgm:spPr/>
      <dgm:t>
        <a:bodyPr/>
        <a:lstStyle/>
        <a:p>
          <a:endParaRPr lang="zh-CN" altLang="en-US"/>
        </a:p>
      </dgm:t>
    </dgm:pt>
    <dgm:pt modelId="{6665BB59-EB79-4282-A4C0-9B77B314EB68}" type="pres">
      <dgm:prSet presAssocID="{BC2DCEE8-6592-44B2-A3B4-42041B608C1E}" presName="hierChild4" presStyleCnt="0"/>
      <dgm:spPr/>
    </dgm:pt>
    <dgm:pt modelId="{CD3B5FD7-A684-458C-8C3F-FA53F01F7434}" type="pres">
      <dgm:prSet presAssocID="{BC2DCEE8-6592-44B2-A3B4-42041B608C1E}" presName="hierChild5" presStyleCnt="0"/>
      <dgm:spPr/>
    </dgm:pt>
    <dgm:pt modelId="{91B7AF67-C521-4DDC-8607-68572CE3556B}" type="pres">
      <dgm:prSet presAssocID="{D5BC33FD-A75A-4FB2-858C-A7255A32B5BB}" presName="hierChild5" presStyleCnt="0"/>
      <dgm:spPr/>
    </dgm:pt>
    <dgm:pt modelId="{E7BBE9B6-1555-46EB-8947-B7574E303E79}" type="pres">
      <dgm:prSet presAssocID="{6F43D4DA-1633-46FE-B373-7B76CD2CAD8C}" presName="hierChild3" presStyleCnt="0"/>
      <dgm:spPr/>
    </dgm:pt>
  </dgm:ptLst>
  <dgm:cxnLst>
    <dgm:cxn modelId="{194BD05B-3341-4956-914F-20C02A4DCB26}" type="presOf" srcId="{32D8F7B0-F54D-49BC-9649-039ABB0E1ABE}" destId="{942F1865-5431-4531-BB8D-4BAD13F9906B}" srcOrd="0" destOrd="0" presId="urn:microsoft.com/office/officeart/2005/8/layout/orgChart1"/>
    <dgm:cxn modelId="{A324A6DF-325A-4134-910E-63F78E8A278C}" srcId="{4EBCB921-EF32-4E40-BD58-706FB114AE1B}" destId="{2503275B-0BF8-4033-A363-C38DB64B09C3}" srcOrd="0" destOrd="0" parTransId="{526B8CD7-F65F-4AD9-B74A-2F226F42B0F7}" sibTransId="{7C00D576-412B-492B-A052-84B5227E9394}"/>
    <dgm:cxn modelId="{5A19FCD5-F582-4AE0-A613-0B8CD387BCF2}" type="presOf" srcId="{2503275B-0BF8-4033-A363-C38DB64B09C3}" destId="{9C0C765D-D546-4E15-9423-E127104F7733}" srcOrd="0" destOrd="0" presId="urn:microsoft.com/office/officeart/2005/8/layout/orgChart1"/>
    <dgm:cxn modelId="{7D302333-775E-4F9A-9696-5C404EC98ACA}" srcId="{6F43D4DA-1633-46FE-B373-7B76CD2CAD8C}" destId="{6D66DED0-5A6C-4A79-B0DC-71567A7B9553}" srcOrd="0" destOrd="0" parTransId="{03CD4AFE-E7EA-4C3C-B902-C7A4DA4C1C59}" sibTransId="{3DF68001-6AF4-486E-8527-B1956CCFF6F1}"/>
    <dgm:cxn modelId="{B673A73E-9F10-4FEA-A6DC-0DF08E3DA789}" type="presOf" srcId="{5BD27BBC-0E9A-4894-9C9A-87DD7B024740}" destId="{5251B08B-602D-459C-BEDE-B6A5F7A2E2A9}" srcOrd="0" destOrd="0" presId="urn:microsoft.com/office/officeart/2005/8/layout/orgChart1"/>
    <dgm:cxn modelId="{42E391EB-204D-4308-9028-0D23637FA7BE}" type="presOf" srcId="{4EBCB921-EF32-4E40-BD58-706FB114AE1B}" destId="{3D62D4BC-A50C-4488-914F-F288D77CF115}" srcOrd="1" destOrd="0" presId="urn:microsoft.com/office/officeart/2005/8/layout/orgChart1"/>
    <dgm:cxn modelId="{BF350247-ECDA-433F-BE2F-37051D35D042}" type="presOf" srcId="{C1706BE8-8E38-4EB9-93D7-01408ED91EF7}" destId="{FD0DE35B-1C21-400F-99F3-C475B01FA925}" srcOrd="0" destOrd="0" presId="urn:microsoft.com/office/officeart/2005/8/layout/orgChart1"/>
    <dgm:cxn modelId="{469F7FD7-0935-4FDF-A4E3-45272E8AD00C}" type="presOf" srcId="{77A5B57E-37F3-4FBA-B0F4-3DC685765E56}" destId="{9CD343EC-D7C8-4080-BFF2-ABB197640470}" srcOrd="0" destOrd="0" presId="urn:microsoft.com/office/officeart/2005/8/layout/orgChart1"/>
    <dgm:cxn modelId="{56F34FDD-F0C8-42D5-93F8-F8DF32E2ADA2}" type="presOf" srcId="{72526A17-8D1B-45D9-B20B-408FE3AA7DC5}" destId="{CAF1C843-FC89-4C07-83BB-E6C47FEFEA13}" srcOrd="0" destOrd="0" presId="urn:microsoft.com/office/officeart/2005/8/layout/orgChart1"/>
    <dgm:cxn modelId="{4DE59094-B920-4AC7-8B30-75FB8B1666E4}" type="presOf" srcId="{D5BC33FD-A75A-4FB2-858C-A7255A32B5BB}" destId="{3568AE31-9913-4863-9C9A-B0DD7D57281B}" srcOrd="0" destOrd="0" presId="urn:microsoft.com/office/officeart/2005/8/layout/orgChart1"/>
    <dgm:cxn modelId="{9354C69A-E719-4FCF-8CB1-6AB5A662B251}" type="presOf" srcId="{4EBCB921-EF32-4E40-BD58-706FB114AE1B}" destId="{4794686D-E4BA-467F-9C5F-8DB3E4999DFE}" srcOrd="0" destOrd="0" presId="urn:microsoft.com/office/officeart/2005/8/layout/orgChart1"/>
    <dgm:cxn modelId="{22F29DF2-1486-417B-9BB7-CBB20835F8B1}" srcId="{C1706BE8-8E38-4EB9-93D7-01408ED91EF7}" destId="{6F43D4DA-1633-46FE-B373-7B76CD2CAD8C}" srcOrd="0" destOrd="0" parTransId="{E474A7EF-1468-449B-B9FF-C9705120BA81}" sibTransId="{8BF858C8-69C6-4602-A5AF-E6DA2C8E4166}"/>
    <dgm:cxn modelId="{3F312D70-F480-4C34-9722-9F9990723BCB}" type="presOf" srcId="{BC2DCEE8-6592-44B2-A3B4-42041B608C1E}" destId="{1632ABF6-1200-4B4C-B3A6-75D89D5F8C77}" srcOrd="0" destOrd="0" presId="urn:microsoft.com/office/officeart/2005/8/layout/orgChart1"/>
    <dgm:cxn modelId="{6C77EF3E-F9B4-40F7-9FDA-D5689E5C551F}" type="presOf" srcId="{526B8CD7-F65F-4AD9-B74A-2F226F42B0F7}" destId="{398063AF-D064-42DD-B4C2-BF5A494952F6}" srcOrd="0" destOrd="0" presId="urn:microsoft.com/office/officeart/2005/8/layout/orgChart1"/>
    <dgm:cxn modelId="{A845D1E3-C2A7-45CF-A77D-0F73F704530E}" type="presOf" srcId="{0DF0ED1B-EE7A-4CC7-9F6C-363C5AA9E653}" destId="{E6179BC2-4ADF-4EED-8B6A-D422876101A6}" srcOrd="0" destOrd="0" presId="urn:microsoft.com/office/officeart/2005/8/layout/orgChart1"/>
    <dgm:cxn modelId="{356155C4-6462-48DC-AF03-92365F331D19}" srcId="{5BD27BBC-0E9A-4894-9C9A-87DD7B024740}" destId="{32D8F7B0-F54D-49BC-9649-039ABB0E1ABE}" srcOrd="0" destOrd="0" parTransId="{03839EBF-1595-420B-AD3D-CEACE06AA9AD}" sibTransId="{A687F48E-234A-4342-9206-52C6F407D659}"/>
    <dgm:cxn modelId="{3C69D9FD-94F1-40A2-BE60-809BDF33E8C2}" srcId="{933BF2F7-1101-492C-92AD-7F6A9566F284}" destId="{50C3BAEC-F372-4BBF-ACCA-11763DFA0F23}" srcOrd="0" destOrd="0" parTransId="{72526A17-8D1B-45D9-B20B-408FE3AA7DC5}" sibTransId="{57F59AE5-DBDF-4D84-BE73-6E668A0275B1}"/>
    <dgm:cxn modelId="{6BEF891E-292A-4A30-9E22-7AE9627CD3ED}" type="presOf" srcId="{033FC1EC-2FE1-4D9D-B3D3-26C880D9F1AF}" destId="{725CD7A6-C999-4854-BAE9-172487CBF0F6}" srcOrd="0" destOrd="0" presId="urn:microsoft.com/office/officeart/2005/8/layout/orgChart1"/>
    <dgm:cxn modelId="{2A1CD09C-E391-4ED3-9ECA-A2FD45EC4BDB}" type="presOf" srcId="{50C3BAEC-F372-4BBF-ACCA-11763DFA0F23}" destId="{F6776632-7A4B-47B0-867C-00712B5D74AA}" srcOrd="0" destOrd="0" presId="urn:microsoft.com/office/officeart/2005/8/layout/orgChart1"/>
    <dgm:cxn modelId="{C5797EC1-1031-4B65-A16F-A30B1C805C45}" type="presOf" srcId="{2503275B-0BF8-4033-A363-C38DB64B09C3}" destId="{1BC1D3E1-D54C-4765-A8B8-9459006BE799}" srcOrd="1" destOrd="0" presId="urn:microsoft.com/office/officeart/2005/8/layout/orgChart1"/>
    <dgm:cxn modelId="{F626D313-573C-463E-B270-93C476EF1493}" type="presOf" srcId="{32D8F7B0-F54D-49BC-9649-039ABB0E1ABE}" destId="{ACBC5F5C-AA79-4FA4-99C5-A93953886156}" srcOrd="1" destOrd="0" presId="urn:microsoft.com/office/officeart/2005/8/layout/orgChart1"/>
    <dgm:cxn modelId="{3FDD4CA3-D286-494D-AA05-80CADACE67FE}" type="presOf" srcId="{1AE65DE6-CFC2-4772-A2DD-13DA38ADFDCB}" destId="{077C4922-9D27-4CCF-9532-EEE359FF757C}" srcOrd="0" destOrd="0" presId="urn:microsoft.com/office/officeart/2005/8/layout/orgChart1"/>
    <dgm:cxn modelId="{0E573F9F-EB4C-403D-B589-B2A0A719D3CD}" srcId="{6F43D4DA-1633-46FE-B373-7B76CD2CAD8C}" destId="{4EBCB921-EF32-4E40-BD58-706FB114AE1B}" srcOrd="1" destOrd="0" parTransId="{0DF0ED1B-EE7A-4CC7-9F6C-363C5AA9E653}" sibTransId="{B62BFBEF-90FE-43C1-9B3D-33F6C438371A}"/>
    <dgm:cxn modelId="{08D66FCA-84EB-402A-A356-9D184A121928}" type="presOf" srcId="{03839EBF-1595-420B-AD3D-CEACE06AA9AD}" destId="{92B33E14-9EA4-4EDB-ACA7-1BEAFDAE61F2}" srcOrd="0" destOrd="0" presId="urn:microsoft.com/office/officeart/2005/8/layout/orgChart1"/>
    <dgm:cxn modelId="{D5C45E33-98F3-4F2B-9985-415CD6CB3030}" srcId="{D5BC33FD-A75A-4FB2-858C-A7255A32B5BB}" destId="{BC2DCEE8-6592-44B2-A3B4-42041B608C1E}" srcOrd="0" destOrd="0" parTransId="{77A5B57E-37F3-4FBA-B0F4-3DC685765E56}" sibTransId="{D328EC24-6FD3-4125-8659-37F9C38E855F}"/>
    <dgm:cxn modelId="{3FF626CB-6D1E-4779-BE9A-A618AA2F6256}" type="presOf" srcId="{BC2DCEE8-6592-44B2-A3B4-42041B608C1E}" destId="{5252943B-A6E7-4C1F-82C5-94138CF08E1F}" srcOrd="1" destOrd="0" presId="urn:microsoft.com/office/officeart/2005/8/layout/orgChart1"/>
    <dgm:cxn modelId="{04F0630C-CD02-4A5E-B570-DCBBAC4B8C7F}" type="presOf" srcId="{50C3BAEC-F372-4BBF-ACCA-11763DFA0F23}" destId="{5279C679-AB14-4578-9F4A-CAA4DB47718C}" srcOrd="1" destOrd="0" presId="urn:microsoft.com/office/officeart/2005/8/layout/orgChart1"/>
    <dgm:cxn modelId="{4CEC152C-A6E6-4434-A7B7-3395A3E581BC}" srcId="{6F43D4DA-1633-46FE-B373-7B76CD2CAD8C}" destId="{933BF2F7-1101-492C-92AD-7F6A9566F284}" srcOrd="3" destOrd="0" parTransId="{825F2F62-CC95-4BFC-BDC3-22D4919D0FE4}" sibTransId="{F5FC7E5D-D71E-4CFE-A94F-78858D1BBB55}"/>
    <dgm:cxn modelId="{7A92B106-E0C8-45F7-A61F-5E19F12A6BEE}" type="presOf" srcId="{03CD4AFE-E7EA-4C3C-B902-C7A4DA4C1C59}" destId="{96B4DD89-8BC6-460E-9817-EA24C72EE379}" srcOrd="0" destOrd="0" presId="urn:microsoft.com/office/officeart/2005/8/layout/orgChart1"/>
    <dgm:cxn modelId="{994E89F9-7E4D-4BC7-8EAC-19ED35118F56}" srcId="{6F43D4DA-1633-46FE-B373-7B76CD2CAD8C}" destId="{D5BC33FD-A75A-4FB2-858C-A7255A32B5BB}" srcOrd="4" destOrd="0" parTransId="{033FC1EC-2FE1-4D9D-B3D3-26C880D9F1AF}" sibTransId="{19D96ADB-9FFC-48DA-9526-8AEABA2D4B02}"/>
    <dgm:cxn modelId="{5B245F60-0C11-4E46-AE8F-DCFCFC4DC55B}" type="presOf" srcId="{5BD27BBC-0E9A-4894-9C9A-87DD7B024740}" destId="{DE6A3E1A-CDD7-46AD-923E-C075FF9FD715}" srcOrd="1" destOrd="0" presId="urn:microsoft.com/office/officeart/2005/8/layout/orgChart1"/>
    <dgm:cxn modelId="{BEC975DF-FDE2-478B-A2C7-105A6BE673B3}" type="presOf" srcId="{933BF2F7-1101-492C-92AD-7F6A9566F284}" destId="{61A86155-038A-4EDF-85B8-AF1323839E40}" srcOrd="1" destOrd="0" presId="urn:microsoft.com/office/officeart/2005/8/layout/orgChart1"/>
    <dgm:cxn modelId="{13AF8099-BC21-434A-8B87-E83D221C2387}" type="presOf" srcId="{6F43D4DA-1633-46FE-B373-7B76CD2CAD8C}" destId="{0061A6A9-D2B0-481B-8D50-40036E7F2C34}" srcOrd="1" destOrd="0" presId="urn:microsoft.com/office/officeart/2005/8/layout/orgChart1"/>
    <dgm:cxn modelId="{9780E584-7ACB-4CAE-B0F5-3AAAC22370B1}" type="presOf" srcId="{825F2F62-CC95-4BFC-BDC3-22D4919D0FE4}" destId="{63CC6F02-3A83-4A5D-87D7-CC5FFB34D720}" srcOrd="0" destOrd="0" presId="urn:microsoft.com/office/officeart/2005/8/layout/orgChart1"/>
    <dgm:cxn modelId="{E7834454-11AA-440C-83CF-9DF5B324212B}" type="presOf" srcId="{6D66DED0-5A6C-4A79-B0DC-71567A7B9553}" destId="{09E208CE-2D11-46D8-AF77-21C2FEC8BEA4}" srcOrd="1" destOrd="0" presId="urn:microsoft.com/office/officeart/2005/8/layout/orgChart1"/>
    <dgm:cxn modelId="{1636BAC1-E472-486F-AA11-94A479690F67}" type="presOf" srcId="{6D66DED0-5A6C-4A79-B0DC-71567A7B9553}" destId="{807E3B6C-13D6-4653-B5D2-7783FEE2E8DB}" srcOrd="0" destOrd="0" presId="urn:microsoft.com/office/officeart/2005/8/layout/orgChart1"/>
    <dgm:cxn modelId="{AAC7205F-6A96-4C13-8EAD-8953006544DC}" type="presOf" srcId="{933BF2F7-1101-492C-92AD-7F6A9566F284}" destId="{740B7C70-3761-4300-8841-E76BD398DAE0}" srcOrd="0" destOrd="0" presId="urn:microsoft.com/office/officeart/2005/8/layout/orgChart1"/>
    <dgm:cxn modelId="{D79AC4F3-DC08-4A79-B1FB-EC1956A245C4}" type="presOf" srcId="{6F43D4DA-1633-46FE-B373-7B76CD2CAD8C}" destId="{4EAB930A-17D1-4D0C-A9BE-070C30C73C35}" srcOrd="0" destOrd="0" presId="urn:microsoft.com/office/officeart/2005/8/layout/orgChart1"/>
    <dgm:cxn modelId="{E0BFC9AB-29BF-4993-B6FA-9A302236D025}" type="presOf" srcId="{D5BC33FD-A75A-4FB2-858C-A7255A32B5BB}" destId="{629A736D-A355-4F99-8351-9FC5FCA7206D}" srcOrd="1" destOrd="0" presId="urn:microsoft.com/office/officeart/2005/8/layout/orgChart1"/>
    <dgm:cxn modelId="{015665B9-C3B9-4D63-A219-EA549523D712}" srcId="{6F43D4DA-1633-46FE-B373-7B76CD2CAD8C}" destId="{5BD27BBC-0E9A-4894-9C9A-87DD7B024740}" srcOrd="2" destOrd="0" parTransId="{1AE65DE6-CFC2-4772-A2DD-13DA38ADFDCB}" sibTransId="{8AFE3992-F79F-4F52-93CC-39273C30A0FB}"/>
    <dgm:cxn modelId="{5A215E21-0721-4CB9-A9B6-2ADF46B0CF67}" type="presParOf" srcId="{FD0DE35B-1C21-400F-99F3-C475B01FA925}" destId="{22D4EC18-45B1-4133-926F-108413A4C3FF}" srcOrd="0" destOrd="0" presId="urn:microsoft.com/office/officeart/2005/8/layout/orgChart1"/>
    <dgm:cxn modelId="{CDAD3FE4-242B-4683-92FB-63D6DA19E642}" type="presParOf" srcId="{22D4EC18-45B1-4133-926F-108413A4C3FF}" destId="{E03468A3-AD22-4549-8140-CBE608F12B46}" srcOrd="0" destOrd="0" presId="urn:microsoft.com/office/officeart/2005/8/layout/orgChart1"/>
    <dgm:cxn modelId="{FADF2452-BEC0-4E4E-A4F2-A0165D985784}" type="presParOf" srcId="{E03468A3-AD22-4549-8140-CBE608F12B46}" destId="{4EAB930A-17D1-4D0C-A9BE-070C30C73C35}" srcOrd="0" destOrd="0" presId="urn:microsoft.com/office/officeart/2005/8/layout/orgChart1"/>
    <dgm:cxn modelId="{5125E63F-67FA-40B1-87C9-602D9828685C}" type="presParOf" srcId="{E03468A3-AD22-4549-8140-CBE608F12B46}" destId="{0061A6A9-D2B0-481B-8D50-40036E7F2C34}" srcOrd="1" destOrd="0" presId="urn:microsoft.com/office/officeart/2005/8/layout/orgChart1"/>
    <dgm:cxn modelId="{B85151E0-09C0-4B25-AAFE-C6F959E1EE13}" type="presParOf" srcId="{22D4EC18-45B1-4133-926F-108413A4C3FF}" destId="{DF3786A9-6DEA-4513-B3C9-ADB6AC4A6C9E}" srcOrd="1" destOrd="0" presId="urn:microsoft.com/office/officeart/2005/8/layout/orgChart1"/>
    <dgm:cxn modelId="{506FBC5B-5921-42EE-81AE-0565FA405F73}" type="presParOf" srcId="{DF3786A9-6DEA-4513-B3C9-ADB6AC4A6C9E}" destId="{96B4DD89-8BC6-460E-9817-EA24C72EE379}" srcOrd="0" destOrd="0" presId="urn:microsoft.com/office/officeart/2005/8/layout/orgChart1"/>
    <dgm:cxn modelId="{3F95705E-CA21-4458-80EC-E7F0B19FF429}" type="presParOf" srcId="{DF3786A9-6DEA-4513-B3C9-ADB6AC4A6C9E}" destId="{92A99BB7-4F6D-41B9-8D0E-287DABE8D0D0}" srcOrd="1" destOrd="0" presId="urn:microsoft.com/office/officeart/2005/8/layout/orgChart1"/>
    <dgm:cxn modelId="{69AF2CAB-B3BE-4F55-A55A-56B73800008F}" type="presParOf" srcId="{92A99BB7-4F6D-41B9-8D0E-287DABE8D0D0}" destId="{F1233C34-4B8C-46DB-8460-332D548F2543}" srcOrd="0" destOrd="0" presId="urn:microsoft.com/office/officeart/2005/8/layout/orgChart1"/>
    <dgm:cxn modelId="{B5004A39-6339-498A-97E4-B83C640932F7}" type="presParOf" srcId="{F1233C34-4B8C-46DB-8460-332D548F2543}" destId="{807E3B6C-13D6-4653-B5D2-7783FEE2E8DB}" srcOrd="0" destOrd="0" presId="urn:microsoft.com/office/officeart/2005/8/layout/orgChart1"/>
    <dgm:cxn modelId="{A4D3FC00-60A6-4482-861A-84D92B282893}" type="presParOf" srcId="{F1233C34-4B8C-46DB-8460-332D548F2543}" destId="{09E208CE-2D11-46D8-AF77-21C2FEC8BEA4}" srcOrd="1" destOrd="0" presId="urn:microsoft.com/office/officeart/2005/8/layout/orgChart1"/>
    <dgm:cxn modelId="{FD2A6204-CACE-4A4D-B93E-C16E47DD5E5D}" type="presParOf" srcId="{92A99BB7-4F6D-41B9-8D0E-287DABE8D0D0}" destId="{C060E7E3-93F9-4C09-A3C9-92D487EB86B6}" srcOrd="1" destOrd="0" presId="urn:microsoft.com/office/officeart/2005/8/layout/orgChart1"/>
    <dgm:cxn modelId="{B91B24A9-49AC-4B75-97C5-6BB86CFAE001}" type="presParOf" srcId="{92A99BB7-4F6D-41B9-8D0E-287DABE8D0D0}" destId="{2095F99C-8D2A-4703-991B-A856333EBA08}" srcOrd="2" destOrd="0" presId="urn:microsoft.com/office/officeart/2005/8/layout/orgChart1"/>
    <dgm:cxn modelId="{34CB7339-B9FD-49F2-AAB4-31F1E7436C12}" type="presParOf" srcId="{DF3786A9-6DEA-4513-B3C9-ADB6AC4A6C9E}" destId="{E6179BC2-4ADF-4EED-8B6A-D422876101A6}" srcOrd="2" destOrd="0" presId="urn:microsoft.com/office/officeart/2005/8/layout/orgChart1"/>
    <dgm:cxn modelId="{D999167D-9FB7-465D-A973-29108B8DE6EB}" type="presParOf" srcId="{DF3786A9-6DEA-4513-B3C9-ADB6AC4A6C9E}" destId="{85D1FA0B-CE25-46BF-B1D0-39B272ABBB26}" srcOrd="3" destOrd="0" presId="urn:microsoft.com/office/officeart/2005/8/layout/orgChart1"/>
    <dgm:cxn modelId="{C39185BA-697C-4BA3-B38B-0E1685CC7238}" type="presParOf" srcId="{85D1FA0B-CE25-46BF-B1D0-39B272ABBB26}" destId="{254241B6-8DAA-4ACC-AA75-9863DDC87941}" srcOrd="0" destOrd="0" presId="urn:microsoft.com/office/officeart/2005/8/layout/orgChart1"/>
    <dgm:cxn modelId="{7CC144CC-C9AD-4306-BE1E-960983B32E5D}" type="presParOf" srcId="{254241B6-8DAA-4ACC-AA75-9863DDC87941}" destId="{4794686D-E4BA-467F-9C5F-8DB3E4999DFE}" srcOrd="0" destOrd="0" presId="urn:microsoft.com/office/officeart/2005/8/layout/orgChart1"/>
    <dgm:cxn modelId="{3D526877-FE77-4F64-9FC6-93EC1D87A073}" type="presParOf" srcId="{254241B6-8DAA-4ACC-AA75-9863DDC87941}" destId="{3D62D4BC-A50C-4488-914F-F288D77CF115}" srcOrd="1" destOrd="0" presId="urn:microsoft.com/office/officeart/2005/8/layout/orgChart1"/>
    <dgm:cxn modelId="{FB3036A8-2825-4962-B4AF-9F3AE132FBAC}" type="presParOf" srcId="{85D1FA0B-CE25-46BF-B1D0-39B272ABBB26}" destId="{1FEA9C27-8859-4815-BCE2-DC93DC9408A3}" srcOrd="1" destOrd="0" presId="urn:microsoft.com/office/officeart/2005/8/layout/orgChart1"/>
    <dgm:cxn modelId="{0C44325D-FCC2-4C1E-B6B5-A21A386AF503}" type="presParOf" srcId="{1FEA9C27-8859-4815-BCE2-DC93DC9408A3}" destId="{398063AF-D064-42DD-B4C2-BF5A494952F6}" srcOrd="0" destOrd="0" presId="urn:microsoft.com/office/officeart/2005/8/layout/orgChart1"/>
    <dgm:cxn modelId="{984A1C09-28FD-45E7-841D-C0263CA4F4B9}" type="presParOf" srcId="{1FEA9C27-8859-4815-BCE2-DC93DC9408A3}" destId="{CB29F279-3E48-4701-AC84-673FBC6A8112}" srcOrd="1" destOrd="0" presId="urn:microsoft.com/office/officeart/2005/8/layout/orgChart1"/>
    <dgm:cxn modelId="{8E7B257C-488C-4EF1-BE7E-D2161A1EE038}" type="presParOf" srcId="{CB29F279-3E48-4701-AC84-673FBC6A8112}" destId="{AAF0CBEF-ECA2-43F1-9072-77EF3D52DBB1}" srcOrd="0" destOrd="0" presId="urn:microsoft.com/office/officeart/2005/8/layout/orgChart1"/>
    <dgm:cxn modelId="{B50A7648-7A19-414E-B3A1-F8AC512396B8}" type="presParOf" srcId="{AAF0CBEF-ECA2-43F1-9072-77EF3D52DBB1}" destId="{9C0C765D-D546-4E15-9423-E127104F7733}" srcOrd="0" destOrd="0" presId="urn:microsoft.com/office/officeart/2005/8/layout/orgChart1"/>
    <dgm:cxn modelId="{FF18A1EF-06D1-47C5-A772-F9463A6688F2}" type="presParOf" srcId="{AAF0CBEF-ECA2-43F1-9072-77EF3D52DBB1}" destId="{1BC1D3E1-D54C-4765-A8B8-9459006BE799}" srcOrd="1" destOrd="0" presId="urn:microsoft.com/office/officeart/2005/8/layout/orgChart1"/>
    <dgm:cxn modelId="{5DDF425B-4F36-4B1C-B031-4BAF4D233879}" type="presParOf" srcId="{CB29F279-3E48-4701-AC84-673FBC6A8112}" destId="{8589EBF6-5ACD-4F19-B2A8-1F04B0DD9AB0}" srcOrd="1" destOrd="0" presId="urn:microsoft.com/office/officeart/2005/8/layout/orgChart1"/>
    <dgm:cxn modelId="{CA62E34A-A27B-4B2F-940A-2025FD8AB4C9}" type="presParOf" srcId="{CB29F279-3E48-4701-AC84-673FBC6A8112}" destId="{275702A7-B5FB-43A4-B840-70991D165C41}" srcOrd="2" destOrd="0" presId="urn:microsoft.com/office/officeart/2005/8/layout/orgChart1"/>
    <dgm:cxn modelId="{ED2530E4-44E5-498D-A02C-FC29461BA74B}" type="presParOf" srcId="{85D1FA0B-CE25-46BF-B1D0-39B272ABBB26}" destId="{D836D9D7-6429-4B1D-984C-39D15A89AF96}" srcOrd="2" destOrd="0" presId="urn:microsoft.com/office/officeart/2005/8/layout/orgChart1"/>
    <dgm:cxn modelId="{99DF164D-6568-4813-A37E-4AFE1225F763}" type="presParOf" srcId="{DF3786A9-6DEA-4513-B3C9-ADB6AC4A6C9E}" destId="{077C4922-9D27-4CCF-9532-EEE359FF757C}" srcOrd="4" destOrd="0" presId="urn:microsoft.com/office/officeart/2005/8/layout/orgChart1"/>
    <dgm:cxn modelId="{8882EAFA-D39F-4F3E-AC0C-985F8F8566FD}" type="presParOf" srcId="{DF3786A9-6DEA-4513-B3C9-ADB6AC4A6C9E}" destId="{24CC2A8D-BA99-472C-AC27-C55DFD6E834C}" srcOrd="5" destOrd="0" presId="urn:microsoft.com/office/officeart/2005/8/layout/orgChart1"/>
    <dgm:cxn modelId="{FCD0FCA5-1346-4A81-BA31-81F1DEB751FD}" type="presParOf" srcId="{24CC2A8D-BA99-472C-AC27-C55DFD6E834C}" destId="{326BE3A1-539D-4377-97AB-49412284EBC5}" srcOrd="0" destOrd="0" presId="urn:microsoft.com/office/officeart/2005/8/layout/orgChart1"/>
    <dgm:cxn modelId="{CFE610E0-989D-4488-B7FB-75CEC8E83DDC}" type="presParOf" srcId="{326BE3A1-539D-4377-97AB-49412284EBC5}" destId="{5251B08B-602D-459C-BEDE-B6A5F7A2E2A9}" srcOrd="0" destOrd="0" presId="urn:microsoft.com/office/officeart/2005/8/layout/orgChart1"/>
    <dgm:cxn modelId="{0F144C8A-1AD6-460E-8537-7C12BC385C10}" type="presParOf" srcId="{326BE3A1-539D-4377-97AB-49412284EBC5}" destId="{DE6A3E1A-CDD7-46AD-923E-C075FF9FD715}" srcOrd="1" destOrd="0" presId="urn:microsoft.com/office/officeart/2005/8/layout/orgChart1"/>
    <dgm:cxn modelId="{E802DAC5-0D0F-460D-B810-0AD233B585BF}" type="presParOf" srcId="{24CC2A8D-BA99-472C-AC27-C55DFD6E834C}" destId="{E2EE6C12-17DB-45DD-98E2-6C8D451DBB51}" srcOrd="1" destOrd="0" presId="urn:microsoft.com/office/officeart/2005/8/layout/orgChart1"/>
    <dgm:cxn modelId="{B8DA4F80-4D96-4F42-B683-6E031D36F5F9}" type="presParOf" srcId="{E2EE6C12-17DB-45DD-98E2-6C8D451DBB51}" destId="{92B33E14-9EA4-4EDB-ACA7-1BEAFDAE61F2}" srcOrd="0" destOrd="0" presId="urn:microsoft.com/office/officeart/2005/8/layout/orgChart1"/>
    <dgm:cxn modelId="{F6BDB330-5392-49D1-82C1-53B2F11958D6}" type="presParOf" srcId="{E2EE6C12-17DB-45DD-98E2-6C8D451DBB51}" destId="{F894CB4A-1E30-4433-AD2E-30DDA075DB05}" srcOrd="1" destOrd="0" presId="urn:microsoft.com/office/officeart/2005/8/layout/orgChart1"/>
    <dgm:cxn modelId="{20C71702-F5D3-453B-839B-60DBDEAE4339}" type="presParOf" srcId="{F894CB4A-1E30-4433-AD2E-30DDA075DB05}" destId="{687729D9-4B9B-415E-84EA-524B1A5533F0}" srcOrd="0" destOrd="0" presId="urn:microsoft.com/office/officeart/2005/8/layout/orgChart1"/>
    <dgm:cxn modelId="{C44375F6-1B3C-4137-947E-8ECF38E2B763}" type="presParOf" srcId="{687729D9-4B9B-415E-84EA-524B1A5533F0}" destId="{942F1865-5431-4531-BB8D-4BAD13F9906B}" srcOrd="0" destOrd="0" presId="urn:microsoft.com/office/officeart/2005/8/layout/orgChart1"/>
    <dgm:cxn modelId="{F99EE1D1-543B-4FE2-BC9D-35651F40AE13}" type="presParOf" srcId="{687729D9-4B9B-415E-84EA-524B1A5533F0}" destId="{ACBC5F5C-AA79-4FA4-99C5-A93953886156}" srcOrd="1" destOrd="0" presId="urn:microsoft.com/office/officeart/2005/8/layout/orgChart1"/>
    <dgm:cxn modelId="{CD3317AE-2E6F-48F9-A627-E5A61F8C1B8C}" type="presParOf" srcId="{F894CB4A-1E30-4433-AD2E-30DDA075DB05}" destId="{4284497D-5F59-4B41-BB76-4A442DE5C9A1}" srcOrd="1" destOrd="0" presId="urn:microsoft.com/office/officeart/2005/8/layout/orgChart1"/>
    <dgm:cxn modelId="{AB1EC1D1-6BBF-48FF-A3D1-EC41F58EA36A}" type="presParOf" srcId="{F894CB4A-1E30-4433-AD2E-30DDA075DB05}" destId="{FD8DE6FA-5E4A-4A4B-9B81-B8EC84288A70}" srcOrd="2" destOrd="0" presId="urn:microsoft.com/office/officeart/2005/8/layout/orgChart1"/>
    <dgm:cxn modelId="{BEED5638-A0C0-4BD8-8D6C-E7874FAAEA23}" type="presParOf" srcId="{24CC2A8D-BA99-472C-AC27-C55DFD6E834C}" destId="{53884696-6358-4CEC-A469-408A568CD7CF}" srcOrd="2" destOrd="0" presId="urn:microsoft.com/office/officeart/2005/8/layout/orgChart1"/>
    <dgm:cxn modelId="{AC26F464-EFA4-41C1-A0E7-B6163CE20019}" type="presParOf" srcId="{DF3786A9-6DEA-4513-B3C9-ADB6AC4A6C9E}" destId="{63CC6F02-3A83-4A5D-87D7-CC5FFB34D720}" srcOrd="6" destOrd="0" presId="urn:microsoft.com/office/officeart/2005/8/layout/orgChart1"/>
    <dgm:cxn modelId="{6F895712-8055-42B5-A824-070CD6B2AB76}" type="presParOf" srcId="{DF3786A9-6DEA-4513-B3C9-ADB6AC4A6C9E}" destId="{830CAEE6-872B-472A-9908-2FABDAD359A6}" srcOrd="7" destOrd="0" presId="urn:microsoft.com/office/officeart/2005/8/layout/orgChart1"/>
    <dgm:cxn modelId="{6B09EF7A-A01D-48ED-8463-92F21C68EBC8}" type="presParOf" srcId="{830CAEE6-872B-472A-9908-2FABDAD359A6}" destId="{F12FCD43-ACAB-401A-A466-31AB0A3A825F}" srcOrd="0" destOrd="0" presId="urn:microsoft.com/office/officeart/2005/8/layout/orgChart1"/>
    <dgm:cxn modelId="{6C31A1F2-DD76-471C-9BD4-B761634CAD3D}" type="presParOf" srcId="{F12FCD43-ACAB-401A-A466-31AB0A3A825F}" destId="{740B7C70-3761-4300-8841-E76BD398DAE0}" srcOrd="0" destOrd="0" presId="urn:microsoft.com/office/officeart/2005/8/layout/orgChart1"/>
    <dgm:cxn modelId="{9E9775E8-8703-422F-96B1-0AD71503FF6F}" type="presParOf" srcId="{F12FCD43-ACAB-401A-A466-31AB0A3A825F}" destId="{61A86155-038A-4EDF-85B8-AF1323839E40}" srcOrd="1" destOrd="0" presId="urn:microsoft.com/office/officeart/2005/8/layout/orgChart1"/>
    <dgm:cxn modelId="{001EDA0E-9D9B-4A78-969A-844A24BA35DB}" type="presParOf" srcId="{830CAEE6-872B-472A-9908-2FABDAD359A6}" destId="{F44BEAC2-4C20-4592-AAFD-C2C864B84C38}" srcOrd="1" destOrd="0" presId="urn:microsoft.com/office/officeart/2005/8/layout/orgChart1"/>
    <dgm:cxn modelId="{896089C1-EB07-4485-B2ED-19FC9437EE03}" type="presParOf" srcId="{F44BEAC2-4C20-4592-AAFD-C2C864B84C38}" destId="{CAF1C843-FC89-4C07-83BB-E6C47FEFEA13}" srcOrd="0" destOrd="0" presId="urn:microsoft.com/office/officeart/2005/8/layout/orgChart1"/>
    <dgm:cxn modelId="{E90FB3ED-EE78-405B-88E0-3D68A1EBB4D0}" type="presParOf" srcId="{F44BEAC2-4C20-4592-AAFD-C2C864B84C38}" destId="{6CD75C7C-DD4D-483F-9E31-14B1B1EA35DF}" srcOrd="1" destOrd="0" presId="urn:microsoft.com/office/officeart/2005/8/layout/orgChart1"/>
    <dgm:cxn modelId="{EE09751A-7225-4558-A648-250B4A951BFC}" type="presParOf" srcId="{6CD75C7C-DD4D-483F-9E31-14B1B1EA35DF}" destId="{FD0A52BF-2C43-4100-AEE9-E7DAC9D3CF9D}" srcOrd="0" destOrd="0" presId="urn:microsoft.com/office/officeart/2005/8/layout/orgChart1"/>
    <dgm:cxn modelId="{B2F72730-3A80-43DC-8FF7-C42B27FC84EE}" type="presParOf" srcId="{FD0A52BF-2C43-4100-AEE9-E7DAC9D3CF9D}" destId="{F6776632-7A4B-47B0-867C-00712B5D74AA}" srcOrd="0" destOrd="0" presId="urn:microsoft.com/office/officeart/2005/8/layout/orgChart1"/>
    <dgm:cxn modelId="{8AE3A7FF-AA1E-473F-B075-B4205CA94EB5}" type="presParOf" srcId="{FD0A52BF-2C43-4100-AEE9-E7DAC9D3CF9D}" destId="{5279C679-AB14-4578-9F4A-CAA4DB47718C}" srcOrd="1" destOrd="0" presId="urn:microsoft.com/office/officeart/2005/8/layout/orgChart1"/>
    <dgm:cxn modelId="{06BEE1A7-9C1B-4B00-9995-35F4EF63BD88}" type="presParOf" srcId="{6CD75C7C-DD4D-483F-9E31-14B1B1EA35DF}" destId="{4118499E-BD4D-485B-BAE6-64F9B1633957}" srcOrd="1" destOrd="0" presId="urn:microsoft.com/office/officeart/2005/8/layout/orgChart1"/>
    <dgm:cxn modelId="{7AACDB88-A47D-4FC6-A64E-1B65E4573714}" type="presParOf" srcId="{6CD75C7C-DD4D-483F-9E31-14B1B1EA35DF}" destId="{FA248360-C5C5-4070-AFD6-41D7D928BB1C}" srcOrd="2" destOrd="0" presId="urn:microsoft.com/office/officeart/2005/8/layout/orgChart1"/>
    <dgm:cxn modelId="{41BE11E3-AA25-41DD-8BAF-1B66F36062A0}" type="presParOf" srcId="{830CAEE6-872B-472A-9908-2FABDAD359A6}" destId="{879803AD-7681-4246-AA98-BF9B80F7C801}" srcOrd="2" destOrd="0" presId="urn:microsoft.com/office/officeart/2005/8/layout/orgChart1"/>
    <dgm:cxn modelId="{2B096897-6F33-4EDF-AF0A-1D00FE576C2E}" type="presParOf" srcId="{DF3786A9-6DEA-4513-B3C9-ADB6AC4A6C9E}" destId="{725CD7A6-C999-4854-BAE9-172487CBF0F6}" srcOrd="8" destOrd="0" presId="urn:microsoft.com/office/officeart/2005/8/layout/orgChart1"/>
    <dgm:cxn modelId="{94483F8C-5E8E-443F-9C87-B308D19E31DF}" type="presParOf" srcId="{DF3786A9-6DEA-4513-B3C9-ADB6AC4A6C9E}" destId="{2FE72B49-D631-40CB-9997-E7B530C39B58}" srcOrd="9" destOrd="0" presId="urn:microsoft.com/office/officeart/2005/8/layout/orgChart1"/>
    <dgm:cxn modelId="{FE4700DA-002C-4974-9A32-BF847D43D5E8}" type="presParOf" srcId="{2FE72B49-D631-40CB-9997-E7B530C39B58}" destId="{7077E93F-7CF2-4AF1-9666-B8C5F3636A36}" srcOrd="0" destOrd="0" presId="urn:microsoft.com/office/officeart/2005/8/layout/orgChart1"/>
    <dgm:cxn modelId="{A037F132-3974-471D-B265-79710CD08A98}" type="presParOf" srcId="{7077E93F-7CF2-4AF1-9666-B8C5F3636A36}" destId="{3568AE31-9913-4863-9C9A-B0DD7D57281B}" srcOrd="0" destOrd="0" presId="urn:microsoft.com/office/officeart/2005/8/layout/orgChart1"/>
    <dgm:cxn modelId="{235C2C93-F08B-49B4-9FB0-6702EC794CC1}" type="presParOf" srcId="{7077E93F-7CF2-4AF1-9666-B8C5F3636A36}" destId="{629A736D-A355-4F99-8351-9FC5FCA7206D}" srcOrd="1" destOrd="0" presId="urn:microsoft.com/office/officeart/2005/8/layout/orgChart1"/>
    <dgm:cxn modelId="{C67C9519-8BF9-4033-9438-D621BCF65002}" type="presParOf" srcId="{2FE72B49-D631-40CB-9997-E7B530C39B58}" destId="{4477DE1F-45F3-4A3E-83C8-4AC2A84860BD}" srcOrd="1" destOrd="0" presId="urn:microsoft.com/office/officeart/2005/8/layout/orgChart1"/>
    <dgm:cxn modelId="{65CBC2DB-6697-45DA-B100-1AB619BAB4D7}" type="presParOf" srcId="{4477DE1F-45F3-4A3E-83C8-4AC2A84860BD}" destId="{9CD343EC-D7C8-4080-BFF2-ABB197640470}" srcOrd="0" destOrd="0" presId="urn:microsoft.com/office/officeart/2005/8/layout/orgChart1"/>
    <dgm:cxn modelId="{27568D16-8D9A-4321-BE75-7A330A71D9E5}" type="presParOf" srcId="{4477DE1F-45F3-4A3E-83C8-4AC2A84860BD}" destId="{ABF5C911-705B-42F3-8173-DB8FA2EF15D4}" srcOrd="1" destOrd="0" presId="urn:microsoft.com/office/officeart/2005/8/layout/orgChart1"/>
    <dgm:cxn modelId="{EF0E51F8-ABD4-4E05-8EDC-9B60041A5CC6}" type="presParOf" srcId="{ABF5C911-705B-42F3-8173-DB8FA2EF15D4}" destId="{EABDCC59-52BB-40C4-B812-311A98F4DBFB}" srcOrd="0" destOrd="0" presId="urn:microsoft.com/office/officeart/2005/8/layout/orgChart1"/>
    <dgm:cxn modelId="{5682A795-6C28-4F06-A2D9-FE77600B9075}" type="presParOf" srcId="{EABDCC59-52BB-40C4-B812-311A98F4DBFB}" destId="{1632ABF6-1200-4B4C-B3A6-75D89D5F8C77}" srcOrd="0" destOrd="0" presId="urn:microsoft.com/office/officeart/2005/8/layout/orgChart1"/>
    <dgm:cxn modelId="{9241B4CA-94B0-4005-9C36-142FF2C7AE39}" type="presParOf" srcId="{EABDCC59-52BB-40C4-B812-311A98F4DBFB}" destId="{5252943B-A6E7-4C1F-82C5-94138CF08E1F}" srcOrd="1" destOrd="0" presId="urn:microsoft.com/office/officeart/2005/8/layout/orgChart1"/>
    <dgm:cxn modelId="{73483F5F-8AB8-46C8-8736-48D8A3B4384A}" type="presParOf" srcId="{ABF5C911-705B-42F3-8173-DB8FA2EF15D4}" destId="{6665BB59-EB79-4282-A4C0-9B77B314EB68}" srcOrd="1" destOrd="0" presId="urn:microsoft.com/office/officeart/2005/8/layout/orgChart1"/>
    <dgm:cxn modelId="{ACA62DC6-4117-4A17-AFDD-F4900393B26A}" type="presParOf" srcId="{ABF5C911-705B-42F3-8173-DB8FA2EF15D4}" destId="{CD3B5FD7-A684-458C-8C3F-FA53F01F7434}" srcOrd="2" destOrd="0" presId="urn:microsoft.com/office/officeart/2005/8/layout/orgChart1"/>
    <dgm:cxn modelId="{074E8958-681C-498A-914A-576595F8DEE2}" type="presParOf" srcId="{2FE72B49-D631-40CB-9997-E7B530C39B58}" destId="{91B7AF67-C521-4DDC-8607-68572CE3556B}" srcOrd="2" destOrd="0" presId="urn:microsoft.com/office/officeart/2005/8/layout/orgChart1"/>
    <dgm:cxn modelId="{3C40CE74-D81D-4739-8D6C-3324B37FC72C}" type="presParOf" srcId="{22D4EC18-45B1-4133-926F-108413A4C3FF}" destId="{E7BBE9B6-1555-46EB-8947-B7574E303E7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97A7EB-16A6-4C07-BB9E-27B931AE957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8AA902CB-0799-4D1D-97E0-0C24B5739CD0}">
      <dgm:prSet phldrT="[文本]"/>
      <dgm:spPr/>
      <dgm:t>
        <a:bodyPr/>
        <a:lstStyle/>
        <a:p>
          <a:r>
            <a:rPr lang="zh-CN" altLang="en-US" dirty="0"/>
            <a:t>质量控制</a:t>
          </a:r>
        </a:p>
      </dgm:t>
    </dgm:pt>
    <dgm:pt modelId="{BBFCA6E8-21D1-44EC-8724-033079F77DC3}" type="parTrans" cxnId="{A4BFA3F3-C2D0-418A-A08E-033CF791B381}">
      <dgm:prSet/>
      <dgm:spPr/>
      <dgm:t>
        <a:bodyPr/>
        <a:lstStyle/>
        <a:p>
          <a:endParaRPr lang="zh-CN" altLang="en-US"/>
        </a:p>
      </dgm:t>
    </dgm:pt>
    <dgm:pt modelId="{09B0D993-2ED5-44BC-9B11-CF692BDC6895}" type="sibTrans" cxnId="{A4BFA3F3-C2D0-418A-A08E-033CF791B381}">
      <dgm:prSet/>
      <dgm:spPr/>
      <dgm:t>
        <a:bodyPr/>
        <a:lstStyle/>
        <a:p>
          <a:endParaRPr lang="zh-CN" altLang="en-US"/>
        </a:p>
      </dgm:t>
    </dgm:pt>
    <dgm:pt modelId="{E6EE0E26-1AED-4DE6-8238-BE79DB9EC2F5}">
      <dgm:prSet phldrT="[文本]"/>
      <dgm:spPr/>
      <dgm:t>
        <a:bodyPr/>
        <a:lstStyle/>
        <a:p>
          <a:r>
            <a:rPr lang="zh-CN" altLang="en-US" dirty="0"/>
            <a:t>人员培训考核</a:t>
          </a:r>
        </a:p>
      </dgm:t>
    </dgm:pt>
    <dgm:pt modelId="{08D1DFE4-9076-40A1-97D3-D52AB41086E8}" type="parTrans" cxnId="{832C33D6-9DCB-4008-8A0E-40CAEE3F9EBC}">
      <dgm:prSet/>
      <dgm:spPr/>
      <dgm:t>
        <a:bodyPr/>
        <a:lstStyle/>
        <a:p>
          <a:endParaRPr lang="zh-CN" altLang="en-US"/>
        </a:p>
      </dgm:t>
    </dgm:pt>
    <dgm:pt modelId="{C38ECCAF-A8DE-448F-BF90-E2E063FAD7D9}" type="sibTrans" cxnId="{832C33D6-9DCB-4008-8A0E-40CAEE3F9EBC}">
      <dgm:prSet/>
      <dgm:spPr/>
      <dgm:t>
        <a:bodyPr/>
        <a:lstStyle/>
        <a:p>
          <a:endParaRPr lang="zh-CN" altLang="en-US"/>
        </a:p>
      </dgm:t>
    </dgm:pt>
    <dgm:pt modelId="{6AE48B93-6928-4EB0-B429-147F73D5707E}">
      <dgm:prSet phldrT="[文本]"/>
      <dgm:spPr/>
      <dgm:t>
        <a:bodyPr/>
        <a:lstStyle/>
        <a:p>
          <a:r>
            <a:rPr lang="zh-CN" altLang="en-US" dirty="0"/>
            <a:t>内审制度</a:t>
          </a:r>
        </a:p>
      </dgm:t>
    </dgm:pt>
    <dgm:pt modelId="{EA5A87D5-DE77-4EC0-A95A-258CF75AA229}" type="parTrans" cxnId="{375DA627-9BB6-4C83-9385-88FBF5E35A5B}">
      <dgm:prSet/>
      <dgm:spPr/>
      <dgm:t>
        <a:bodyPr/>
        <a:lstStyle/>
        <a:p>
          <a:endParaRPr lang="zh-CN" altLang="en-US"/>
        </a:p>
      </dgm:t>
    </dgm:pt>
    <dgm:pt modelId="{1D0E6169-DCA0-41AA-9CB1-D028C3E55AEB}" type="sibTrans" cxnId="{375DA627-9BB6-4C83-9385-88FBF5E35A5B}">
      <dgm:prSet/>
      <dgm:spPr/>
      <dgm:t>
        <a:bodyPr/>
        <a:lstStyle/>
        <a:p>
          <a:endParaRPr lang="zh-CN" altLang="en-US"/>
        </a:p>
      </dgm:t>
    </dgm:pt>
    <dgm:pt modelId="{75C9D205-7728-4D09-8624-A00760563327}">
      <dgm:prSet phldrT="[文本]"/>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dirty="0"/>
            <a:t>复评扩项</a:t>
          </a:r>
        </a:p>
      </dgm:t>
    </dgm:pt>
    <dgm:pt modelId="{91416720-3AF9-4450-AC5F-0601D35BE19A}" type="parTrans" cxnId="{EA08ED8C-596B-4C54-AC95-8AA6AFBDCAF5}">
      <dgm:prSet/>
      <dgm:spPr/>
      <dgm:t>
        <a:bodyPr/>
        <a:lstStyle/>
        <a:p>
          <a:endParaRPr lang="zh-CN" altLang="en-US"/>
        </a:p>
      </dgm:t>
    </dgm:pt>
    <dgm:pt modelId="{36CED717-6D2B-4EDF-BE22-AB053B8AB9A0}" type="sibTrans" cxnId="{EA08ED8C-596B-4C54-AC95-8AA6AFBDCAF5}">
      <dgm:prSet/>
      <dgm:spPr/>
      <dgm:t>
        <a:bodyPr/>
        <a:lstStyle/>
        <a:p>
          <a:endParaRPr lang="zh-CN" altLang="en-US"/>
        </a:p>
      </dgm:t>
    </dgm:pt>
    <dgm:pt modelId="{6413D1E4-F43F-4B2A-988C-BE89A38B95A4}">
      <dgm:prSet phldrT="[文本]"/>
      <dgm:spPr/>
      <dgm:t>
        <a:bodyPr/>
        <a:lstStyle/>
        <a:p>
          <a:r>
            <a:rPr lang="zh-CN" altLang="en-US" dirty="0"/>
            <a:t>设备标准监测</a:t>
          </a:r>
        </a:p>
      </dgm:t>
    </dgm:pt>
    <dgm:pt modelId="{CA33B8FE-95FA-4344-80A7-2632D03D74E4}" type="parTrans" cxnId="{C0DB29EB-1320-4095-9AD6-3F71DC114282}">
      <dgm:prSet/>
      <dgm:spPr/>
      <dgm:t>
        <a:bodyPr/>
        <a:lstStyle/>
        <a:p>
          <a:endParaRPr lang="zh-CN" altLang="en-US"/>
        </a:p>
      </dgm:t>
    </dgm:pt>
    <dgm:pt modelId="{9C3C6351-8C66-4B23-B398-44C93C361B97}" type="sibTrans" cxnId="{C0DB29EB-1320-4095-9AD6-3F71DC114282}">
      <dgm:prSet/>
      <dgm:spPr/>
      <dgm:t>
        <a:bodyPr/>
        <a:lstStyle/>
        <a:p>
          <a:endParaRPr lang="zh-CN" altLang="en-US"/>
        </a:p>
      </dgm:t>
    </dgm:pt>
    <dgm:pt modelId="{E537A064-524A-4ED7-B2AB-AABE01501F8E}" type="pres">
      <dgm:prSet presAssocID="{B697A7EB-16A6-4C07-BB9E-27B931AE9570}" presName="cycle" presStyleCnt="0">
        <dgm:presLayoutVars>
          <dgm:dir/>
          <dgm:resizeHandles val="exact"/>
        </dgm:presLayoutVars>
      </dgm:prSet>
      <dgm:spPr/>
      <dgm:t>
        <a:bodyPr/>
        <a:lstStyle/>
        <a:p>
          <a:endParaRPr lang="zh-CN" altLang="en-US"/>
        </a:p>
      </dgm:t>
    </dgm:pt>
    <dgm:pt modelId="{B928EEBB-6945-498C-9E33-42E2C9859EBE}" type="pres">
      <dgm:prSet presAssocID="{8AA902CB-0799-4D1D-97E0-0C24B5739CD0}" presName="node" presStyleLbl="node1" presStyleIdx="0" presStyleCnt="5">
        <dgm:presLayoutVars>
          <dgm:bulletEnabled val="1"/>
        </dgm:presLayoutVars>
      </dgm:prSet>
      <dgm:spPr/>
      <dgm:t>
        <a:bodyPr/>
        <a:lstStyle/>
        <a:p>
          <a:endParaRPr lang="zh-CN" altLang="en-US"/>
        </a:p>
      </dgm:t>
    </dgm:pt>
    <dgm:pt modelId="{EFEB6CAB-5F51-4E5A-B7F3-546EE9E90106}" type="pres">
      <dgm:prSet presAssocID="{8AA902CB-0799-4D1D-97E0-0C24B5739CD0}" presName="spNode" presStyleCnt="0"/>
      <dgm:spPr/>
    </dgm:pt>
    <dgm:pt modelId="{08A09ABF-29EA-4A9B-8C8B-48144DF6DC1C}" type="pres">
      <dgm:prSet presAssocID="{09B0D993-2ED5-44BC-9B11-CF692BDC6895}" presName="sibTrans" presStyleLbl="sibTrans1D1" presStyleIdx="0" presStyleCnt="5"/>
      <dgm:spPr/>
      <dgm:t>
        <a:bodyPr/>
        <a:lstStyle/>
        <a:p>
          <a:endParaRPr lang="zh-CN" altLang="en-US"/>
        </a:p>
      </dgm:t>
    </dgm:pt>
    <dgm:pt modelId="{F4CEB3E4-AC89-4A32-AD11-EEF5DE78C937}" type="pres">
      <dgm:prSet presAssocID="{E6EE0E26-1AED-4DE6-8238-BE79DB9EC2F5}" presName="node" presStyleLbl="node1" presStyleIdx="1" presStyleCnt="5">
        <dgm:presLayoutVars>
          <dgm:bulletEnabled val="1"/>
        </dgm:presLayoutVars>
      </dgm:prSet>
      <dgm:spPr/>
      <dgm:t>
        <a:bodyPr/>
        <a:lstStyle/>
        <a:p>
          <a:endParaRPr lang="zh-CN" altLang="en-US"/>
        </a:p>
      </dgm:t>
    </dgm:pt>
    <dgm:pt modelId="{7E56C544-01FE-4B1E-A189-B6F044397A9B}" type="pres">
      <dgm:prSet presAssocID="{E6EE0E26-1AED-4DE6-8238-BE79DB9EC2F5}" presName="spNode" presStyleCnt="0"/>
      <dgm:spPr/>
    </dgm:pt>
    <dgm:pt modelId="{D5E524E6-CABB-44CA-8F01-A4B35B12DA01}" type="pres">
      <dgm:prSet presAssocID="{C38ECCAF-A8DE-448F-BF90-E2E063FAD7D9}" presName="sibTrans" presStyleLbl="sibTrans1D1" presStyleIdx="1" presStyleCnt="5"/>
      <dgm:spPr/>
      <dgm:t>
        <a:bodyPr/>
        <a:lstStyle/>
        <a:p>
          <a:endParaRPr lang="zh-CN" altLang="en-US"/>
        </a:p>
      </dgm:t>
    </dgm:pt>
    <dgm:pt modelId="{0D5B6B3F-C8CC-4DC1-A623-9CAB95B34D39}" type="pres">
      <dgm:prSet presAssocID="{6AE48B93-6928-4EB0-B429-147F73D5707E}" presName="node" presStyleLbl="node1" presStyleIdx="2" presStyleCnt="5">
        <dgm:presLayoutVars>
          <dgm:bulletEnabled val="1"/>
        </dgm:presLayoutVars>
      </dgm:prSet>
      <dgm:spPr/>
      <dgm:t>
        <a:bodyPr/>
        <a:lstStyle/>
        <a:p>
          <a:endParaRPr lang="zh-CN" altLang="en-US"/>
        </a:p>
      </dgm:t>
    </dgm:pt>
    <dgm:pt modelId="{1902DC8F-8507-440B-A439-75CD140AAD9D}" type="pres">
      <dgm:prSet presAssocID="{6AE48B93-6928-4EB0-B429-147F73D5707E}" presName="spNode" presStyleCnt="0"/>
      <dgm:spPr/>
    </dgm:pt>
    <dgm:pt modelId="{2F799A0F-3F45-4951-B77B-9B37B5142933}" type="pres">
      <dgm:prSet presAssocID="{1D0E6169-DCA0-41AA-9CB1-D028C3E55AEB}" presName="sibTrans" presStyleLbl="sibTrans1D1" presStyleIdx="2" presStyleCnt="5"/>
      <dgm:spPr/>
      <dgm:t>
        <a:bodyPr/>
        <a:lstStyle/>
        <a:p>
          <a:endParaRPr lang="zh-CN" altLang="en-US"/>
        </a:p>
      </dgm:t>
    </dgm:pt>
    <dgm:pt modelId="{93D4FACC-B750-415C-B40A-DE5B206638DF}" type="pres">
      <dgm:prSet presAssocID="{75C9D205-7728-4D09-8624-A00760563327}" presName="node" presStyleLbl="node1" presStyleIdx="3" presStyleCnt="5">
        <dgm:presLayoutVars>
          <dgm:bulletEnabled val="1"/>
        </dgm:presLayoutVars>
      </dgm:prSet>
      <dgm:spPr/>
      <dgm:t>
        <a:bodyPr/>
        <a:lstStyle/>
        <a:p>
          <a:endParaRPr lang="zh-CN" altLang="en-US"/>
        </a:p>
      </dgm:t>
    </dgm:pt>
    <dgm:pt modelId="{F4961EE8-E6F8-477E-A835-922110787C00}" type="pres">
      <dgm:prSet presAssocID="{75C9D205-7728-4D09-8624-A00760563327}" presName="spNode" presStyleCnt="0"/>
      <dgm:spPr/>
    </dgm:pt>
    <dgm:pt modelId="{9AEE30DE-DCF5-423B-AB5F-3298F02C3CB3}" type="pres">
      <dgm:prSet presAssocID="{36CED717-6D2B-4EDF-BE22-AB053B8AB9A0}" presName="sibTrans" presStyleLbl="sibTrans1D1" presStyleIdx="3" presStyleCnt="5"/>
      <dgm:spPr/>
      <dgm:t>
        <a:bodyPr/>
        <a:lstStyle/>
        <a:p>
          <a:endParaRPr lang="zh-CN" altLang="en-US"/>
        </a:p>
      </dgm:t>
    </dgm:pt>
    <dgm:pt modelId="{5C2BC1CB-C464-43E7-96E1-C880A5250ACE}" type="pres">
      <dgm:prSet presAssocID="{6413D1E4-F43F-4B2A-988C-BE89A38B95A4}" presName="node" presStyleLbl="node1" presStyleIdx="4" presStyleCnt="5">
        <dgm:presLayoutVars>
          <dgm:bulletEnabled val="1"/>
        </dgm:presLayoutVars>
      </dgm:prSet>
      <dgm:spPr/>
      <dgm:t>
        <a:bodyPr/>
        <a:lstStyle/>
        <a:p>
          <a:endParaRPr lang="zh-CN" altLang="en-US"/>
        </a:p>
      </dgm:t>
    </dgm:pt>
    <dgm:pt modelId="{8A10D530-0DE6-4B0E-AA0D-916DD99A9B09}" type="pres">
      <dgm:prSet presAssocID="{6413D1E4-F43F-4B2A-988C-BE89A38B95A4}" presName="spNode" presStyleCnt="0"/>
      <dgm:spPr/>
    </dgm:pt>
    <dgm:pt modelId="{CA64B502-59D9-4377-A825-41E11C9BB75D}" type="pres">
      <dgm:prSet presAssocID="{9C3C6351-8C66-4B23-B398-44C93C361B97}" presName="sibTrans" presStyleLbl="sibTrans1D1" presStyleIdx="4" presStyleCnt="5"/>
      <dgm:spPr/>
      <dgm:t>
        <a:bodyPr/>
        <a:lstStyle/>
        <a:p>
          <a:endParaRPr lang="zh-CN" altLang="en-US"/>
        </a:p>
      </dgm:t>
    </dgm:pt>
  </dgm:ptLst>
  <dgm:cxnLst>
    <dgm:cxn modelId="{EE3324BD-832F-4A46-AA39-C824D4653D52}" type="presOf" srcId="{8AA902CB-0799-4D1D-97E0-0C24B5739CD0}" destId="{B928EEBB-6945-498C-9E33-42E2C9859EBE}" srcOrd="0" destOrd="0" presId="urn:microsoft.com/office/officeart/2005/8/layout/cycle5"/>
    <dgm:cxn modelId="{C0DB29EB-1320-4095-9AD6-3F71DC114282}" srcId="{B697A7EB-16A6-4C07-BB9E-27B931AE9570}" destId="{6413D1E4-F43F-4B2A-988C-BE89A38B95A4}" srcOrd="4" destOrd="0" parTransId="{CA33B8FE-95FA-4344-80A7-2632D03D74E4}" sibTransId="{9C3C6351-8C66-4B23-B398-44C93C361B97}"/>
    <dgm:cxn modelId="{A4BFA3F3-C2D0-418A-A08E-033CF791B381}" srcId="{B697A7EB-16A6-4C07-BB9E-27B931AE9570}" destId="{8AA902CB-0799-4D1D-97E0-0C24B5739CD0}" srcOrd="0" destOrd="0" parTransId="{BBFCA6E8-21D1-44EC-8724-033079F77DC3}" sibTransId="{09B0D993-2ED5-44BC-9B11-CF692BDC6895}"/>
    <dgm:cxn modelId="{832C33D6-9DCB-4008-8A0E-40CAEE3F9EBC}" srcId="{B697A7EB-16A6-4C07-BB9E-27B931AE9570}" destId="{E6EE0E26-1AED-4DE6-8238-BE79DB9EC2F5}" srcOrd="1" destOrd="0" parTransId="{08D1DFE4-9076-40A1-97D3-D52AB41086E8}" sibTransId="{C38ECCAF-A8DE-448F-BF90-E2E063FAD7D9}"/>
    <dgm:cxn modelId="{0F67215A-937C-4639-AF90-B9CABB5CFFE0}" type="presOf" srcId="{09B0D993-2ED5-44BC-9B11-CF692BDC6895}" destId="{08A09ABF-29EA-4A9B-8C8B-48144DF6DC1C}" srcOrd="0" destOrd="0" presId="urn:microsoft.com/office/officeart/2005/8/layout/cycle5"/>
    <dgm:cxn modelId="{EA08ED8C-596B-4C54-AC95-8AA6AFBDCAF5}" srcId="{B697A7EB-16A6-4C07-BB9E-27B931AE9570}" destId="{75C9D205-7728-4D09-8624-A00760563327}" srcOrd="3" destOrd="0" parTransId="{91416720-3AF9-4450-AC5F-0601D35BE19A}" sibTransId="{36CED717-6D2B-4EDF-BE22-AB053B8AB9A0}"/>
    <dgm:cxn modelId="{375DA627-9BB6-4C83-9385-88FBF5E35A5B}" srcId="{B697A7EB-16A6-4C07-BB9E-27B931AE9570}" destId="{6AE48B93-6928-4EB0-B429-147F73D5707E}" srcOrd="2" destOrd="0" parTransId="{EA5A87D5-DE77-4EC0-A95A-258CF75AA229}" sibTransId="{1D0E6169-DCA0-41AA-9CB1-D028C3E55AEB}"/>
    <dgm:cxn modelId="{690126CF-8763-42B9-A573-4C1FED5EC38F}" type="presOf" srcId="{6AE48B93-6928-4EB0-B429-147F73D5707E}" destId="{0D5B6B3F-C8CC-4DC1-A623-9CAB95B34D39}" srcOrd="0" destOrd="0" presId="urn:microsoft.com/office/officeart/2005/8/layout/cycle5"/>
    <dgm:cxn modelId="{CBF7FD34-34D1-43F9-97A5-BEFD68D56CF2}" type="presOf" srcId="{E6EE0E26-1AED-4DE6-8238-BE79DB9EC2F5}" destId="{F4CEB3E4-AC89-4A32-AD11-EEF5DE78C937}" srcOrd="0" destOrd="0" presId="urn:microsoft.com/office/officeart/2005/8/layout/cycle5"/>
    <dgm:cxn modelId="{04F99F76-CCF2-46E6-AE15-CBB171DC1199}" type="presOf" srcId="{B697A7EB-16A6-4C07-BB9E-27B931AE9570}" destId="{E537A064-524A-4ED7-B2AB-AABE01501F8E}" srcOrd="0" destOrd="0" presId="urn:microsoft.com/office/officeart/2005/8/layout/cycle5"/>
    <dgm:cxn modelId="{0C1A8B2E-C667-40A0-B0A5-6302F09EFA4D}" type="presOf" srcId="{6413D1E4-F43F-4B2A-988C-BE89A38B95A4}" destId="{5C2BC1CB-C464-43E7-96E1-C880A5250ACE}" srcOrd="0" destOrd="0" presId="urn:microsoft.com/office/officeart/2005/8/layout/cycle5"/>
    <dgm:cxn modelId="{BE32757E-D0D5-41AE-A17A-9D16875EC8DD}" type="presOf" srcId="{9C3C6351-8C66-4B23-B398-44C93C361B97}" destId="{CA64B502-59D9-4377-A825-41E11C9BB75D}" srcOrd="0" destOrd="0" presId="urn:microsoft.com/office/officeart/2005/8/layout/cycle5"/>
    <dgm:cxn modelId="{85A0DA25-6AB9-4403-BFC1-C15504ED335D}" type="presOf" srcId="{36CED717-6D2B-4EDF-BE22-AB053B8AB9A0}" destId="{9AEE30DE-DCF5-423B-AB5F-3298F02C3CB3}" srcOrd="0" destOrd="0" presId="urn:microsoft.com/office/officeart/2005/8/layout/cycle5"/>
    <dgm:cxn modelId="{B698F351-DCDB-4649-9AB3-AA454EA22FAA}" type="presOf" srcId="{75C9D205-7728-4D09-8624-A00760563327}" destId="{93D4FACC-B750-415C-B40A-DE5B206638DF}" srcOrd="0" destOrd="0" presId="urn:microsoft.com/office/officeart/2005/8/layout/cycle5"/>
    <dgm:cxn modelId="{3B530D4D-D064-4AA1-AD49-544F584F022D}" type="presOf" srcId="{C38ECCAF-A8DE-448F-BF90-E2E063FAD7D9}" destId="{D5E524E6-CABB-44CA-8F01-A4B35B12DA01}" srcOrd="0" destOrd="0" presId="urn:microsoft.com/office/officeart/2005/8/layout/cycle5"/>
    <dgm:cxn modelId="{739DF1D6-BEA9-4E68-A800-2E116F78EC52}" type="presOf" srcId="{1D0E6169-DCA0-41AA-9CB1-D028C3E55AEB}" destId="{2F799A0F-3F45-4951-B77B-9B37B5142933}" srcOrd="0" destOrd="0" presId="urn:microsoft.com/office/officeart/2005/8/layout/cycle5"/>
    <dgm:cxn modelId="{D7D4E9A5-FA05-468A-A735-B19DC3721C82}" type="presParOf" srcId="{E537A064-524A-4ED7-B2AB-AABE01501F8E}" destId="{B928EEBB-6945-498C-9E33-42E2C9859EBE}" srcOrd="0" destOrd="0" presId="urn:microsoft.com/office/officeart/2005/8/layout/cycle5"/>
    <dgm:cxn modelId="{74B9F5D2-3633-471E-AEF3-BF66E74E5E6A}" type="presParOf" srcId="{E537A064-524A-4ED7-B2AB-AABE01501F8E}" destId="{EFEB6CAB-5F51-4E5A-B7F3-546EE9E90106}" srcOrd="1" destOrd="0" presId="urn:microsoft.com/office/officeart/2005/8/layout/cycle5"/>
    <dgm:cxn modelId="{2F8CEADA-9E41-4B68-9987-F4F80963E857}" type="presParOf" srcId="{E537A064-524A-4ED7-B2AB-AABE01501F8E}" destId="{08A09ABF-29EA-4A9B-8C8B-48144DF6DC1C}" srcOrd="2" destOrd="0" presId="urn:microsoft.com/office/officeart/2005/8/layout/cycle5"/>
    <dgm:cxn modelId="{835299B1-FA15-4467-B443-A4C32E5C4E0E}" type="presParOf" srcId="{E537A064-524A-4ED7-B2AB-AABE01501F8E}" destId="{F4CEB3E4-AC89-4A32-AD11-EEF5DE78C937}" srcOrd="3" destOrd="0" presId="urn:microsoft.com/office/officeart/2005/8/layout/cycle5"/>
    <dgm:cxn modelId="{A6037F7A-A41C-42EC-AD02-F13639E0C8E2}" type="presParOf" srcId="{E537A064-524A-4ED7-B2AB-AABE01501F8E}" destId="{7E56C544-01FE-4B1E-A189-B6F044397A9B}" srcOrd="4" destOrd="0" presId="urn:microsoft.com/office/officeart/2005/8/layout/cycle5"/>
    <dgm:cxn modelId="{5D4BF492-6AFD-48A2-B02F-43E516756349}" type="presParOf" srcId="{E537A064-524A-4ED7-B2AB-AABE01501F8E}" destId="{D5E524E6-CABB-44CA-8F01-A4B35B12DA01}" srcOrd="5" destOrd="0" presId="urn:microsoft.com/office/officeart/2005/8/layout/cycle5"/>
    <dgm:cxn modelId="{14752740-A9F3-4A32-8364-A63906709129}" type="presParOf" srcId="{E537A064-524A-4ED7-B2AB-AABE01501F8E}" destId="{0D5B6B3F-C8CC-4DC1-A623-9CAB95B34D39}" srcOrd="6" destOrd="0" presId="urn:microsoft.com/office/officeart/2005/8/layout/cycle5"/>
    <dgm:cxn modelId="{159F78FF-BE9A-49A3-AA28-7D1C5A1B70A1}" type="presParOf" srcId="{E537A064-524A-4ED7-B2AB-AABE01501F8E}" destId="{1902DC8F-8507-440B-A439-75CD140AAD9D}" srcOrd="7" destOrd="0" presId="urn:microsoft.com/office/officeart/2005/8/layout/cycle5"/>
    <dgm:cxn modelId="{7BC3228F-6EE3-4E46-8DF0-27CEFA573EAD}" type="presParOf" srcId="{E537A064-524A-4ED7-B2AB-AABE01501F8E}" destId="{2F799A0F-3F45-4951-B77B-9B37B5142933}" srcOrd="8" destOrd="0" presId="urn:microsoft.com/office/officeart/2005/8/layout/cycle5"/>
    <dgm:cxn modelId="{F46F7208-C748-46B0-9412-63586ABE4995}" type="presParOf" srcId="{E537A064-524A-4ED7-B2AB-AABE01501F8E}" destId="{93D4FACC-B750-415C-B40A-DE5B206638DF}" srcOrd="9" destOrd="0" presId="urn:microsoft.com/office/officeart/2005/8/layout/cycle5"/>
    <dgm:cxn modelId="{1F4C8FBF-6234-4E3F-BD87-70660F10BA19}" type="presParOf" srcId="{E537A064-524A-4ED7-B2AB-AABE01501F8E}" destId="{F4961EE8-E6F8-477E-A835-922110787C00}" srcOrd="10" destOrd="0" presId="urn:microsoft.com/office/officeart/2005/8/layout/cycle5"/>
    <dgm:cxn modelId="{9BD7D9EF-2C38-4E23-8449-17F0348A102A}" type="presParOf" srcId="{E537A064-524A-4ED7-B2AB-AABE01501F8E}" destId="{9AEE30DE-DCF5-423B-AB5F-3298F02C3CB3}" srcOrd="11" destOrd="0" presId="urn:microsoft.com/office/officeart/2005/8/layout/cycle5"/>
    <dgm:cxn modelId="{DFB22399-F13F-45DD-84D1-8FB8DF6FAC9E}" type="presParOf" srcId="{E537A064-524A-4ED7-B2AB-AABE01501F8E}" destId="{5C2BC1CB-C464-43E7-96E1-C880A5250ACE}" srcOrd="12" destOrd="0" presId="urn:microsoft.com/office/officeart/2005/8/layout/cycle5"/>
    <dgm:cxn modelId="{C677FDE8-814A-4FEE-A838-98D759648580}" type="presParOf" srcId="{E537A064-524A-4ED7-B2AB-AABE01501F8E}" destId="{8A10D530-0DE6-4B0E-AA0D-916DD99A9B09}" srcOrd="13" destOrd="0" presId="urn:microsoft.com/office/officeart/2005/8/layout/cycle5"/>
    <dgm:cxn modelId="{9B67150A-A488-4040-916F-B0ECAFE329FF}" type="presParOf" srcId="{E537A064-524A-4ED7-B2AB-AABE01501F8E}" destId="{CA64B502-59D9-4377-A825-41E11C9BB75D}"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88AE-F4F9-4866-B3B4-E9FF829BFA19}"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zh-CN" altLang="en-US"/>
        </a:p>
      </dgm:t>
    </dgm:pt>
    <dgm:pt modelId="{EC72FD68-0950-4DF2-BDB7-8F39D4E02EED}">
      <dgm:prSet phldrT="[文本]"/>
      <dgm:spPr/>
      <dgm:t>
        <a:bodyPr/>
        <a:lstStyle/>
        <a:p>
          <a:r>
            <a:rPr lang="zh-CN" altLang="en-US" dirty="0"/>
            <a:t>计量认证</a:t>
          </a:r>
        </a:p>
      </dgm:t>
    </dgm:pt>
    <dgm:pt modelId="{382A78EB-7317-4B09-B2B3-F48518110B94}" type="parTrans" cxnId="{FD65C6B7-4B80-4C21-BAA1-98B158179024}">
      <dgm:prSet/>
      <dgm:spPr/>
      <dgm:t>
        <a:bodyPr/>
        <a:lstStyle/>
        <a:p>
          <a:endParaRPr lang="zh-CN" altLang="en-US"/>
        </a:p>
      </dgm:t>
    </dgm:pt>
    <dgm:pt modelId="{1BE0E412-0D0C-423C-BD5B-BA0A51C4E589}" type="sibTrans" cxnId="{FD65C6B7-4B80-4C21-BAA1-98B158179024}">
      <dgm:prSet/>
      <dgm:spPr/>
      <dgm:t>
        <a:bodyPr/>
        <a:lstStyle/>
        <a:p>
          <a:endParaRPr lang="zh-CN" altLang="en-US"/>
        </a:p>
      </dgm:t>
    </dgm:pt>
    <dgm:pt modelId="{205D7EBF-B292-468E-B108-7111693C285C}">
      <dgm:prSet phldrT="[文本]"/>
      <dgm:spPr/>
      <dgm:t>
        <a:bodyPr/>
        <a:lstStyle/>
        <a:p>
          <a:r>
            <a:rPr lang="zh-CN" altLang="en-US" dirty="0"/>
            <a:t>中国计量认证</a:t>
          </a:r>
        </a:p>
      </dgm:t>
    </dgm:pt>
    <dgm:pt modelId="{67BAFDD7-A223-4DD9-9430-3B9262C33D26}" type="parTrans" cxnId="{5906DCA8-62C6-4AC1-A128-CA39FC783BA5}">
      <dgm:prSet/>
      <dgm:spPr/>
      <dgm:t>
        <a:bodyPr/>
        <a:lstStyle/>
        <a:p>
          <a:endParaRPr lang="zh-CN" altLang="en-US"/>
        </a:p>
      </dgm:t>
    </dgm:pt>
    <dgm:pt modelId="{CDBC3FC0-E0E3-4D9D-B14B-41E2D17471B6}" type="sibTrans" cxnId="{5906DCA8-62C6-4AC1-A128-CA39FC783BA5}">
      <dgm:prSet/>
      <dgm:spPr/>
      <dgm:t>
        <a:bodyPr/>
        <a:lstStyle/>
        <a:p>
          <a:endParaRPr lang="zh-CN" altLang="en-US"/>
        </a:p>
      </dgm:t>
    </dgm:pt>
    <dgm:pt modelId="{467B2694-12CC-4AB8-BE4C-6BD35A84DA1C}">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实验室认可</a:t>
          </a:r>
        </a:p>
      </dgm:t>
    </dgm:pt>
    <dgm:pt modelId="{F73A286A-7845-4D92-B5B3-07380AF58A67}" type="parTrans" cxnId="{D754E5FD-43D7-4849-9D3A-5BCEDA65DF4E}">
      <dgm:prSet/>
      <dgm:spPr/>
      <dgm:t>
        <a:bodyPr/>
        <a:lstStyle/>
        <a:p>
          <a:endParaRPr lang="zh-CN" altLang="en-US"/>
        </a:p>
      </dgm:t>
    </dgm:pt>
    <dgm:pt modelId="{3A839421-C96A-4B5F-BBDD-B0F732DFFBB8}" type="sibTrans" cxnId="{D754E5FD-43D7-4849-9D3A-5BCEDA65DF4E}">
      <dgm:prSet/>
      <dgm:spPr/>
      <dgm:t>
        <a:bodyPr/>
        <a:lstStyle/>
        <a:p>
          <a:endParaRPr lang="zh-CN" altLang="en-US"/>
        </a:p>
      </dgm:t>
    </dgm:pt>
    <dgm:pt modelId="{94628F87-AD5F-45E4-9357-7EDF64FE607E}">
      <dgm:prSet phldrT="[文本]"/>
      <dgm:spPr/>
      <dgm:t>
        <a:bodyPr/>
        <a:lstStyle/>
        <a:p>
          <a:r>
            <a:rPr lang="zh-CN" altLang="en-US" dirty="0"/>
            <a:t>二者区别</a:t>
          </a:r>
        </a:p>
      </dgm:t>
    </dgm:pt>
    <dgm:pt modelId="{8A9AF9DF-9DD2-4775-BA88-BA3532FB7060}" type="parTrans" cxnId="{9AB57A84-50FE-4BA4-BB30-406B34C8D7BD}">
      <dgm:prSet/>
      <dgm:spPr/>
      <dgm:t>
        <a:bodyPr/>
        <a:lstStyle/>
        <a:p>
          <a:endParaRPr lang="zh-CN" altLang="en-US"/>
        </a:p>
      </dgm:t>
    </dgm:pt>
    <dgm:pt modelId="{693AADBC-761E-47A6-B3E3-108FB0E0BE2A}" type="sibTrans" cxnId="{9AB57A84-50FE-4BA4-BB30-406B34C8D7BD}">
      <dgm:prSet/>
      <dgm:spPr/>
      <dgm:t>
        <a:bodyPr/>
        <a:lstStyle/>
        <a:p>
          <a:endParaRPr lang="zh-CN" altLang="en-US"/>
        </a:p>
      </dgm:t>
    </dgm:pt>
    <dgm:pt modelId="{0BD64989-456E-42BC-8943-94EFAD6A1439}" type="pres">
      <dgm:prSet presAssocID="{5D1A88AE-F4F9-4866-B3B4-E9FF829BFA19}" presName="hierChild1" presStyleCnt="0">
        <dgm:presLayoutVars>
          <dgm:orgChart val="1"/>
          <dgm:chPref val="1"/>
          <dgm:dir/>
          <dgm:animOne val="branch"/>
          <dgm:animLvl val="lvl"/>
          <dgm:resizeHandles/>
        </dgm:presLayoutVars>
      </dgm:prSet>
      <dgm:spPr/>
      <dgm:t>
        <a:bodyPr/>
        <a:lstStyle/>
        <a:p>
          <a:endParaRPr lang="zh-CN" altLang="en-US"/>
        </a:p>
      </dgm:t>
    </dgm:pt>
    <dgm:pt modelId="{037278C3-9A9B-4C21-BCB2-68C5CA3D575D}" type="pres">
      <dgm:prSet presAssocID="{EC72FD68-0950-4DF2-BDB7-8F39D4E02EED}" presName="hierRoot1" presStyleCnt="0">
        <dgm:presLayoutVars>
          <dgm:hierBranch val="init"/>
        </dgm:presLayoutVars>
      </dgm:prSet>
      <dgm:spPr/>
    </dgm:pt>
    <dgm:pt modelId="{969F0462-F40E-4667-A516-0D06E710DE47}" type="pres">
      <dgm:prSet presAssocID="{EC72FD68-0950-4DF2-BDB7-8F39D4E02EED}" presName="rootComposite1" presStyleCnt="0"/>
      <dgm:spPr/>
    </dgm:pt>
    <dgm:pt modelId="{4C6D7294-864A-4091-9EC8-EFAF6D25C82A}" type="pres">
      <dgm:prSet presAssocID="{EC72FD68-0950-4DF2-BDB7-8F39D4E02EED}" presName="rootText1" presStyleLbl="node0" presStyleIdx="0" presStyleCnt="1">
        <dgm:presLayoutVars>
          <dgm:chMax/>
          <dgm:chPref val="3"/>
        </dgm:presLayoutVars>
      </dgm:prSet>
      <dgm:spPr/>
      <dgm:t>
        <a:bodyPr/>
        <a:lstStyle/>
        <a:p>
          <a:endParaRPr lang="zh-CN" altLang="en-US"/>
        </a:p>
      </dgm:t>
    </dgm:pt>
    <dgm:pt modelId="{637AFE8B-10F5-4F71-B2DF-6E19A925189A}" type="pres">
      <dgm:prSet presAssocID="{EC72FD68-0950-4DF2-BDB7-8F39D4E02EED}" presName="titleText1" presStyleLbl="fgAcc0" presStyleIdx="0" presStyleCnt="1">
        <dgm:presLayoutVars>
          <dgm:chMax val="0"/>
          <dgm:chPref val="0"/>
        </dgm:presLayoutVars>
      </dgm:prSet>
      <dgm:spPr/>
      <dgm:t>
        <a:bodyPr/>
        <a:lstStyle/>
        <a:p>
          <a:endParaRPr lang="zh-CN" altLang="en-US"/>
        </a:p>
      </dgm:t>
    </dgm:pt>
    <dgm:pt modelId="{DA8A585E-531D-49A6-9DCB-03CA817DC925}" type="pres">
      <dgm:prSet presAssocID="{EC72FD68-0950-4DF2-BDB7-8F39D4E02EED}" presName="rootConnector1" presStyleLbl="node1" presStyleIdx="0" presStyleCnt="3"/>
      <dgm:spPr/>
      <dgm:t>
        <a:bodyPr/>
        <a:lstStyle/>
        <a:p>
          <a:endParaRPr lang="zh-CN" altLang="en-US"/>
        </a:p>
      </dgm:t>
    </dgm:pt>
    <dgm:pt modelId="{91B5B81E-0F84-4B16-9A85-08179A53433E}" type="pres">
      <dgm:prSet presAssocID="{EC72FD68-0950-4DF2-BDB7-8F39D4E02EED}" presName="hierChild2" presStyleCnt="0"/>
      <dgm:spPr/>
    </dgm:pt>
    <dgm:pt modelId="{60871F00-A0F8-49D1-A136-64148C4A7120}" type="pres">
      <dgm:prSet presAssocID="{67BAFDD7-A223-4DD9-9430-3B9262C33D26}" presName="Name37" presStyleLbl="parChTrans1D2" presStyleIdx="0" presStyleCnt="3"/>
      <dgm:spPr/>
      <dgm:t>
        <a:bodyPr/>
        <a:lstStyle/>
        <a:p>
          <a:endParaRPr lang="zh-CN" altLang="en-US"/>
        </a:p>
      </dgm:t>
    </dgm:pt>
    <dgm:pt modelId="{67A675EB-9546-45D5-BA94-24D09F446834}" type="pres">
      <dgm:prSet presAssocID="{205D7EBF-B292-468E-B108-7111693C285C}" presName="hierRoot2" presStyleCnt="0">
        <dgm:presLayoutVars>
          <dgm:hierBranch val="init"/>
        </dgm:presLayoutVars>
      </dgm:prSet>
      <dgm:spPr/>
    </dgm:pt>
    <dgm:pt modelId="{66FFD0F5-2206-4122-B01A-3D48A5EF31F9}" type="pres">
      <dgm:prSet presAssocID="{205D7EBF-B292-468E-B108-7111693C285C}" presName="rootComposite" presStyleCnt="0"/>
      <dgm:spPr/>
    </dgm:pt>
    <dgm:pt modelId="{E7A3D117-CE0F-4574-B13F-D2B11BB46A4D}" type="pres">
      <dgm:prSet presAssocID="{205D7EBF-B292-468E-B108-7111693C285C}" presName="rootText" presStyleLbl="node1" presStyleIdx="0" presStyleCnt="3" custScaleX="114449">
        <dgm:presLayoutVars>
          <dgm:chMax/>
          <dgm:chPref val="3"/>
        </dgm:presLayoutVars>
      </dgm:prSet>
      <dgm:spPr/>
      <dgm:t>
        <a:bodyPr/>
        <a:lstStyle/>
        <a:p>
          <a:endParaRPr lang="zh-CN" altLang="en-US"/>
        </a:p>
      </dgm:t>
    </dgm:pt>
    <dgm:pt modelId="{900E986B-CEFB-4CA3-97C4-1684CA2C275E}" type="pres">
      <dgm:prSet presAssocID="{205D7EBF-B292-468E-B108-7111693C285C}" presName="titleText2" presStyleLbl="fgAcc1" presStyleIdx="0" presStyleCnt="3">
        <dgm:presLayoutVars>
          <dgm:chMax val="0"/>
          <dgm:chPref val="0"/>
        </dgm:presLayoutVars>
      </dgm:prSet>
      <dgm:spPr/>
      <dgm:t>
        <a:bodyPr/>
        <a:lstStyle/>
        <a:p>
          <a:endParaRPr lang="zh-CN" altLang="en-US"/>
        </a:p>
      </dgm:t>
    </dgm:pt>
    <dgm:pt modelId="{015AD883-38D3-4F2D-BD78-A29C8B8545F8}" type="pres">
      <dgm:prSet presAssocID="{205D7EBF-B292-468E-B108-7111693C285C}" presName="rootConnector" presStyleLbl="node2" presStyleIdx="0" presStyleCnt="0"/>
      <dgm:spPr/>
      <dgm:t>
        <a:bodyPr/>
        <a:lstStyle/>
        <a:p>
          <a:endParaRPr lang="zh-CN" altLang="en-US"/>
        </a:p>
      </dgm:t>
    </dgm:pt>
    <dgm:pt modelId="{F8E8284C-A267-434E-9295-C0E57756CF2C}" type="pres">
      <dgm:prSet presAssocID="{205D7EBF-B292-468E-B108-7111693C285C}" presName="hierChild4" presStyleCnt="0"/>
      <dgm:spPr/>
    </dgm:pt>
    <dgm:pt modelId="{700ED020-8B3E-42B4-98BA-200E94DF8B90}" type="pres">
      <dgm:prSet presAssocID="{205D7EBF-B292-468E-B108-7111693C285C}" presName="hierChild5" presStyleCnt="0"/>
      <dgm:spPr/>
    </dgm:pt>
    <dgm:pt modelId="{EB62CEF1-48C8-4335-959A-521A7F5979C4}" type="pres">
      <dgm:prSet presAssocID="{F73A286A-7845-4D92-B5B3-07380AF58A67}" presName="Name37" presStyleLbl="parChTrans1D2" presStyleIdx="1" presStyleCnt="3"/>
      <dgm:spPr/>
      <dgm:t>
        <a:bodyPr/>
        <a:lstStyle/>
        <a:p>
          <a:endParaRPr lang="zh-CN" altLang="en-US"/>
        </a:p>
      </dgm:t>
    </dgm:pt>
    <dgm:pt modelId="{2EB07257-DB07-4CF2-9DBF-7F74A0266C88}" type="pres">
      <dgm:prSet presAssocID="{467B2694-12CC-4AB8-BE4C-6BD35A84DA1C}" presName="hierRoot2" presStyleCnt="0">
        <dgm:presLayoutVars>
          <dgm:hierBranch val="init"/>
        </dgm:presLayoutVars>
      </dgm:prSet>
      <dgm:spPr/>
    </dgm:pt>
    <dgm:pt modelId="{E9DDA4D6-CF63-4625-BABB-8583EAFA532C}" type="pres">
      <dgm:prSet presAssocID="{467B2694-12CC-4AB8-BE4C-6BD35A84DA1C}" presName="rootComposite" presStyleCnt="0"/>
      <dgm:spPr/>
    </dgm:pt>
    <dgm:pt modelId="{2AA12087-A1CC-4800-B138-4C5BBEC0100C}" type="pres">
      <dgm:prSet presAssocID="{467B2694-12CC-4AB8-BE4C-6BD35A84DA1C}" presName="rootText" presStyleLbl="node1" presStyleIdx="1" presStyleCnt="3">
        <dgm:presLayoutVars>
          <dgm:chMax/>
          <dgm:chPref val="3"/>
        </dgm:presLayoutVars>
      </dgm:prSet>
      <dgm:spPr/>
      <dgm:t>
        <a:bodyPr/>
        <a:lstStyle/>
        <a:p>
          <a:endParaRPr lang="zh-CN" altLang="en-US"/>
        </a:p>
      </dgm:t>
    </dgm:pt>
    <dgm:pt modelId="{E5F885FA-6940-4AF2-8FF1-3213F3908BDA}" type="pres">
      <dgm:prSet presAssocID="{467B2694-12CC-4AB8-BE4C-6BD35A84DA1C}" presName="titleText2" presStyleLbl="fgAcc1" presStyleIdx="1" presStyleCnt="3">
        <dgm:presLayoutVars>
          <dgm:chMax val="0"/>
          <dgm:chPref val="0"/>
        </dgm:presLayoutVars>
      </dgm:prSet>
      <dgm:spPr/>
      <dgm:t>
        <a:bodyPr/>
        <a:lstStyle/>
        <a:p>
          <a:endParaRPr lang="zh-CN" altLang="en-US"/>
        </a:p>
      </dgm:t>
    </dgm:pt>
    <dgm:pt modelId="{84FA1DCF-DB8D-4EA6-B60D-1EDD7537F799}" type="pres">
      <dgm:prSet presAssocID="{467B2694-12CC-4AB8-BE4C-6BD35A84DA1C}" presName="rootConnector" presStyleLbl="node2" presStyleIdx="0" presStyleCnt="0"/>
      <dgm:spPr/>
      <dgm:t>
        <a:bodyPr/>
        <a:lstStyle/>
        <a:p>
          <a:endParaRPr lang="zh-CN" altLang="en-US"/>
        </a:p>
      </dgm:t>
    </dgm:pt>
    <dgm:pt modelId="{EBB4D675-0C4F-4602-A1F9-43FF24C1A5BB}" type="pres">
      <dgm:prSet presAssocID="{467B2694-12CC-4AB8-BE4C-6BD35A84DA1C}" presName="hierChild4" presStyleCnt="0"/>
      <dgm:spPr/>
    </dgm:pt>
    <dgm:pt modelId="{AFFA7782-B0E7-4966-91CA-73975781885D}" type="pres">
      <dgm:prSet presAssocID="{467B2694-12CC-4AB8-BE4C-6BD35A84DA1C}" presName="hierChild5" presStyleCnt="0"/>
      <dgm:spPr/>
    </dgm:pt>
    <dgm:pt modelId="{132724DF-3EBE-4F80-B480-B52CCFD73360}" type="pres">
      <dgm:prSet presAssocID="{8A9AF9DF-9DD2-4775-BA88-BA3532FB7060}" presName="Name37" presStyleLbl="parChTrans1D2" presStyleIdx="2" presStyleCnt="3"/>
      <dgm:spPr/>
      <dgm:t>
        <a:bodyPr/>
        <a:lstStyle/>
        <a:p>
          <a:endParaRPr lang="zh-CN" altLang="en-US"/>
        </a:p>
      </dgm:t>
    </dgm:pt>
    <dgm:pt modelId="{79E76CEB-730E-4685-95C0-DA1C028CAA46}" type="pres">
      <dgm:prSet presAssocID="{94628F87-AD5F-45E4-9357-7EDF64FE607E}" presName="hierRoot2" presStyleCnt="0">
        <dgm:presLayoutVars>
          <dgm:hierBranch val="init"/>
        </dgm:presLayoutVars>
      </dgm:prSet>
      <dgm:spPr/>
    </dgm:pt>
    <dgm:pt modelId="{C8EE87BD-C230-4304-88DD-4009B2FC9365}" type="pres">
      <dgm:prSet presAssocID="{94628F87-AD5F-45E4-9357-7EDF64FE607E}" presName="rootComposite" presStyleCnt="0"/>
      <dgm:spPr/>
    </dgm:pt>
    <dgm:pt modelId="{D606BC43-EBD6-4641-BFFF-E146C598A3A4}" type="pres">
      <dgm:prSet presAssocID="{94628F87-AD5F-45E4-9357-7EDF64FE607E}" presName="rootText" presStyleLbl="node1" presStyleIdx="2" presStyleCnt="3">
        <dgm:presLayoutVars>
          <dgm:chMax/>
          <dgm:chPref val="3"/>
        </dgm:presLayoutVars>
      </dgm:prSet>
      <dgm:spPr/>
      <dgm:t>
        <a:bodyPr/>
        <a:lstStyle/>
        <a:p>
          <a:endParaRPr lang="zh-CN" altLang="en-US"/>
        </a:p>
      </dgm:t>
    </dgm:pt>
    <dgm:pt modelId="{C4881D2C-3702-4082-BDF2-6CEC9A028A7C}" type="pres">
      <dgm:prSet presAssocID="{94628F87-AD5F-45E4-9357-7EDF64FE607E}" presName="titleText2" presStyleLbl="fgAcc1" presStyleIdx="2" presStyleCnt="3">
        <dgm:presLayoutVars>
          <dgm:chMax val="0"/>
          <dgm:chPref val="0"/>
        </dgm:presLayoutVars>
      </dgm:prSet>
      <dgm:spPr/>
      <dgm:t>
        <a:bodyPr/>
        <a:lstStyle/>
        <a:p>
          <a:endParaRPr lang="zh-CN" altLang="en-US"/>
        </a:p>
      </dgm:t>
    </dgm:pt>
    <dgm:pt modelId="{9E5EF924-78BC-4A26-8FA3-B4EF23434678}" type="pres">
      <dgm:prSet presAssocID="{94628F87-AD5F-45E4-9357-7EDF64FE607E}" presName="rootConnector" presStyleLbl="node2" presStyleIdx="0" presStyleCnt="0"/>
      <dgm:spPr/>
      <dgm:t>
        <a:bodyPr/>
        <a:lstStyle/>
        <a:p>
          <a:endParaRPr lang="zh-CN" altLang="en-US"/>
        </a:p>
      </dgm:t>
    </dgm:pt>
    <dgm:pt modelId="{DBBC6452-7CF7-47D5-94F5-5A08073F8716}" type="pres">
      <dgm:prSet presAssocID="{94628F87-AD5F-45E4-9357-7EDF64FE607E}" presName="hierChild4" presStyleCnt="0"/>
      <dgm:spPr/>
    </dgm:pt>
    <dgm:pt modelId="{194DE5DD-FF6B-4772-A783-ED36013C16A5}" type="pres">
      <dgm:prSet presAssocID="{94628F87-AD5F-45E4-9357-7EDF64FE607E}" presName="hierChild5" presStyleCnt="0"/>
      <dgm:spPr/>
    </dgm:pt>
    <dgm:pt modelId="{C8015DB6-4409-48ED-A830-C65D53667A41}" type="pres">
      <dgm:prSet presAssocID="{EC72FD68-0950-4DF2-BDB7-8F39D4E02EED}" presName="hierChild3" presStyleCnt="0"/>
      <dgm:spPr/>
    </dgm:pt>
  </dgm:ptLst>
  <dgm:cxnLst>
    <dgm:cxn modelId="{868C8976-9D34-4732-846A-83D1CB79A43E}" type="presOf" srcId="{3A839421-C96A-4B5F-BBDD-B0F732DFFBB8}" destId="{E5F885FA-6940-4AF2-8FF1-3213F3908BDA}" srcOrd="0" destOrd="0" presId="urn:microsoft.com/office/officeart/2008/layout/NameandTitleOrganizationalChart"/>
    <dgm:cxn modelId="{F279C2C5-53B1-4A0C-9555-592A2DFDA311}" type="presOf" srcId="{467B2694-12CC-4AB8-BE4C-6BD35A84DA1C}" destId="{2AA12087-A1CC-4800-B138-4C5BBEC0100C}" srcOrd="0" destOrd="0" presId="urn:microsoft.com/office/officeart/2008/layout/NameandTitleOrganizationalChart"/>
    <dgm:cxn modelId="{31E24BE0-793A-476D-847F-49D18F849C9F}" type="presOf" srcId="{94628F87-AD5F-45E4-9357-7EDF64FE607E}" destId="{9E5EF924-78BC-4A26-8FA3-B4EF23434678}" srcOrd="1" destOrd="0" presId="urn:microsoft.com/office/officeart/2008/layout/NameandTitleOrganizationalChart"/>
    <dgm:cxn modelId="{9AB57A84-50FE-4BA4-BB30-406B34C8D7BD}" srcId="{EC72FD68-0950-4DF2-BDB7-8F39D4E02EED}" destId="{94628F87-AD5F-45E4-9357-7EDF64FE607E}" srcOrd="2" destOrd="0" parTransId="{8A9AF9DF-9DD2-4775-BA88-BA3532FB7060}" sibTransId="{693AADBC-761E-47A6-B3E3-108FB0E0BE2A}"/>
    <dgm:cxn modelId="{65BE91D1-BD89-41C6-BC83-D841F48213F9}" type="presOf" srcId="{CDBC3FC0-E0E3-4D9D-B14B-41E2D17471B6}" destId="{900E986B-CEFB-4CA3-97C4-1684CA2C275E}" srcOrd="0" destOrd="0" presId="urn:microsoft.com/office/officeart/2008/layout/NameandTitleOrganizationalChart"/>
    <dgm:cxn modelId="{88423987-9E48-44C7-8771-30A9D94D2776}" type="presOf" srcId="{F73A286A-7845-4D92-B5B3-07380AF58A67}" destId="{EB62CEF1-48C8-4335-959A-521A7F5979C4}" srcOrd="0" destOrd="0" presId="urn:microsoft.com/office/officeart/2008/layout/NameandTitleOrganizationalChart"/>
    <dgm:cxn modelId="{DE53846C-E6C0-4DC2-B5D6-F019AB57F773}" type="presOf" srcId="{67BAFDD7-A223-4DD9-9430-3B9262C33D26}" destId="{60871F00-A0F8-49D1-A136-64148C4A7120}" srcOrd="0" destOrd="0" presId="urn:microsoft.com/office/officeart/2008/layout/NameandTitleOrganizationalChart"/>
    <dgm:cxn modelId="{D754E5FD-43D7-4849-9D3A-5BCEDA65DF4E}" srcId="{EC72FD68-0950-4DF2-BDB7-8F39D4E02EED}" destId="{467B2694-12CC-4AB8-BE4C-6BD35A84DA1C}" srcOrd="1" destOrd="0" parTransId="{F73A286A-7845-4D92-B5B3-07380AF58A67}" sibTransId="{3A839421-C96A-4B5F-BBDD-B0F732DFFBB8}"/>
    <dgm:cxn modelId="{FD65C6B7-4B80-4C21-BAA1-98B158179024}" srcId="{5D1A88AE-F4F9-4866-B3B4-E9FF829BFA19}" destId="{EC72FD68-0950-4DF2-BDB7-8F39D4E02EED}" srcOrd="0" destOrd="0" parTransId="{382A78EB-7317-4B09-B2B3-F48518110B94}" sibTransId="{1BE0E412-0D0C-423C-BD5B-BA0A51C4E589}"/>
    <dgm:cxn modelId="{C6AE2B60-CF6C-4E7E-8E24-7B7B40A1B49B}" type="presOf" srcId="{EC72FD68-0950-4DF2-BDB7-8F39D4E02EED}" destId="{DA8A585E-531D-49A6-9DCB-03CA817DC925}" srcOrd="1" destOrd="0" presId="urn:microsoft.com/office/officeart/2008/layout/NameandTitleOrganizationalChart"/>
    <dgm:cxn modelId="{9D8805FA-1424-45ED-BFCC-C45B989D8696}" type="presOf" srcId="{693AADBC-761E-47A6-B3E3-108FB0E0BE2A}" destId="{C4881D2C-3702-4082-BDF2-6CEC9A028A7C}" srcOrd="0" destOrd="0" presId="urn:microsoft.com/office/officeart/2008/layout/NameandTitleOrganizationalChart"/>
    <dgm:cxn modelId="{5906DCA8-62C6-4AC1-A128-CA39FC783BA5}" srcId="{EC72FD68-0950-4DF2-BDB7-8F39D4E02EED}" destId="{205D7EBF-B292-468E-B108-7111693C285C}" srcOrd="0" destOrd="0" parTransId="{67BAFDD7-A223-4DD9-9430-3B9262C33D26}" sibTransId="{CDBC3FC0-E0E3-4D9D-B14B-41E2D17471B6}"/>
    <dgm:cxn modelId="{36F37947-23E9-46DA-A50E-63E515C6C54E}" type="presOf" srcId="{EC72FD68-0950-4DF2-BDB7-8F39D4E02EED}" destId="{4C6D7294-864A-4091-9EC8-EFAF6D25C82A}" srcOrd="0" destOrd="0" presId="urn:microsoft.com/office/officeart/2008/layout/NameandTitleOrganizationalChart"/>
    <dgm:cxn modelId="{743EB109-CEF7-4607-A1E7-9BF44C6193E2}" type="presOf" srcId="{205D7EBF-B292-468E-B108-7111693C285C}" destId="{E7A3D117-CE0F-4574-B13F-D2B11BB46A4D}" srcOrd="0" destOrd="0" presId="urn:microsoft.com/office/officeart/2008/layout/NameandTitleOrganizationalChart"/>
    <dgm:cxn modelId="{C2EBC8A1-2B17-4A1F-AB95-E64D2A82C028}" type="presOf" srcId="{5D1A88AE-F4F9-4866-B3B4-E9FF829BFA19}" destId="{0BD64989-456E-42BC-8943-94EFAD6A1439}" srcOrd="0" destOrd="0" presId="urn:microsoft.com/office/officeart/2008/layout/NameandTitleOrganizationalChart"/>
    <dgm:cxn modelId="{748A8FBC-58A4-4D4F-8D4B-3A1A065F1F15}" type="presOf" srcId="{205D7EBF-B292-468E-B108-7111693C285C}" destId="{015AD883-38D3-4F2D-BD78-A29C8B8545F8}" srcOrd="1" destOrd="0" presId="urn:microsoft.com/office/officeart/2008/layout/NameandTitleOrganizationalChart"/>
    <dgm:cxn modelId="{F4D40336-6CBD-4D7E-AC2F-09ACFE31221F}" type="presOf" srcId="{1BE0E412-0D0C-423C-BD5B-BA0A51C4E589}" destId="{637AFE8B-10F5-4F71-B2DF-6E19A925189A}" srcOrd="0" destOrd="0" presId="urn:microsoft.com/office/officeart/2008/layout/NameandTitleOrganizationalChart"/>
    <dgm:cxn modelId="{609A11BC-B9EC-4A39-873D-9FB0E6DB446D}" type="presOf" srcId="{467B2694-12CC-4AB8-BE4C-6BD35A84DA1C}" destId="{84FA1DCF-DB8D-4EA6-B60D-1EDD7537F799}" srcOrd="1" destOrd="0" presId="urn:microsoft.com/office/officeart/2008/layout/NameandTitleOrganizationalChart"/>
    <dgm:cxn modelId="{9C2E962F-92CB-4352-9FA4-E69CDE5BCC11}" type="presOf" srcId="{8A9AF9DF-9DD2-4775-BA88-BA3532FB7060}" destId="{132724DF-3EBE-4F80-B480-B52CCFD73360}" srcOrd="0" destOrd="0" presId="urn:microsoft.com/office/officeart/2008/layout/NameandTitleOrganizationalChart"/>
    <dgm:cxn modelId="{85700D77-157F-448D-B951-549D8F3C4E68}" type="presOf" srcId="{94628F87-AD5F-45E4-9357-7EDF64FE607E}" destId="{D606BC43-EBD6-4641-BFFF-E146C598A3A4}" srcOrd="0" destOrd="0" presId="urn:microsoft.com/office/officeart/2008/layout/NameandTitleOrganizationalChart"/>
    <dgm:cxn modelId="{0A15F5E3-0994-45D5-95B4-55F0E01A74B4}" type="presParOf" srcId="{0BD64989-456E-42BC-8943-94EFAD6A1439}" destId="{037278C3-9A9B-4C21-BCB2-68C5CA3D575D}" srcOrd="0" destOrd="0" presId="urn:microsoft.com/office/officeart/2008/layout/NameandTitleOrganizationalChart"/>
    <dgm:cxn modelId="{6D135EEC-580A-4B99-AB33-200EEF670774}" type="presParOf" srcId="{037278C3-9A9B-4C21-BCB2-68C5CA3D575D}" destId="{969F0462-F40E-4667-A516-0D06E710DE47}" srcOrd="0" destOrd="0" presId="urn:microsoft.com/office/officeart/2008/layout/NameandTitleOrganizationalChart"/>
    <dgm:cxn modelId="{056CCAC9-497B-420B-BF20-C20089F615FA}" type="presParOf" srcId="{969F0462-F40E-4667-A516-0D06E710DE47}" destId="{4C6D7294-864A-4091-9EC8-EFAF6D25C82A}" srcOrd="0" destOrd="0" presId="urn:microsoft.com/office/officeart/2008/layout/NameandTitleOrganizationalChart"/>
    <dgm:cxn modelId="{262856BC-F0D1-4CE6-B4AB-DB5F7E8F9210}" type="presParOf" srcId="{969F0462-F40E-4667-A516-0D06E710DE47}" destId="{637AFE8B-10F5-4F71-B2DF-6E19A925189A}" srcOrd="1" destOrd="0" presId="urn:microsoft.com/office/officeart/2008/layout/NameandTitleOrganizationalChart"/>
    <dgm:cxn modelId="{FABE43B9-A780-4E28-B149-930223674933}" type="presParOf" srcId="{969F0462-F40E-4667-A516-0D06E710DE47}" destId="{DA8A585E-531D-49A6-9DCB-03CA817DC925}" srcOrd="2" destOrd="0" presId="urn:microsoft.com/office/officeart/2008/layout/NameandTitleOrganizationalChart"/>
    <dgm:cxn modelId="{8067B757-C934-4605-AE5A-858F2CE153CD}" type="presParOf" srcId="{037278C3-9A9B-4C21-BCB2-68C5CA3D575D}" destId="{91B5B81E-0F84-4B16-9A85-08179A53433E}" srcOrd="1" destOrd="0" presId="urn:microsoft.com/office/officeart/2008/layout/NameandTitleOrganizationalChart"/>
    <dgm:cxn modelId="{B5703047-CD5E-48A4-92A4-74B2C4386719}" type="presParOf" srcId="{91B5B81E-0F84-4B16-9A85-08179A53433E}" destId="{60871F00-A0F8-49D1-A136-64148C4A7120}" srcOrd="0" destOrd="0" presId="urn:microsoft.com/office/officeart/2008/layout/NameandTitleOrganizationalChart"/>
    <dgm:cxn modelId="{EA648998-45C4-47F8-8D4A-55FBE1522514}" type="presParOf" srcId="{91B5B81E-0F84-4B16-9A85-08179A53433E}" destId="{67A675EB-9546-45D5-BA94-24D09F446834}" srcOrd="1" destOrd="0" presId="urn:microsoft.com/office/officeart/2008/layout/NameandTitleOrganizationalChart"/>
    <dgm:cxn modelId="{8713F8C5-B11F-4A16-89BD-A4F945DFF4C6}" type="presParOf" srcId="{67A675EB-9546-45D5-BA94-24D09F446834}" destId="{66FFD0F5-2206-4122-B01A-3D48A5EF31F9}" srcOrd="0" destOrd="0" presId="urn:microsoft.com/office/officeart/2008/layout/NameandTitleOrganizationalChart"/>
    <dgm:cxn modelId="{766786AA-5BA0-4812-A325-3BC0DDE97198}" type="presParOf" srcId="{66FFD0F5-2206-4122-B01A-3D48A5EF31F9}" destId="{E7A3D117-CE0F-4574-B13F-D2B11BB46A4D}" srcOrd="0" destOrd="0" presId="urn:microsoft.com/office/officeart/2008/layout/NameandTitleOrganizationalChart"/>
    <dgm:cxn modelId="{DA594AA6-C770-4A59-BB37-CF488035ECF5}" type="presParOf" srcId="{66FFD0F5-2206-4122-B01A-3D48A5EF31F9}" destId="{900E986B-CEFB-4CA3-97C4-1684CA2C275E}" srcOrd="1" destOrd="0" presId="urn:microsoft.com/office/officeart/2008/layout/NameandTitleOrganizationalChart"/>
    <dgm:cxn modelId="{26EDF1CC-E98A-4218-8076-BB689A4E3A72}" type="presParOf" srcId="{66FFD0F5-2206-4122-B01A-3D48A5EF31F9}" destId="{015AD883-38D3-4F2D-BD78-A29C8B8545F8}" srcOrd="2" destOrd="0" presId="urn:microsoft.com/office/officeart/2008/layout/NameandTitleOrganizationalChart"/>
    <dgm:cxn modelId="{3814AED7-C8A8-4A9A-9B46-CA3C9DFB29DD}" type="presParOf" srcId="{67A675EB-9546-45D5-BA94-24D09F446834}" destId="{F8E8284C-A267-434E-9295-C0E57756CF2C}" srcOrd="1" destOrd="0" presId="urn:microsoft.com/office/officeart/2008/layout/NameandTitleOrganizationalChart"/>
    <dgm:cxn modelId="{83D69118-D343-4BAB-94A3-46B9F33F22FB}" type="presParOf" srcId="{67A675EB-9546-45D5-BA94-24D09F446834}" destId="{700ED020-8B3E-42B4-98BA-200E94DF8B90}" srcOrd="2" destOrd="0" presId="urn:microsoft.com/office/officeart/2008/layout/NameandTitleOrganizationalChart"/>
    <dgm:cxn modelId="{A2D36DDC-A09C-47E2-93AE-DFD881F49B92}" type="presParOf" srcId="{91B5B81E-0F84-4B16-9A85-08179A53433E}" destId="{EB62CEF1-48C8-4335-959A-521A7F5979C4}" srcOrd="2" destOrd="0" presId="urn:microsoft.com/office/officeart/2008/layout/NameandTitleOrganizationalChart"/>
    <dgm:cxn modelId="{8109D85C-0F7D-4536-A2E8-43C13AB515DF}" type="presParOf" srcId="{91B5B81E-0F84-4B16-9A85-08179A53433E}" destId="{2EB07257-DB07-4CF2-9DBF-7F74A0266C88}" srcOrd="3" destOrd="0" presId="urn:microsoft.com/office/officeart/2008/layout/NameandTitleOrganizationalChart"/>
    <dgm:cxn modelId="{42384FDF-0899-45F7-8377-8F1B659E7704}" type="presParOf" srcId="{2EB07257-DB07-4CF2-9DBF-7F74A0266C88}" destId="{E9DDA4D6-CF63-4625-BABB-8583EAFA532C}" srcOrd="0" destOrd="0" presId="urn:microsoft.com/office/officeart/2008/layout/NameandTitleOrganizationalChart"/>
    <dgm:cxn modelId="{5C1CD4AD-7043-467B-B348-69147640C9D9}" type="presParOf" srcId="{E9DDA4D6-CF63-4625-BABB-8583EAFA532C}" destId="{2AA12087-A1CC-4800-B138-4C5BBEC0100C}" srcOrd="0" destOrd="0" presId="urn:microsoft.com/office/officeart/2008/layout/NameandTitleOrganizationalChart"/>
    <dgm:cxn modelId="{95F6BD7F-4E03-45AF-80F8-4CE3C14829A9}" type="presParOf" srcId="{E9DDA4D6-CF63-4625-BABB-8583EAFA532C}" destId="{E5F885FA-6940-4AF2-8FF1-3213F3908BDA}" srcOrd="1" destOrd="0" presId="urn:microsoft.com/office/officeart/2008/layout/NameandTitleOrganizationalChart"/>
    <dgm:cxn modelId="{A0A69383-9219-49D9-B700-DFFA84DC598A}" type="presParOf" srcId="{E9DDA4D6-CF63-4625-BABB-8583EAFA532C}" destId="{84FA1DCF-DB8D-4EA6-B60D-1EDD7537F799}" srcOrd="2" destOrd="0" presId="urn:microsoft.com/office/officeart/2008/layout/NameandTitleOrganizationalChart"/>
    <dgm:cxn modelId="{35D4E017-9E86-4372-9E49-4F44DD56BC0F}" type="presParOf" srcId="{2EB07257-DB07-4CF2-9DBF-7F74A0266C88}" destId="{EBB4D675-0C4F-4602-A1F9-43FF24C1A5BB}" srcOrd="1" destOrd="0" presId="urn:microsoft.com/office/officeart/2008/layout/NameandTitleOrganizationalChart"/>
    <dgm:cxn modelId="{73F93A08-8C72-4F2D-AE69-62A30D8D47EF}" type="presParOf" srcId="{2EB07257-DB07-4CF2-9DBF-7F74A0266C88}" destId="{AFFA7782-B0E7-4966-91CA-73975781885D}" srcOrd="2" destOrd="0" presId="urn:microsoft.com/office/officeart/2008/layout/NameandTitleOrganizationalChart"/>
    <dgm:cxn modelId="{C8FA6143-CC6C-4645-801C-819C807ECBCF}" type="presParOf" srcId="{91B5B81E-0F84-4B16-9A85-08179A53433E}" destId="{132724DF-3EBE-4F80-B480-B52CCFD73360}" srcOrd="4" destOrd="0" presId="urn:microsoft.com/office/officeart/2008/layout/NameandTitleOrganizationalChart"/>
    <dgm:cxn modelId="{E372E751-024F-41B5-B1DA-1C826FE21563}" type="presParOf" srcId="{91B5B81E-0F84-4B16-9A85-08179A53433E}" destId="{79E76CEB-730E-4685-95C0-DA1C028CAA46}" srcOrd="5" destOrd="0" presId="urn:microsoft.com/office/officeart/2008/layout/NameandTitleOrganizationalChart"/>
    <dgm:cxn modelId="{788ED0BE-80E1-4172-A3A5-301948F132C2}" type="presParOf" srcId="{79E76CEB-730E-4685-95C0-DA1C028CAA46}" destId="{C8EE87BD-C230-4304-88DD-4009B2FC9365}" srcOrd="0" destOrd="0" presId="urn:microsoft.com/office/officeart/2008/layout/NameandTitleOrganizationalChart"/>
    <dgm:cxn modelId="{85C48FF7-5F65-4106-9696-A673F473228C}" type="presParOf" srcId="{C8EE87BD-C230-4304-88DD-4009B2FC9365}" destId="{D606BC43-EBD6-4641-BFFF-E146C598A3A4}" srcOrd="0" destOrd="0" presId="urn:microsoft.com/office/officeart/2008/layout/NameandTitleOrganizationalChart"/>
    <dgm:cxn modelId="{6C50E5D8-A98D-4E17-BFAE-15DC6D6CB243}" type="presParOf" srcId="{C8EE87BD-C230-4304-88DD-4009B2FC9365}" destId="{C4881D2C-3702-4082-BDF2-6CEC9A028A7C}" srcOrd="1" destOrd="0" presId="urn:microsoft.com/office/officeart/2008/layout/NameandTitleOrganizationalChart"/>
    <dgm:cxn modelId="{82D6D8B7-B585-491E-9965-8AE505210B38}" type="presParOf" srcId="{C8EE87BD-C230-4304-88DD-4009B2FC9365}" destId="{9E5EF924-78BC-4A26-8FA3-B4EF23434678}" srcOrd="2" destOrd="0" presId="urn:microsoft.com/office/officeart/2008/layout/NameandTitleOrganizationalChart"/>
    <dgm:cxn modelId="{64983D43-C862-4E59-9628-CBA755FA3CD2}" type="presParOf" srcId="{79E76CEB-730E-4685-95C0-DA1C028CAA46}" destId="{DBBC6452-7CF7-47D5-94F5-5A08073F8716}" srcOrd="1" destOrd="0" presId="urn:microsoft.com/office/officeart/2008/layout/NameandTitleOrganizationalChart"/>
    <dgm:cxn modelId="{9B6B3CC0-EF86-4EB9-82C2-43E33E68C0DB}" type="presParOf" srcId="{79E76CEB-730E-4685-95C0-DA1C028CAA46}" destId="{194DE5DD-FF6B-4772-A783-ED36013C16A5}" srcOrd="2" destOrd="0" presId="urn:microsoft.com/office/officeart/2008/layout/NameandTitleOrganizationalChart"/>
    <dgm:cxn modelId="{C156AB88-54C7-4EE9-A6FA-286E7F692A6C}" type="presParOf" srcId="{037278C3-9A9B-4C21-BCB2-68C5CA3D575D}" destId="{C8015DB6-4409-48ED-A830-C65D53667A4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1A88AE-F4F9-4866-B3B4-E9FF829BFA19}" type="doc">
      <dgm:prSet loTypeId="urn:microsoft.com/office/officeart/2008/layout/NameandTitleOrganizationalChart" loCatId="hierarchy" qsTypeId="urn:microsoft.com/office/officeart/2005/8/quickstyle/3d1" qsCatId="3D" csTypeId="urn:microsoft.com/office/officeart/2005/8/colors/accent1_2" csCatId="accent1" phldr="1"/>
      <dgm:spPr/>
      <dgm:t>
        <a:bodyPr/>
        <a:lstStyle/>
        <a:p>
          <a:endParaRPr lang="zh-CN" altLang="en-US"/>
        </a:p>
      </dgm:t>
    </dgm:pt>
    <dgm:pt modelId="{EC72FD68-0950-4DF2-BDB7-8F39D4E02EED}">
      <dgm:prSet phldrT="[文本]"/>
      <dgm:spPr/>
      <dgm:t>
        <a:bodyPr/>
        <a:lstStyle/>
        <a:p>
          <a:r>
            <a:rPr lang="zh-CN" altLang="en-US" dirty="0"/>
            <a:t>计量认证</a:t>
          </a:r>
        </a:p>
      </dgm:t>
    </dgm:pt>
    <dgm:pt modelId="{382A78EB-7317-4B09-B2B3-F48518110B94}" type="parTrans" cxnId="{FD65C6B7-4B80-4C21-BAA1-98B158179024}">
      <dgm:prSet/>
      <dgm:spPr/>
      <dgm:t>
        <a:bodyPr/>
        <a:lstStyle/>
        <a:p>
          <a:endParaRPr lang="zh-CN" altLang="en-US"/>
        </a:p>
      </dgm:t>
    </dgm:pt>
    <dgm:pt modelId="{1BE0E412-0D0C-423C-BD5B-BA0A51C4E589}" type="sibTrans" cxnId="{FD65C6B7-4B80-4C21-BAA1-98B158179024}">
      <dgm:prSet/>
      <dgm:spPr/>
      <dgm:t>
        <a:bodyPr/>
        <a:lstStyle/>
        <a:p>
          <a:endParaRPr lang="zh-CN" altLang="en-US"/>
        </a:p>
      </dgm:t>
    </dgm:pt>
    <dgm:pt modelId="{205D7EBF-B292-468E-B108-7111693C285C}">
      <dgm:prSet phldrT="[文本]"/>
      <dgm:spPr/>
      <dgm:t>
        <a:bodyPr/>
        <a:lstStyle/>
        <a:p>
          <a:r>
            <a:rPr lang="zh-CN" altLang="en-US" dirty="0"/>
            <a:t>中国计量认证</a:t>
          </a:r>
        </a:p>
      </dgm:t>
    </dgm:pt>
    <dgm:pt modelId="{67BAFDD7-A223-4DD9-9430-3B9262C33D26}" type="parTrans" cxnId="{5906DCA8-62C6-4AC1-A128-CA39FC783BA5}">
      <dgm:prSet/>
      <dgm:spPr/>
      <dgm:t>
        <a:bodyPr/>
        <a:lstStyle/>
        <a:p>
          <a:endParaRPr lang="zh-CN" altLang="en-US"/>
        </a:p>
      </dgm:t>
    </dgm:pt>
    <dgm:pt modelId="{CDBC3FC0-E0E3-4D9D-B14B-41E2D17471B6}" type="sibTrans" cxnId="{5906DCA8-62C6-4AC1-A128-CA39FC783BA5}">
      <dgm:prSet/>
      <dgm:spPr/>
      <dgm:t>
        <a:bodyPr/>
        <a:lstStyle/>
        <a:p>
          <a:endParaRPr lang="zh-CN" altLang="en-US"/>
        </a:p>
      </dgm:t>
    </dgm:pt>
    <dgm:pt modelId="{467B2694-12CC-4AB8-BE4C-6BD35A84DA1C}">
      <dgm:prSet phldrT="[文本]"/>
      <dgm:spPr/>
      <dgm:t>
        <a:bodyPr/>
        <a:lstStyle/>
        <a:p>
          <a:r>
            <a:rPr lang="zh-CN" altLang="en-US" dirty="0"/>
            <a:t>实验室认可</a:t>
          </a:r>
        </a:p>
      </dgm:t>
    </dgm:pt>
    <dgm:pt modelId="{F73A286A-7845-4D92-B5B3-07380AF58A67}" type="parTrans" cxnId="{D754E5FD-43D7-4849-9D3A-5BCEDA65DF4E}">
      <dgm:prSet/>
      <dgm:spPr/>
      <dgm:t>
        <a:bodyPr/>
        <a:lstStyle/>
        <a:p>
          <a:endParaRPr lang="zh-CN" altLang="en-US"/>
        </a:p>
      </dgm:t>
    </dgm:pt>
    <dgm:pt modelId="{3A839421-C96A-4B5F-BBDD-B0F732DFFBB8}" type="sibTrans" cxnId="{D754E5FD-43D7-4849-9D3A-5BCEDA65DF4E}">
      <dgm:prSet/>
      <dgm:spPr/>
      <dgm:t>
        <a:bodyPr/>
        <a:lstStyle/>
        <a:p>
          <a:endParaRPr lang="zh-CN" altLang="en-US"/>
        </a:p>
      </dgm:t>
    </dgm:pt>
    <dgm:pt modelId="{94628F87-AD5F-45E4-9357-7EDF64FE607E}">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二者区别</a:t>
          </a:r>
        </a:p>
      </dgm:t>
    </dgm:pt>
    <dgm:pt modelId="{8A9AF9DF-9DD2-4775-BA88-BA3532FB7060}" type="parTrans" cxnId="{9AB57A84-50FE-4BA4-BB30-406B34C8D7BD}">
      <dgm:prSet/>
      <dgm:spPr/>
      <dgm:t>
        <a:bodyPr/>
        <a:lstStyle/>
        <a:p>
          <a:endParaRPr lang="zh-CN" altLang="en-US"/>
        </a:p>
      </dgm:t>
    </dgm:pt>
    <dgm:pt modelId="{693AADBC-761E-47A6-B3E3-108FB0E0BE2A}" type="sibTrans" cxnId="{9AB57A84-50FE-4BA4-BB30-406B34C8D7BD}">
      <dgm:prSet/>
      <dgm:spPr/>
      <dgm:t>
        <a:bodyPr/>
        <a:lstStyle/>
        <a:p>
          <a:endParaRPr lang="zh-CN" altLang="en-US"/>
        </a:p>
      </dgm:t>
    </dgm:pt>
    <dgm:pt modelId="{0BD64989-456E-42BC-8943-94EFAD6A1439}" type="pres">
      <dgm:prSet presAssocID="{5D1A88AE-F4F9-4866-B3B4-E9FF829BFA19}" presName="hierChild1" presStyleCnt="0">
        <dgm:presLayoutVars>
          <dgm:orgChart val="1"/>
          <dgm:chPref val="1"/>
          <dgm:dir/>
          <dgm:animOne val="branch"/>
          <dgm:animLvl val="lvl"/>
          <dgm:resizeHandles/>
        </dgm:presLayoutVars>
      </dgm:prSet>
      <dgm:spPr/>
      <dgm:t>
        <a:bodyPr/>
        <a:lstStyle/>
        <a:p>
          <a:endParaRPr lang="zh-CN" altLang="en-US"/>
        </a:p>
      </dgm:t>
    </dgm:pt>
    <dgm:pt modelId="{037278C3-9A9B-4C21-BCB2-68C5CA3D575D}" type="pres">
      <dgm:prSet presAssocID="{EC72FD68-0950-4DF2-BDB7-8F39D4E02EED}" presName="hierRoot1" presStyleCnt="0">
        <dgm:presLayoutVars>
          <dgm:hierBranch val="init"/>
        </dgm:presLayoutVars>
      </dgm:prSet>
      <dgm:spPr/>
    </dgm:pt>
    <dgm:pt modelId="{969F0462-F40E-4667-A516-0D06E710DE47}" type="pres">
      <dgm:prSet presAssocID="{EC72FD68-0950-4DF2-BDB7-8F39D4E02EED}" presName="rootComposite1" presStyleCnt="0"/>
      <dgm:spPr/>
    </dgm:pt>
    <dgm:pt modelId="{4C6D7294-864A-4091-9EC8-EFAF6D25C82A}" type="pres">
      <dgm:prSet presAssocID="{EC72FD68-0950-4DF2-BDB7-8F39D4E02EED}" presName="rootText1" presStyleLbl="node0" presStyleIdx="0" presStyleCnt="1">
        <dgm:presLayoutVars>
          <dgm:chMax/>
          <dgm:chPref val="3"/>
        </dgm:presLayoutVars>
      </dgm:prSet>
      <dgm:spPr/>
      <dgm:t>
        <a:bodyPr/>
        <a:lstStyle/>
        <a:p>
          <a:endParaRPr lang="zh-CN" altLang="en-US"/>
        </a:p>
      </dgm:t>
    </dgm:pt>
    <dgm:pt modelId="{637AFE8B-10F5-4F71-B2DF-6E19A925189A}" type="pres">
      <dgm:prSet presAssocID="{EC72FD68-0950-4DF2-BDB7-8F39D4E02EED}" presName="titleText1" presStyleLbl="fgAcc0" presStyleIdx="0" presStyleCnt="1">
        <dgm:presLayoutVars>
          <dgm:chMax val="0"/>
          <dgm:chPref val="0"/>
        </dgm:presLayoutVars>
      </dgm:prSet>
      <dgm:spPr/>
      <dgm:t>
        <a:bodyPr/>
        <a:lstStyle/>
        <a:p>
          <a:endParaRPr lang="zh-CN" altLang="en-US"/>
        </a:p>
      </dgm:t>
    </dgm:pt>
    <dgm:pt modelId="{DA8A585E-531D-49A6-9DCB-03CA817DC925}" type="pres">
      <dgm:prSet presAssocID="{EC72FD68-0950-4DF2-BDB7-8F39D4E02EED}" presName="rootConnector1" presStyleLbl="node1" presStyleIdx="0" presStyleCnt="3"/>
      <dgm:spPr/>
      <dgm:t>
        <a:bodyPr/>
        <a:lstStyle/>
        <a:p>
          <a:endParaRPr lang="zh-CN" altLang="en-US"/>
        </a:p>
      </dgm:t>
    </dgm:pt>
    <dgm:pt modelId="{91B5B81E-0F84-4B16-9A85-08179A53433E}" type="pres">
      <dgm:prSet presAssocID="{EC72FD68-0950-4DF2-BDB7-8F39D4E02EED}" presName="hierChild2" presStyleCnt="0"/>
      <dgm:spPr/>
    </dgm:pt>
    <dgm:pt modelId="{60871F00-A0F8-49D1-A136-64148C4A7120}" type="pres">
      <dgm:prSet presAssocID="{67BAFDD7-A223-4DD9-9430-3B9262C33D26}" presName="Name37" presStyleLbl="parChTrans1D2" presStyleIdx="0" presStyleCnt="3"/>
      <dgm:spPr/>
      <dgm:t>
        <a:bodyPr/>
        <a:lstStyle/>
        <a:p>
          <a:endParaRPr lang="zh-CN" altLang="en-US"/>
        </a:p>
      </dgm:t>
    </dgm:pt>
    <dgm:pt modelId="{67A675EB-9546-45D5-BA94-24D09F446834}" type="pres">
      <dgm:prSet presAssocID="{205D7EBF-B292-468E-B108-7111693C285C}" presName="hierRoot2" presStyleCnt="0">
        <dgm:presLayoutVars>
          <dgm:hierBranch val="init"/>
        </dgm:presLayoutVars>
      </dgm:prSet>
      <dgm:spPr/>
    </dgm:pt>
    <dgm:pt modelId="{66FFD0F5-2206-4122-B01A-3D48A5EF31F9}" type="pres">
      <dgm:prSet presAssocID="{205D7EBF-B292-468E-B108-7111693C285C}" presName="rootComposite" presStyleCnt="0"/>
      <dgm:spPr/>
    </dgm:pt>
    <dgm:pt modelId="{E7A3D117-CE0F-4574-B13F-D2B11BB46A4D}" type="pres">
      <dgm:prSet presAssocID="{205D7EBF-B292-468E-B108-7111693C285C}" presName="rootText" presStyleLbl="node1" presStyleIdx="0" presStyleCnt="3" custScaleX="114449">
        <dgm:presLayoutVars>
          <dgm:chMax/>
          <dgm:chPref val="3"/>
        </dgm:presLayoutVars>
      </dgm:prSet>
      <dgm:spPr/>
      <dgm:t>
        <a:bodyPr/>
        <a:lstStyle/>
        <a:p>
          <a:endParaRPr lang="zh-CN" altLang="en-US"/>
        </a:p>
      </dgm:t>
    </dgm:pt>
    <dgm:pt modelId="{900E986B-CEFB-4CA3-97C4-1684CA2C275E}" type="pres">
      <dgm:prSet presAssocID="{205D7EBF-B292-468E-B108-7111693C285C}" presName="titleText2" presStyleLbl="fgAcc1" presStyleIdx="0" presStyleCnt="3">
        <dgm:presLayoutVars>
          <dgm:chMax val="0"/>
          <dgm:chPref val="0"/>
        </dgm:presLayoutVars>
      </dgm:prSet>
      <dgm:spPr/>
      <dgm:t>
        <a:bodyPr/>
        <a:lstStyle/>
        <a:p>
          <a:endParaRPr lang="zh-CN" altLang="en-US"/>
        </a:p>
      </dgm:t>
    </dgm:pt>
    <dgm:pt modelId="{015AD883-38D3-4F2D-BD78-A29C8B8545F8}" type="pres">
      <dgm:prSet presAssocID="{205D7EBF-B292-468E-B108-7111693C285C}" presName="rootConnector" presStyleLbl="node2" presStyleIdx="0" presStyleCnt="0"/>
      <dgm:spPr/>
      <dgm:t>
        <a:bodyPr/>
        <a:lstStyle/>
        <a:p>
          <a:endParaRPr lang="zh-CN" altLang="en-US"/>
        </a:p>
      </dgm:t>
    </dgm:pt>
    <dgm:pt modelId="{F8E8284C-A267-434E-9295-C0E57756CF2C}" type="pres">
      <dgm:prSet presAssocID="{205D7EBF-B292-468E-B108-7111693C285C}" presName="hierChild4" presStyleCnt="0"/>
      <dgm:spPr/>
    </dgm:pt>
    <dgm:pt modelId="{700ED020-8B3E-42B4-98BA-200E94DF8B90}" type="pres">
      <dgm:prSet presAssocID="{205D7EBF-B292-468E-B108-7111693C285C}" presName="hierChild5" presStyleCnt="0"/>
      <dgm:spPr/>
    </dgm:pt>
    <dgm:pt modelId="{EB62CEF1-48C8-4335-959A-521A7F5979C4}" type="pres">
      <dgm:prSet presAssocID="{F73A286A-7845-4D92-B5B3-07380AF58A67}" presName="Name37" presStyleLbl="parChTrans1D2" presStyleIdx="1" presStyleCnt="3"/>
      <dgm:spPr/>
      <dgm:t>
        <a:bodyPr/>
        <a:lstStyle/>
        <a:p>
          <a:endParaRPr lang="zh-CN" altLang="en-US"/>
        </a:p>
      </dgm:t>
    </dgm:pt>
    <dgm:pt modelId="{2EB07257-DB07-4CF2-9DBF-7F74A0266C88}" type="pres">
      <dgm:prSet presAssocID="{467B2694-12CC-4AB8-BE4C-6BD35A84DA1C}" presName="hierRoot2" presStyleCnt="0">
        <dgm:presLayoutVars>
          <dgm:hierBranch val="init"/>
        </dgm:presLayoutVars>
      </dgm:prSet>
      <dgm:spPr/>
    </dgm:pt>
    <dgm:pt modelId="{E9DDA4D6-CF63-4625-BABB-8583EAFA532C}" type="pres">
      <dgm:prSet presAssocID="{467B2694-12CC-4AB8-BE4C-6BD35A84DA1C}" presName="rootComposite" presStyleCnt="0"/>
      <dgm:spPr/>
    </dgm:pt>
    <dgm:pt modelId="{2AA12087-A1CC-4800-B138-4C5BBEC0100C}" type="pres">
      <dgm:prSet presAssocID="{467B2694-12CC-4AB8-BE4C-6BD35A84DA1C}" presName="rootText" presStyleLbl="node1" presStyleIdx="1" presStyleCnt="3">
        <dgm:presLayoutVars>
          <dgm:chMax/>
          <dgm:chPref val="3"/>
        </dgm:presLayoutVars>
      </dgm:prSet>
      <dgm:spPr/>
      <dgm:t>
        <a:bodyPr/>
        <a:lstStyle/>
        <a:p>
          <a:endParaRPr lang="zh-CN" altLang="en-US"/>
        </a:p>
      </dgm:t>
    </dgm:pt>
    <dgm:pt modelId="{E5F885FA-6940-4AF2-8FF1-3213F3908BDA}" type="pres">
      <dgm:prSet presAssocID="{467B2694-12CC-4AB8-BE4C-6BD35A84DA1C}" presName="titleText2" presStyleLbl="fgAcc1" presStyleIdx="1" presStyleCnt="3">
        <dgm:presLayoutVars>
          <dgm:chMax val="0"/>
          <dgm:chPref val="0"/>
        </dgm:presLayoutVars>
      </dgm:prSet>
      <dgm:spPr/>
      <dgm:t>
        <a:bodyPr/>
        <a:lstStyle/>
        <a:p>
          <a:endParaRPr lang="zh-CN" altLang="en-US"/>
        </a:p>
      </dgm:t>
    </dgm:pt>
    <dgm:pt modelId="{84FA1DCF-DB8D-4EA6-B60D-1EDD7537F799}" type="pres">
      <dgm:prSet presAssocID="{467B2694-12CC-4AB8-BE4C-6BD35A84DA1C}" presName="rootConnector" presStyleLbl="node2" presStyleIdx="0" presStyleCnt="0"/>
      <dgm:spPr/>
      <dgm:t>
        <a:bodyPr/>
        <a:lstStyle/>
        <a:p>
          <a:endParaRPr lang="zh-CN" altLang="en-US"/>
        </a:p>
      </dgm:t>
    </dgm:pt>
    <dgm:pt modelId="{EBB4D675-0C4F-4602-A1F9-43FF24C1A5BB}" type="pres">
      <dgm:prSet presAssocID="{467B2694-12CC-4AB8-BE4C-6BD35A84DA1C}" presName="hierChild4" presStyleCnt="0"/>
      <dgm:spPr/>
    </dgm:pt>
    <dgm:pt modelId="{AFFA7782-B0E7-4966-91CA-73975781885D}" type="pres">
      <dgm:prSet presAssocID="{467B2694-12CC-4AB8-BE4C-6BD35A84DA1C}" presName="hierChild5" presStyleCnt="0"/>
      <dgm:spPr/>
    </dgm:pt>
    <dgm:pt modelId="{132724DF-3EBE-4F80-B480-B52CCFD73360}" type="pres">
      <dgm:prSet presAssocID="{8A9AF9DF-9DD2-4775-BA88-BA3532FB7060}" presName="Name37" presStyleLbl="parChTrans1D2" presStyleIdx="2" presStyleCnt="3"/>
      <dgm:spPr/>
      <dgm:t>
        <a:bodyPr/>
        <a:lstStyle/>
        <a:p>
          <a:endParaRPr lang="zh-CN" altLang="en-US"/>
        </a:p>
      </dgm:t>
    </dgm:pt>
    <dgm:pt modelId="{79E76CEB-730E-4685-95C0-DA1C028CAA46}" type="pres">
      <dgm:prSet presAssocID="{94628F87-AD5F-45E4-9357-7EDF64FE607E}" presName="hierRoot2" presStyleCnt="0">
        <dgm:presLayoutVars>
          <dgm:hierBranch val="init"/>
        </dgm:presLayoutVars>
      </dgm:prSet>
      <dgm:spPr/>
    </dgm:pt>
    <dgm:pt modelId="{C8EE87BD-C230-4304-88DD-4009B2FC9365}" type="pres">
      <dgm:prSet presAssocID="{94628F87-AD5F-45E4-9357-7EDF64FE607E}" presName="rootComposite" presStyleCnt="0"/>
      <dgm:spPr/>
    </dgm:pt>
    <dgm:pt modelId="{D606BC43-EBD6-4641-BFFF-E146C598A3A4}" type="pres">
      <dgm:prSet presAssocID="{94628F87-AD5F-45E4-9357-7EDF64FE607E}" presName="rootText" presStyleLbl="node1" presStyleIdx="2" presStyleCnt="3">
        <dgm:presLayoutVars>
          <dgm:chMax/>
          <dgm:chPref val="3"/>
        </dgm:presLayoutVars>
      </dgm:prSet>
      <dgm:spPr/>
      <dgm:t>
        <a:bodyPr/>
        <a:lstStyle/>
        <a:p>
          <a:endParaRPr lang="zh-CN" altLang="en-US"/>
        </a:p>
      </dgm:t>
    </dgm:pt>
    <dgm:pt modelId="{C4881D2C-3702-4082-BDF2-6CEC9A028A7C}" type="pres">
      <dgm:prSet presAssocID="{94628F87-AD5F-45E4-9357-7EDF64FE607E}" presName="titleText2" presStyleLbl="fgAcc1" presStyleIdx="2" presStyleCnt="3">
        <dgm:presLayoutVars>
          <dgm:chMax val="0"/>
          <dgm:chPref val="0"/>
        </dgm:presLayoutVars>
      </dgm:prSet>
      <dgm:spPr/>
      <dgm:t>
        <a:bodyPr/>
        <a:lstStyle/>
        <a:p>
          <a:endParaRPr lang="zh-CN" altLang="en-US"/>
        </a:p>
      </dgm:t>
    </dgm:pt>
    <dgm:pt modelId="{9E5EF924-78BC-4A26-8FA3-B4EF23434678}" type="pres">
      <dgm:prSet presAssocID="{94628F87-AD5F-45E4-9357-7EDF64FE607E}" presName="rootConnector" presStyleLbl="node2" presStyleIdx="0" presStyleCnt="0"/>
      <dgm:spPr/>
      <dgm:t>
        <a:bodyPr/>
        <a:lstStyle/>
        <a:p>
          <a:endParaRPr lang="zh-CN" altLang="en-US"/>
        </a:p>
      </dgm:t>
    </dgm:pt>
    <dgm:pt modelId="{DBBC6452-7CF7-47D5-94F5-5A08073F8716}" type="pres">
      <dgm:prSet presAssocID="{94628F87-AD5F-45E4-9357-7EDF64FE607E}" presName="hierChild4" presStyleCnt="0"/>
      <dgm:spPr/>
    </dgm:pt>
    <dgm:pt modelId="{194DE5DD-FF6B-4772-A783-ED36013C16A5}" type="pres">
      <dgm:prSet presAssocID="{94628F87-AD5F-45E4-9357-7EDF64FE607E}" presName="hierChild5" presStyleCnt="0"/>
      <dgm:spPr/>
    </dgm:pt>
    <dgm:pt modelId="{C8015DB6-4409-48ED-A830-C65D53667A41}" type="pres">
      <dgm:prSet presAssocID="{EC72FD68-0950-4DF2-BDB7-8F39D4E02EED}" presName="hierChild3" presStyleCnt="0"/>
      <dgm:spPr/>
    </dgm:pt>
  </dgm:ptLst>
  <dgm:cxnLst>
    <dgm:cxn modelId="{E3B75184-43D8-4B72-B941-0D16CA258D5A}" type="presOf" srcId="{94628F87-AD5F-45E4-9357-7EDF64FE607E}" destId="{9E5EF924-78BC-4A26-8FA3-B4EF23434678}" srcOrd="1" destOrd="0" presId="urn:microsoft.com/office/officeart/2008/layout/NameandTitleOrganizationalChart"/>
    <dgm:cxn modelId="{A2336E8C-4889-4482-A972-F8020F95FE64}" type="presOf" srcId="{5D1A88AE-F4F9-4866-B3B4-E9FF829BFA19}" destId="{0BD64989-456E-42BC-8943-94EFAD6A1439}" srcOrd="0" destOrd="0" presId="urn:microsoft.com/office/officeart/2008/layout/NameandTitleOrganizationalChart"/>
    <dgm:cxn modelId="{11F3C389-614B-4852-8BBB-B0917F2DAD62}" type="presOf" srcId="{467B2694-12CC-4AB8-BE4C-6BD35A84DA1C}" destId="{84FA1DCF-DB8D-4EA6-B60D-1EDD7537F799}" srcOrd="1" destOrd="0" presId="urn:microsoft.com/office/officeart/2008/layout/NameandTitleOrganizationalChart"/>
    <dgm:cxn modelId="{9AB57A84-50FE-4BA4-BB30-406B34C8D7BD}" srcId="{EC72FD68-0950-4DF2-BDB7-8F39D4E02EED}" destId="{94628F87-AD5F-45E4-9357-7EDF64FE607E}" srcOrd="2" destOrd="0" parTransId="{8A9AF9DF-9DD2-4775-BA88-BA3532FB7060}" sibTransId="{693AADBC-761E-47A6-B3E3-108FB0E0BE2A}"/>
    <dgm:cxn modelId="{B14DF27F-A826-48DE-BD7F-68D5B2C28159}" type="presOf" srcId="{EC72FD68-0950-4DF2-BDB7-8F39D4E02EED}" destId="{DA8A585E-531D-49A6-9DCB-03CA817DC925}" srcOrd="1" destOrd="0" presId="urn:microsoft.com/office/officeart/2008/layout/NameandTitleOrganizationalChart"/>
    <dgm:cxn modelId="{0885A97A-979D-4FA3-A265-B3681AE7999A}" type="presOf" srcId="{CDBC3FC0-E0E3-4D9D-B14B-41E2D17471B6}" destId="{900E986B-CEFB-4CA3-97C4-1684CA2C275E}" srcOrd="0" destOrd="0" presId="urn:microsoft.com/office/officeart/2008/layout/NameandTitleOrganizationalChart"/>
    <dgm:cxn modelId="{F21E2B63-6B38-4700-9694-277A0079557C}" type="presOf" srcId="{8A9AF9DF-9DD2-4775-BA88-BA3532FB7060}" destId="{132724DF-3EBE-4F80-B480-B52CCFD73360}" srcOrd="0" destOrd="0" presId="urn:microsoft.com/office/officeart/2008/layout/NameandTitleOrganizationalChart"/>
    <dgm:cxn modelId="{D754E5FD-43D7-4849-9D3A-5BCEDA65DF4E}" srcId="{EC72FD68-0950-4DF2-BDB7-8F39D4E02EED}" destId="{467B2694-12CC-4AB8-BE4C-6BD35A84DA1C}" srcOrd="1" destOrd="0" parTransId="{F73A286A-7845-4D92-B5B3-07380AF58A67}" sibTransId="{3A839421-C96A-4B5F-BBDD-B0F732DFFBB8}"/>
    <dgm:cxn modelId="{FD65C6B7-4B80-4C21-BAA1-98B158179024}" srcId="{5D1A88AE-F4F9-4866-B3B4-E9FF829BFA19}" destId="{EC72FD68-0950-4DF2-BDB7-8F39D4E02EED}" srcOrd="0" destOrd="0" parTransId="{382A78EB-7317-4B09-B2B3-F48518110B94}" sibTransId="{1BE0E412-0D0C-423C-BD5B-BA0A51C4E589}"/>
    <dgm:cxn modelId="{66D2FD4C-C870-4C63-892C-6D066B9DA8FD}" type="presOf" srcId="{205D7EBF-B292-468E-B108-7111693C285C}" destId="{015AD883-38D3-4F2D-BD78-A29C8B8545F8}" srcOrd="1" destOrd="0" presId="urn:microsoft.com/office/officeart/2008/layout/NameandTitleOrganizationalChart"/>
    <dgm:cxn modelId="{018A65C0-8D9D-44CE-833F-8FF233D506D6}" type="presOf" srcId="{F73A286A-7845-4D92-B5B3-07380AF58A67}" destId="{EB62CEF1-48C8-4335-959A-521A7F5979C4}" srcOrd="0" destOrd="0" presId="urn:microsoft.com/office/officeart/2008/layout/NameandTitleOrganizationalChart"/>
    <dgm:cxn modelId="{5906DCA8-62C6-4AC1-A128-CA39FC783BA5}" srcId="{EC72FD68-0950-4DF2-BDB7-8F39D4E02EED}" destId="{205D7EBF-B292-468E-B108-7111693C285C}" srcOrd="0" destOrd="0" parTransId="{67BAFDD7-A223-4DD9-9430-3B9262C33D26}" sibTransId="{CDBC3FC0-E0E3-4D9D-B14B-41E2D17471B6}"/>
    <dgm:cxn modelId="{7E6BBF68-7D62-4BF4-9909-83D4E1F9042E}" type="presOf" srcId="{205D7EBF-B292-468E-B108-7111693C285C}" destId="{E7A3D117-CE0F-4574-B13F-D2B11BB46A4D}" srcOrd="0" destOrd="0" presId="urn:microsoft.com/office/officeart/2008/layout/NameandTitleOrganizationalChart"/>
    <dgm:cxn modelId="{F8C1D468-5B5A-4FB7-9266-07CB44ADD1FD}" type="presOf" srcId="{67BAFDD7-A223-4DD9-9430-3B9262C33D26}" destId="{60871F00-A0F8-49D1-A136-64148C4A7120}" srcOrd="0" destOrd="0" presId="urn:microsoft.com/office/officeart/2008/layout/NameandTitleOrganizationalChart"/>
    <dgm:cxn modelId="{FFF347D8-47FA-4EB0-9E82-B53E59096954}" type="presOf" srcId="{EC72FD68-0950-4DF2-BDB7-8F39D4E02EED}" destId="{4C6D7294-864A-4091-9EC8-EFAF6D25C82A}" srcOrd="0" destOrd="0" presId="urn:microsoft.com/office/officeart/2008/layout/NameandTitleOrganizationalChart"/>
    <dgm:cxn modelId="{FE6E95B0-693A-4BE5-A0F4-EB58B39125E9}" type="presOf" srcId="{94628F87-AD5F-45E4-9357-7EDF64FE607E}" destId="{D606BC43-EBD6-4641-BFFF-E146C598A3A4}" srcOrd="0" destOrd="0" presId="urn:microsoft.com/office/officeart/2008/layout/NameandTitleOrganizationalChart"/>
    <dgm:cxn modelId="{CD56B361-A632-413B-9D01-B4D7CC536A38}" type="presOf" srcId="{1BE0E412-0D0C-423C-BD5B-BA0A51C4E589}" destId="{637AFE8B-10F5-4F71-B2DF-6E19A925189A}" srcOrd="0" destOrd="0" presId="urn:microsoft.com/office/officeart/2008/layout/NameandTitleOrganizationalChart"/>
    <dgm:cxn modelId="{8592D6AE-5E91-4244-9946-4DF72F2A5495}" type="presOf" srcId="{3A839421-C96A-4B5F-BBDD-B0F732DFFBB8}" destId="{E5F885FA-6940-4AF2-8FF1-3213F3908BDA}" srcOrd="0" destOrd="0" presId="urn:microsoft.com/office/officeart/2008/layout/NameandTitleOrganizationalChart"/>
    <dgm:cxn modelId="{A74E0FDB-E771-4453-A2AC-9C1011753500}" type="presOf" srcId="{693AADBC-761E-47A6-B3E3-108FB0E0BE2A}" destId="{C4881D2C-3702-4082-BDF2-6CEC9A028A7C}" srcOrd="0" destOrd="0" presId="urn:microsoft.com/office/officeart/2008/layout/NameandTitleOrganizationalChart"/>
    <dgm:cxn modelId="{98E7FA28-297D-4B3B-8AE9-446B089D80CC}" type="presOf" srcId="{467B2694-12CC-4AB8-BE4C-6BD35A84DA1C}" destId="{2AA12087-A1CC-4800-B138-4C5BBEC0100C}" srcOrd="0" destOrd="0" presId="urn:microsoft.com/office/officeart/2008/layout/NameandTitleOrganizationalChart"/>
    <dgm:cxn modelId="{BC1823D4-9982-42AE-91EE-903F6A80042A}" type="presParOf" srcId="{0BD64989-456E-42BC-8943-94EFAD6A1439}" destId="{037278C3-9A9B-4C21-BCB2-68C5CA3D575D}" srcOrd="0" destOrd="0" presId="urn:microsoft.com/office/officeart/2008/layout/NameandTitleOrganizationalChart"/>
    <dgm:cxn modelId="{004BFF48-70A1-474A-AC39-AC838C61A3F6}" type="presParOf" srcId="{037278C3-9A9B-4C21-BCB2-68C5CA3D575D}" destId="{969F0462-F40E-4667-A516-0D06E710DE47}" srcOrd="0" destOrd="0" presId="urn:microsoft.com/office/officeart/2008/layout/NameandTitleOrganizationalChart"/>
    <dgm:cxn modelId="{11124ECF-0054-4AD2-8275-12CF5D393661}" type="presParOf" srcId="{969F0462-F40E-4667-A516-0D06E710DE47}" destId="{4C6D7294-864A-4091-9EC8-EFAF6D25C82A}" srcOrd="0" destOrd="0" presId="urn:microsoft.com/office/officeart/2008/layout/NameandTitleOrganizationalChart"/>
    <dgm:cxn modelId="{C5C20426-866A-4882-A2EB-710F3126FBBC}" type="presParOf" srcId="{969F0462-F40E-4667-A516-0D06E710DE47}" destId="{637AFE8B-10F5-4F71-B2DF-6E19A925189A}" srcOrd="1" destOrd="0" presId="urn:microsoft.com/office/officeart/2008/layout/NameandTitleOrganizationalChart"/>
    <dgm:cxn modelId="{8D625544-4535-4009-BCA6-15A88D8392AC}" type="presParOf" srcId="{969F0462-F40E-4667-A516-0D06E710DE47}" destId="{DA8A585E-531D-49A6-9DCB-03CA817DC925}" srcOrd="2" destOrd="0" presId="urn:microsoft.com/office/officeart/2008/layout/NameandTitleOrganizationalChart"/>
    <dgm:cxn modelId="{3E68423E-1B8A-4372-9A33-F16EF6AF6F3C}" type="presParOf" srcId="{037278C3-9A9B-4C21-BCB2-68C5CA3D575D}" destId="{91B5B81E-0F84-4B16-9A85-08179A53433E}" srcOrd="1" destOrd="0" presId="urn:microsoft.com/office/officeart/2008/layout/NameandTitleOrganizationalChart"/>
    <dgm:cxn modelId="{C19A81CF-856E-466D-8604-B0F6C2BC6E7C}" type="presParOf" srcId="{91B5B81E-0F84-4B16-9A85-08179A53433E}" destId="{60871F00-A0F8-49D1-A136-64148C4A7120}" srcOrd="0" destOrd="0" presId="urn:microsoft.com/office/officeart/2008/layout/NameandTitleOrganizationalChart"/>
    <dgm:cxn modelId="{FF663E00-0F57-4E60-A00A-AB40AC2D845A}" type="presParOf" srcId="{91B5B81E-0F84-4B16-9A85-08179A53433E}" destId="{67A675EB-9546-45D5-BA94-24D09F446834}" srcOrd="1" destOrd="0" presId="urn:microsoft.com/office/officeart/2008/layout/NameandTitleOrganizationalChart"/>
    <dgm:cxn modelId="{4085AB11-F669-4900-A790-DBE1D1541C70}" type="presParOf" srcId="{67A675EB-9546-45D5-BA94-24D09F446834}" destId="{66FFD0F5-2206-4122-B01A-3D48A5EF31F9}" srcOrd="0" destOrd="0" presId="urn:microsoft.com/office/officeart/2008/layout/NameandTitleOrganizationalChart"/>
    <dgm:cxn modelId="{D8220530-7C33-44BA-BE6B-E0BA6D50240F}" type="presParOf" srcId="{66FFD0F5-2206-4122-B01A-3D48A5EF31F9}" destId="{E7A3D117-CE0F-4574-B13F-D2B11BB46A4D}" srcOrd="0" destOrd="0" presId="urn:microsoft.com/office/officeart/2008/layout/NameandTitleOrganizationalChart"/>
    <dgm:cxn modelId="{5B23BC85-4535-4EDB-BA64-0547EFC25E9B}" type="presParOf" srcId="{66FFD0F5-2206-4122-B01A-3D48A5EF31F9}" destId="{900E986B-CEFB-4CA3-97C4-1684CA2C275E}" srcOrd="1" destOrd="0" presId="urn:microsoft.com/office/officeart/2008/layout/NameandTitleOrganizationalChart"/>
    <dgm:cxn modelId="{409FFE31-0738-43CA-9B3A-2DC7BF573451}" type="presParOf" srcId="{66FFD0F5-2206-4122-B01A-3D48A5EF31F9}" destId="{015AD883-38D3-4F2D-BD78-A29C8B8545F8}" srcOrd="2" destOrd="0" presId="urn:microsoft.com/office/officeart/2008/layout/NameandTitleOrganizationalChart"/>
    <dgm:cxn modelId="{6504335C-AE6D-4EE9-BB69-4DB0C7B6F327}" type="presParOf" srcId="{67A675EB-9546-45D5-BA94-24D09F446834}" destId="{F8E8284C-A267-434E-9295-C0E57756CF2C}" srcOrd="1" destOrd="0" presId="urn:microsoft.com/office/officeart/2008/layout/NameandTitleOrganizationalChart"/>
    <dgm:cxn modelId="{1C9B6FD0-829B-4581-87CD-83B826CC7EBB}" type="presParOf" srcId="{67A675EB-9546-45D5-BA94-24D09F446834}" destId="{700ED020-8B3E-42B4-98BA-200E94DF8B90}" srcOrd="2" destOrd="0" presId="urn:microsoft.com/office/officeart/2008/layout/NameandTitleOrganizationalChart"/>
    <dgm:cxn modelId="{54F21554-D5B1-4360-BA44-07651C77CD75}" type="presParOf" srcId="{91B5B81E-0F84-4B16-9A85-08179A53433E}" destId="{EB62CEF1-48C8-4335-959A-521A7F5979C4}" srcOrd="2" destOrd="0" presId="urn:microsoft.com/office/officeart/2008/layout/NameandTitleOrganizationalChart"/>
    <dgm:cxn modelId="{5C02A9E7-52E7-4B1A-83EE-32B6A9C72964}" type="presParOf" srcId="{91B5B81E-0F84-4B16-9A85-08179A53433E}" destId="{2EB07257-DB07-4CF2-9DBF-7F74A0266C88}" srcOrd="3" destOrd="0" presId="urn:microsoft.com/office/officeart/2008/layout/NameandTitleOrganizationalChart"/>
    <dgm:cxn modelId="{1272D356-ACC8-44D3-B657-AEE1E527E673}" type="presParOf" srcId="{2EB07257-DB07-4CF2-9DBF-7F74A0266C88}" destId="{E9DDA4D6-CF63-4625-BABB-8583EAFA532C}" srcOrd="0" destOrd="0" presId="urn:microsoft.com/office/officeart/2008/layout/NameandTitleOrganizationalChart"/>
    <dgm:cxn modelId="{EDFDAEAA-B256-4579-8F8D-27790D0C83D8}" type="presParOf" srcId="{E9DDA4D6-CF63-4625-BABB-8583EAFA532C}" destId="{2AA12087-A1CC-4800-B138-4C5BBEC0100C}" srcOrd="0" destOrd="0" presId="urn:microsoft.com/office/officeart/2008/layout/NameandTitleOrganizationalChart"/>
    <dgm:cxn modelId="{141C0F7C-3D08-4D0E-8267-F361E3D251EA}" type="presParOf" srcId="{E9DDA4D6-CF63-4625-BABB-8583EAFA532C}" destId="{E5F885FA-6940-4AF2-8FF1-3213F3908BDA}" srcOrd="1" destOrd="0" presId="urn:microsoft.com/office/officeart/2008/layout/NameandTitleOrganizationalChart"/>
    <dgm:cxn modelId="{C5DB8F56-1F09-4D05-9A21-8F51313FB8FC}" type="presParOf" srcId="{E9DDA4D6-CF63-4625-BABB-8583EAFA532C}" destId="{84FA1DCF-DB8D-4EA6-B60D-1EDD7537F799}" srcOrd="2" destOrd="0" presId="urn:microsoft.com/office/officeart/2008/layout/NameandTitleOrganizationalChart"/>
    <dgm:cxn modelId="{CA184121-64DE-453C-9947-6984A8DB1E4C}" type="presParOf" srcId="{2EB07257-DB07-4CF2-9DBF-7F74A0266C88}" destId="{EBB4D675-0C4F-4602-A1F9-43FF24C1A5BB}" srcOrd="1" destOrd="0" presId="urn:microsoft.com/office/officeart/2008/layout/NameandTitleOrganizationalChart"/>
    <dgm:cxn modelId="{F9071868-8D10-478D-8F26-CA55601D65BB}" type="presParOf" srcId="{2EB07257-DB07-4CF2-9DBF-7F74A0266C88}" destId="{AFFA7782-B0E7-4966-91CA-73975781885D}" srcOrd="2" destOrd="0" presId="urn:microsoft.com/office/officeart/2008/layout/NameandTitleOrganizationalChart"/>
    <dgm:cxn modelId="{F17B0EB2-C5BA-4591-913E-765FD201F42E}" type="presParOf" srcId="{91B5B81E-0F84-4B16-9A85-08179A53433E}" destId="{132724DF-3EBE-4F80-B480-B52CCFD73360}" srcOrd="4" destOrd="0" presId="urn:microsoft.com/office/officeart/2008/layout/NameandTitleOrganizationalChart"/>
    <dgm:cxn modelId="{6DB9BB75-FC2F-4EA6-806B-06E228C74792}" type="presParOf" srcId="{91B5B81E-0F84-4B16-9A85-08179A53433E}" destId="{79E76CEB-730E-4685-95C0-DA1C028CAA46}" srcOrd="5" destOrd="0" presId="urn:microsoft.com/office/officeart/2008/layout/NameandTitleOrganizationalChart"/>
    <dgm:cxn modelId="{8139C2CE-6D10-4DD4-AD40-B8F7278F48AE}" type="presParOf" srcId="{79E76CEB-730E-4685-95C0-DA1C028CAA46}" destId="{C8EE87BD-C230-4304-88DD-4009B2FC9365}" srcOrd="0" destOrd="0" presId="urn:microsoft.com/office/officeart/2008/layout/NameandTitleOrganizationalChart"/>
    <dgm:cxn modelId="{BD943AD3-5106-4F87-ACD3-051D9808C87D}" type="presParOf" srcId="{C8EE87BD-C230-4304-88DD-4009B2FC9365}" destId="{D606BC43-EBD6-4641-BFFF-E146C598A3A4}" srcOrd="0" destOrd="0" presId="urn:microsoft.com/office/officeart/2008/layout/NameandTitleOrganizationalChart"/>
    <dgm:cxn modelId="{3A9F646A-20F4-4D7D-B091-C241B3B87A91}" type="presParOf" srcId="{C8EE87BD-C230-4304-88DD-4009B2FC9365}" destId="{C4881D2C-3702-4082-BDF2-6CEC9A028A7C}" srcOrd="1" destOrd="0" presId="urn:microsoft.com/office/officeart/2008/layout/NameandTitleOrganizationalChart"/>
    <dgm:cxn modelId="{E43CFDC6-1E18-46D0-B074-D1ABD451A86B}" type="presParOf" srcId="{C8EE87BD-C230-4304-88DD-4009B2FC9365}" destId="{9E5EF924-78BC-4A26-8FA3-B4EF23434678}" srcOrd="2" destOrd="0" presId="urn:microsoft.com/office/officeart/2008/layout/NameandTitleOrganizationalChart"/>
    <dgm:cxn modelId="{0636558F-A154-4CDF-AD88-EF13F7C7B57C}" type="presParOf" srcId="{79E76CEB-730E-4685-95C0-DA1C028CAA46}" destId="{DBBC6452-7CF7-47D5-94F5-5A08073F8716}" srcOrd="1" destOrd="0" presId="urn:microsoft.com/office/officeart/2008/layout/NameandTitleOrganizationalChart"/>
    <dgm:cxn modelId="{E52F23BD-040D-49F2-B3F4-F8A0A290C419}" type="presParOf" srcId="{79E76CEB-730E-4685-95C0-DA1C028CAA46}" destId="{194DE5DD-FF6B-4772-A783-ED36013C16A5}" srcOrd="2" destOrd="0" presId="urn:microsoft.com/office/officeart/2008/layout/NameandTitleOrganizationalChart"/>
    <dgm:cxn modelId="{0617321B-3C96-4163-8905-4BCC6E0F22BA}" type="presParOf" srcId="{037278C3-9A9B-4C21-BCB2-68C5CA3D575D}" destId="{C8015DB6-4409-48ED-A830-C65D53667A41}"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514571-0FAA-49AE-AF7C-E93B8D808313}" type="doc">
      <dgm:prSet loTypeId="urn:microsoft.com/office/officeart/2005/8/layout/process1" loCatId="process" qsTypeId="urn:microsoft.com/office/officeart/2005/8/quickstyle/simple1" qsCatId="simple" csTypeId="urn:microsoft.com/office/officeart/2005/8/colors/accent1_2" csCatId="accent1" phldr="1"/>
      <dgm:spPr/>
    </dgm:pt>
    <dgm:pt modelId="{00893887-6E4F-4D29-84CF-5E397492C04D}">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考核内容</a:t>
          </a:r>
        </a:p>
      </dgm:t>
    </dgm:pt>
    <dgm:pt modelId="{6A9158FE-52E9-439C-8D7D-B0588B327B71}" type="parTrans" cxnId="{14B8D720-30D9-47AC-B9BD-637718365EEA}">
      <dgm:prSet/>
      <dgm:spPr/>
      <dgm:t>
        <a:bodyPr/>
        <a:lstStyle/>
        <a:p>
          <a:endParaRPr lang="zh-CN" altLang="en-US"/>
        </a:p>
      </dgm:t>
    </dgm:pt>
    <dgm:pt modelId="{8F1800EA-0F77-41EB-9635-3F8D179E2608}" type="sibTrans" cxnId="{14B8D720-30D9-47AC-B9BD-637718365EEA}">
      <dgm:prSet/>
      <dgm:spPr/>
      <dgm:t>
        <a:bodyPr/>
        <a:lstStyle/>
        <a:p>
          <a:endParaRPr lang="zh-CN" altLang="en-US"/>
        </a:p>
      </dgm:t>
    </dgm:pt>
    <dgm:pt modelId="{88CF2711-701D-458B-868B-47441AF24991}">
      <dgm:prSet phldrT="[文本]"/>
      <dgm:spPr/>
      <dgm:t>
        <a:bodyPr/>
        <a:lstStyle/>
        <a:p>
          <a:r>
            <a:rPr lang="zh-CN" altLang="en-US" dirty="0"/>
            <a:t>基本要求</a:t>
          </a:r>
        </a:p>
      </dgm:t>
    </dgm:pt>
    <dgm:pt modelId="{57D9A399-0FAC-4374-9AD4-3344DEF8FC56}" type="parTrans" cxnId="{31844E52-E3FF-4DC7-81E9-C152F11E9F82}">
      <dgm:prSet/>
      <dgm:spPr/>
      <dgm:t>
        <a:bodyPr/>
        <a:lstStyle/>
        <a:p>
          <a:endParaRPr lang="zh-CN" altLang="en-US"/>
        </a:p>
      </dgm:t>
    </dgm:pt>
    <dgm:pt modelId="{5DEB3C5D-B6C0-440C-B40C-37A3422895FF}" type="sibTrans" cxnId="{31844E52-E3FF-4DC7-81E9-C152F11E9F82}">
      <dgm:prSet/>
      <dgm:spPr/>
      <dgm:t>
        <a:bodyPr/>
        <a:lstStyle/>
        <a:p>
          <a:endParaRPr lang="zh-CN" altLang="en-US"/>
        </a:p>
      </dgm:t>
    </dgm:pt>
    <dgm:pt modelId="{3D45C938-5739-48BF-9E30-E61CEBBEEC12}">
      <dgm:prSet phldrT="[文本]"/>
      <dgm:spPr/>
      <dgm:t>
        <a:bodyPr/>
        <a:lstStyle/>
        <a:p>
          <a:r>
            <a:rPr lang="zh-CN" altLang="en-US" dirty="0"/>
            <a:t>申请步骤</a:t>
          </a:r>
        </a:p>
      </dgm:t>
    </dgm:pt>
    <dgm:pt modelId="{286AD4A6-1D61-4DD2-8D73-3FE1161AC97D}" type="parTrans" cxnId="{179A3B55-17EE-4EE6-B4CF-234F161D01E0}">
      <dgm:prSet/>
      <dgm:spPr/>
      <dgm:t>
        <a:bodyPr/>
        <a:lstStyle/>
        <a:p>
          <a:endParaRPr lang="zh-CN" altLang="en-US"/>
        </a:p>
      </dgm:t>
    </dgm:pt>
    <dgm:pt modelId="{E952F73B-F69A-481A-9E71-7B707BE56688}" type="sibTrans" cxnId="{179A3B55-17EE-4EE6-B4CF-234F161D01E0}">
      <dgm:prSet/>
      <dgm:spPr/>
      <dgm:t>
        <a:bodyPr/>
        <a:lstStyle/>
        <a:p>
          <a:endParaRPr lang="zh-CN" altLang="en-US"/>
        </a:p>
      </dgm:t>
    </dgm:pt>
    <dgm:pt modelId="{7943D03A-74A5-44B5-9AD1-8DCE7ED62A53}" type="pres">
      <dgm:prSet presAssocID="{C2514571-0FAA-49AE-AF7C-E93B8D808313}" presName="Name0" presStyleCnt="0">
        <dgm:presLayoutVars>
          <dgm:dir/>
          <dgm:resizeHandles val="exact"/>
        </dgm:presLayoutVars>
      </dgm:prSet>
      <dgm:spPr/>
    </dgm:pt>
    <dgm:pt modelId="{0328D7F7-F46A-41C8-970F-1120B315A9DC}" type="pres">
      <dgm:prSet presAssocID="{00893887-6E4F-4D29-84CF-5E397492C04D}" presName="node" presStyleLbl="node1" presStyleIdx="0" presStyleCnt="3">
        <dgm:presLayoutVars>
          <dgm:bulletEnabled val="1"/>
        </dgm:presLayoutVars>
      </dgm:prSet>
      <dgm:spPr/>
      <dgm:t>
        <a:bodyPr/>
        <a:lstStyle/>
        <a:p>
          <a:endParaRPr lang="zh-CN" altLang="en-US"/>
        </a:p>
      </dgm:t>
    </dgm:pt>
    <dgm:pt modelId="{9FDB30B3-244A-4238-9873-E6968AD88EE7}" type="pres">
      <dgm:prSet presAssocID="{8F1800EA-0F77-41EB-9635-3F8D179E2608}" presName="sibTrans" presStyleLbl="sibTrans2D1" presStyleIdx="0" presStyleCnt="2"/>
      <dgm:spPr/>
      <dgm:t>
        <a:bodyPr/>
        <a:lstStyle/>
        <a:p>
          <a:endParaRPr lang="zh-CN" altLang="en-US"/>
        </a:p>
      </dgm:t>
    </dgm:pt>
    <dgm:pt modelId="{3B3F4104-1174-4C80-A4A4-DF96AAA4AC87}" type="pres">
      <dgm:prSet presAssocID="{8F1800EA-0F77-41EB-9635-3F8D179E2608}" presName="connectorText" presStyleLbl="sibTrans2D1" presStyleIdx="0" presStyleCnt="2"/>
      <dgm:spPr/>
      <dgm:t>
        <a:bodyPr/>
        <a:lstStyle/>
        <a:p>
          <a:endParaRPr lang="zh-CN" altLang="en-US"/>
        </a:p>
      </dgm:t>
    </dgm:pt>
    <dgm:pt modelId="{30B5E9F0-E552-438D-8A76-C0E8619E07A6}" type="pres">
      <dgm:prSet presAssocID="{88CF2711-701D-458B-868B-47441AF24991}" presName="node" presStyleLbl="node1" presStyleIdx="1" presStyleCnt="3">
        <dgm:presLayoutVars>
          <dgm:bulletEnabled val="1"/>
        </dgm:presLayoutVars>
      </dgm:prSet>
      <dgm:spPr/>
      <dgm:t>
        <a:bodyPr/>
        <a:lstStyle/>
        <a:p>
          <a:endParaRPr lang="zh-CN" altLang="en-US"/>
        </a:p>
      </dgm:t>
    </dgm:pt>
    <dgm:pt modelId="{59ECD8EA-D5F9-42D1-84E4-0F3DA556140E}" type="pres">
      <dgm:prSet presAssocID="{5DEB3C5D-B6C0-440C-B40C-37A3422895FF}" presName="sibTrans" presStyleLbl="sibTrans2D1" presStyleIdx="1" presStyleCnt="2"/>
      <dgm:spPr/>
      <dgm:t>
        <a:bodyPr/>
        <a:lstStyle/>
        <a:p>
          <a:endParaRPr lang="zh-CN" altLang="en-US"/>
        </a:p>
      </dgm:t>
    </dgm:pt>
    <dgm:pt modelId="{FE4E2AF1-E673-412F-84FB-141B9EBB72DD}" type="pres">
      <dgm:prSet presAssocID="{5DEB3C5D-B6C0-440C-B40C-37A3422895FF}" presName="connectorText" presStyleLbl="sibTrans2D1" presStyleIdx="1" presStyleCnt="2"/>
      <dgm:spPr/>
      <dgm:t>
        <a:bodyPr/>
        <a:lstStyle/>
        <a:p>
          <a:endParaRPr lang="zh-CN" altLang="en-US"/>
        </a:p>
      </dgm:t>
    </dgm:pt>
    <dgm:pt modelId="{A8A7ACDF-9AA8-4F55-80D5-97FF32F7ACA3}" type="pres">
      <dgm:prSet presAssocID="{3D45C938-5739-48BF-9E30-E61CEBBEEC12}" presName="node" presStyleLbl="node1" presStyleIdx="2" presStyleCnt="3">
        <dgm:presLayoutVars>
          <dgm:bulletEnabled val="1"/>
        </dgm:presLayoutVars>
      </dgm:prSet>
      <dgm:spPr/>
      <dgm:t>
        <a:bodyPr/>
        <a:lstStyle/>
        <a:p>
          <a:endParaRPr lang="zh-CN" altLang="en-US"/>
        </a:p>
      </dgm:t>
    </dgm:pt>
  </dgm:ptLst>
  <dgm:cxnLst>
    <dgm:cxn modelId="{8ADAED6A-E17D-42AA-AFE6-EA85BE06AF4B}" type="presOf" srcId="{00893887-6E4F-4D29-84CF-5E397492C04D}" destId="{0328D7F7-F46A-41C8-970F-1120B315A9DC}" srcOrd="0" destOrd="0" presId="urn:microsoft.com/office/officeart/2005/8/layout/process1"/>
    <dgm:cxn modelId="{14B8D720-30D9-47AC-B9BD-637718365EEA}" srcId="{C2514571-0FAA-49AE-AF7C-E93B8D808313}" destId="{00893887-6E4F-4D29-84CF-5E397492C04D}" srcOrd="0" destOrd="0" parTransId="{6A9158FE-52E9-439C-8D7D-B0588B327B71}" sibTransId="{8F1800EA-0F77-41EB-9635-3F8D179E2608}"/>
    <dgm:cxn modelId="{6C160B21-B97C-44DF-AE39-9A2965BB9830}" type="presOf" srcId="{3D45C938-5739-48BF-9E30-E61CEBBEEC12}" destId="{A8A7ACDF-9AA8-4F55-80D5-97FF32F7ACA3}" srcOrd="0" destOrd="0" presId="urn:microsoft.com/office/officeart/2005/8/layout/process1"/>
    <dgm:cxn modelId="{93EE9510-C1FA-40AF-BEE5-BF1B561336BD}" type="presOf" srcId="{8F1800EA-0F77-41EB-9635-3F8D179E2608}" destId="{9FDB30B3-244A-4238-9873-E6968AD88EE7}" srcOrd="0" destOrd="0" presId="urn:microsoft.com/office/officeart/2005/8/layout/process1"/>
    <dgm:cxn modelId="{179A3B55-17EE-4EE6-B4CF-234F161D01E0}" srcId="{C2514571-0FAA-49AE-AF7C-E93B8D808313}" destId="{3D45C938-5739-48BF-9E30-E61CEBBEEC12}" srcOrd="2" destOrd="0" parTransId="{286AD4A6-1D61-4DD2-8D73-3FE1161AC97D}" sibTransId="{E952F73B-F69A-481A-9E71-7B707BE56688}"/>
    <dgm:cxn modelId="{F99D4BC4-5ED5-4C8F-9DCD-D034ED2E2A36}" type="presOf" srcId="{8F1800EA-0F77-41EB-9635-3F8D179E2608}" destId="{3B3F4104-1174-4C80-A4A4-DF96AAA4AC87}" srcOrd="1" destOrd="0" presId="urn:microsoft.com/office/officeart/2005/8/layout/process1"/>
    <dgm:cxn modelId="{BE7F8C12-0EE2-4752-9813-708C74C57005}" type="presOf" srcId="{5DEB3C5D-B6C0-440C-B40C-37A3422895FF}" destId="{59ECD8EA-D5F9-42D1-84E4-0F3DA556140E}" srcOrd="0" destOrd="0" presId="urn:microsoft.com/office/officeart/2005/8/layout/process1"/>
    <dgm:cxn modelId="{B724687D-570A-46D2-A57B-F2F4D875D108}" type="presOf" srcId="{88CF2711-701D-458B-868B-47441AF24991}" destId="{30B5E9F0-E552-438D-8A76-C0E8619E07A6}" srcOrd="0" destOrd="0" presId="urn:microsoft.com/office/officeart/2005/8/layout/process1"/>
    <dgm:cxn modelId="{31844E52-E3FF-4DC7-81E9-C152F11E9F82}" srcId="{C2514571-0FAA-49AE-AF7C-E93B8D808313}" destId="{88CF2711-701D-458B-868B-47441AF24991}" srcOrd="1" destOrd="0" parTransId="{57D9A399-0FAC-4374-9AD4-3344DEF8FC56}" sibTransId="{5DEB3C5D-B6C0-440C-B40C-37A3422895FF}"/>
    <dgm:cxn modelId="{06781E23-FB75-40D2-A847-F5B36A053194}" type="presOf" srcId="{5DEB3C5D-B6C0-440C-B40C-37A3422895FF}" destId="{FE4E2AF1-E673-412F-84FB-141B9EBB72DD}" srcOrd="1" destOrd="0" presId="urn:microsoft.com/office/officeart/2005/8/layout/process1"/>
    <dgm:cxn modelId="{AD95BD72-1456-4ADB-8540-B1BB3E0C2B93}" type="presOf" srcId="{C2514571-0FAA-49AE-AF7C-E93B8D808313}" destId="{7943D03A-74A5-44B5-9AD1-8DCE7ED62A53}" srcOrd="0" destOrd="0" presId="urn:microsoft.com/office/officeart/2005/8/layout/process1"/>
    <dgm:cxn modelId="{48ABEBDD-967F-4EBB-985B-DB7FDCA802C2}" type="presParOf" srcId="{7943D03A-74A5-44B5-9AD1-8DCE7ED62A53}" destId="{0328D7F7-F46A-41C8-970F-1120B315A9DC}" srcOrd="0" destOrd="0" presId="urn:microsoft.com/office/officeart/2005/8/layout/process1"/>
    <dgm:cxn modelId="{BB652C80-504B-497F-9A0E-737B22583D4A}" type="presParOf" srcId="{7943D03A-74A5-44B5-9AD1-8DCE7ED62A53}" destId="{9FDB30B3-244A-4238-9873-E6968AD88EE7}" srcOrd="1" destOrd="0" presId="urn:microsoft.com/office/officeart/2005/8/layout/process1"/>
    <dgm:cxn modelId="{E3A93079-3811-452C-A781-66DCE78F9F9B}" type="presParOf" srcId="{9FDB30B3-244A-4238-9873-E6968AD88EE7}" destId="{3B3F4104-1174-4C80-A4A4-DF96AAA4AC87}" srcOrd="0" destOrd="0" presId="urn:microsoft.com/office/officeart/2005/8/layout/process1"/>
    <dgm:cxn modelId="{24C70A65-F0AA-4CF8-A629-CDA90BB183DD}" type="presParOf" srcId="{7943D03A-74A5-44B5-9AD1-8DCE7ED62A53}" destId="{30B5E9F0-E552-438D-8A76-C0E8619E07A6}" srcOrd="2" destOrd="0" presId="urn:microsoft.com/office/officeart/2005/8/layout/process1"/>
    <dgm:cxn modelId="{9E984AC0-4D60-4A21-876A-7EC52D4A704C}" type="presParOf" srcId="{7943D03A-74A5-44B5-9AD1-8DCE7ED62A53}" destId="{59ECD8EA-D5F9-42D1-84E4-0F3DA556140E}" srcOrd="3" destOrd="0" presId="urn:microsoft.com/office/officeart/2005/8/layout/process1"/>
    <dgm:cxn modelId="{7606B222-7AE2-4EED-B8A3-F413FB6EF4B7}" type="presParOf" srcId="{59ECD8EA-D5F9-42D1-84E4-0F3DA556140E}" destId="{FE4E2AF1-E673-412F-84FB-141B9EBB72DD}" srcOrd="0" destOrd="0" presId="urn:microsoft.com/office/officeart/2005/8/layout/process1"/>
    <dgm:cxn modelId="{2606070A-B85A-4DC9-8ADA-5F071B8CC1B3}" type="presParOf" srcId="{7943D03A-74A5-44B5-9AD1-8DCE7ED62A53}" destId="{A8A7ACDF-9AA8-4F55-80D5-97FF32F7AC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E69240-4082-4E2F-9A2C-5C81E9CAD49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B03AE07C-1BA4-4DB1-8E29-84FB0483ED09}">
      <dgm:prSet phldrT="[文本]" custT="1"/>
      <dgm:spPr/>
      <dgm:t>
        <a:bodyPr/>
        <a:lstStyle/>
        <a:p>
          <a:r>
            <a:rPr lang="zh-CN" altLang="en-US" sz="2800" b="1" dirty="0"/>
            <a:t>评审内容</a:t>
          </a:r>
        </a:p>
      </dgm:t>
    </dgm:pt>
    <dgm:pt modelId="{767C8D5C-53CA-4C68-B6E5-2A453A394D93}" type="parTrans" cxnId="{81888E68-1785-42EA-8487-8E7683112445}">
      <dgm:prSet/>
      <dgm:spPr/>
      <dgm:t>
        <a:bodyPr/>
        <a:lstStyle/>
        <a:p>
          <a:endParaRPr lang="zh-CN" altLang="en-US"/>
        </a:p>
      </dgm:t>
    </dgm:pt>
    <dgm:pt modelId="{B04D7E94-F427-4E6D-854A-C13F7AD29E1A}" type="sibTrans" cxnId="{81888E68-1785-42EA-8487-8E7683112445}">
      <dgm:prSet/>
      <dgm:spPr/>
      <dgm:t>
        <a:bodyPr/>
        <a:lstStyle/>
        <a:p>
          <a:endParaRPr lang="zh-CN" altLang="en-US"/>
        </a:p>
      </dgm:t>
    </dgm:pt>
    <dgm:pt modelId="{1B2E65AD-7A87-430D-861E-5AD5CFC97960}">
      <dgm:prSet phldrT="[文本]" custT="1"/>
      <dgm:spPr/>
      <dgm:t>
        <a:bodyPr/>
        <a:lstStyle/>
        <a:p>
          <a:r>
            <a:rPr lang="zh-CN" altLang="en-US" sz="2800" b="1" dirty="0"/>
            <a:t>组织机构</a:t>
          </a:r>
        </a:p>
      </dgm:t>
    </dgm:pt>
    <dgm:pt modelId="{62A80AAA-FDFA-4DC6-9C2A-6F82209BB1A5}" type="parTrans" cxnId="{451C34FA-C3BD-48F3-ADD6-6C1F434F3771}">
      <dgm:prSet/>
      <dgm:spPr/>
      <dgm:t>
        <a:bodyPr/>
        <a:lstStyle/>
        <a:p>
          <a:endParaRPr lang="zh-CN" altLang="en-US"/>
        </a:p>
      </dgm:t>
    </dgm:pt>
    <dgm:pt modelId="{E4891541-BE1B-4FED-82D0-DECA85BF094D}" type="sibTrans" cxnId="{451C34FA-C3BD-48F3-ADD6-6C1F434F3771}">
      <dgm:prSet/>
      <dgm:spPr/>
      <dgm:t>
        <a:bodyPr/>
        <a:lstStyle/>
        <a:p>
          <a:endParaRPr lang="zh-CN" altLang="en-US"/>
        </a:p>
      </dgm:t>
    </dgm:pt>
    <dgm:pt modelId="{79CDDC92-C8EE-42D4-B86B-0E4119B0B291}">
      <dgm:prSet phldrT="[文本]" custT="1"/>
      <dgm:spPr/>
      <dgm:t>
        <a:bodyPr/>
        <a:lstStyle/>
        <a:p>
          <a:r>
            <a:rPr lang="zh-CN" altLang="en-US" sz="2800" b="1" dirty="0"/>
            <a:t>仪器设备</a:t>
          </a:r>
        </a:p>
      </dgm:t>
    </dgm:pt>
    <dgm:pt modelId="{236E5C8E-8404-4C91-A41D-77FDFFDA5B12}" type="parTrans" cxnId="{955AB854-4CC4-4416-8893-2EC0B7E1B624}">
      <dgm:prSet/>
      <dgm:spPr/>
      <dgm:t>
        <a:bodyPr/>
        <a:lstStyle/>
        <a:p>
          <a:endParaRPr lang="zh-CN" altLang="en-US"/>
        </a:p>
      </dgm:t>
    </dgm:pt>
    <dgm:pt modelId="{03EB2BE8-125E-4D76-89C2-3A8FA5401A0E}" type="sibTrans" cxnId="{955AB854-4CC4-4416-8893-2EC0B7E1B624}">
      <dgm:prSet/>
      <dgm:spPr/>
      <dgm:t>
        <a:bodyPr/>
        <a:lstStyle/>
        <a:p>
          <a:endParaRPr lang="zh-CN" altLang="en-US"/>
        </a:p>
      </dgm:t>
    </dgm:pt>
    <dgm:pt modelId="{012FDAE4-1B11-408A-8A2B-81F7E3D8E44C}">
      <dgm:prSet phldrT="[文本]" custT="1"/>
      <dgm:spPr/>
      <dgm:t>
        <a:bodyPr/>
        <a:lstStyle/>
        <a:p>
          <a:r>
            <a:rPr lang="zh-CN" altLang="en-US" sz="2800" b="1" dirty="0"/>
            <a:t>监测工作</a:t>
          </a:r>
        </a:p>
      </dgm:t>
    </dgm:pt>
    <dgm:pt modelId="{E8215EE1-8717-4CCD-9D02-B15EEAAE8D83}" type="parTrans" cxnId="{F8DCF88C-D016-4EA5-BE7C-A48425FE1EE5}">
      <dgm:prSet/>
      <dgm:spPr/>
      <dgm:t>
        <a:bodyPr/>
        <a:lstStyle/>
        <a:p>
          <a:endParaRPr lang="zh-CN" altLang="en-US"/>
        </a:p>
      </dgm:t>
    </dgm:pt>
    <dgm:pt modelId="{05F3B140-718F-481C-A21D-72DE060DB155}" type="sibTrans" cxnId="{F8DCF88C-D016-4EA5-BE7C-A48425FE1EE5}">
      <dgm:prSet/>
      <dgm:spPr/>
      <dgm:t>
        <a:bodyPr/>
        <a:lstStyle/>
        <a:p>
          <a:endParaRPr lang="zh-CN" altLang="en-US"/>
        </a:p>
      </dgm:t>
    </dgm:pt>
    <dgm:pt modelId="{A1D60F34-8779-40A5-A70A-8392E1DF1815}">
      <dgm:prSet phldrT="[文本]" custT="1"/>
      <dgm:spPr/>
      <dgm:t>
        <a:bodyPr/>
        <a:lstStyle/>
        <a:p>
          <a:r>
            <a:rPr lang="zh-CN" altLang="en-US" sz="2800" b="1" dirty="0"/>
            <a:t>人员</a:t>
          </a:r>
        </a:p>
      </dgm:t>
    </dgm:pt>
    <dgm:pt modelId="{9621F038-D8E4-4121-BE26-FE1B087D16DF}" type="parTrans" cxnId="{C4B711A9-A5B7-4A1E-AF60-C393C30CFA40}">
      <dgm:prSet/>
      <dgm:spPr/>
      <dgm:t>
        <a:bodyPr/>
        <a:lstStyle/>
        <a:p>
          <a:endParaRPr lang="zh-CN" altLang="en-US"/>
        </a:p>
      </dgm:t>
    </dgm:pt>
    <dgm:pt modelId="{6EEA686C-FCF9-4824-921B-ECA5BCE125FE}" type="sibTrans" cxnId="{C4B711A9-A5B7-4A1E-AF60-C393C30CFA40}">
      <dgm:prSet/>
      <dgm:spPr/>
      <dgm:t>
        <a:bodyPr/>
        <a:lstStyle/>
        <a:p>
          <a:endParaRPr lang="zh-CN" altLang="en-US"/>
        </a:p>
      </dgm:t>
    </dgm:pt>
    <dgm:pt modelId="{B115EFED-19C2-4CD8-8EBB-327F0316F576}">
      <dgm:prSet phldrT="[文本]"/>
      <dgm:spPr/>
      <dgm:t>
        <a:bodyPr/>
        <a:lstStyle/>
        <a:p>
          <a:r>
            <a:rPr lang="zh-CN" altLang="en-US" dirty="0"/>
            <a:t>环境</a:t>
          </a:r>
        </a:p>
      </dgm:t>
    </dgm:pt>
    <dgm:pt modelId="{18494BC4-9D6B-424B-9A13-86E982020CCB}" type="parTrans" cxnId="{800ED1E4-CA4A-403B-AA38-34271449BBD7}">
      <dgm:prSet/>
      <dgm:spPr/>
      <dgm:t>
        <a:bodyPr/>
        <a:lstStyle/>
        <a:p>
          <a:endParaRPr lang="zh-CN" altLang="en-US"/>
        </a:p>
      </dgm:t>
    </dgm:pt>
    <dgm:pt modelId="{4A51E3A6-3CDE-441E-BC5B-79CB3C886E66}" type="sibTrans" cxnId="{800ED1E4-CA4A-403B-AA38-34271449BBD7}">
      <dgm:prSet/>
      <dgm:spPr/>
      <dgm:t>
        <a:bodyPr/>
        <a:lstStyle/>
        <a:p>
          <a:endParaRPr lang="zh-CN" altLang="en-US"/>
        </a:p>
      </dgm:t>
    </dgm:pt>
    <dgm:pt modelId="{E39A8777-BCF4-411D-93B3-ABCC39C099DD}">
      <dgm:prSet phldrT="[文本]"/>
      <dgm:spPr/>
      <dgm:t>
        <a:bodyPr/>
        <a:lstStyle/>
        <a:p>
          <a:r>
            <a:rPr lang="zh-CN" altLang="en-US" dirty="0"/>
            <a:t>工作制度</a:t>
          </a:r>
        </a:p>
      </dgm:t>
    </dgm:pt>
    <dgm:pt modelId="{105D0C87-A438-4B61-8350-23BA2FB973FE}" type="parTrans" cxnId="{717753F5-FC0C-4C0C-8E3B-F17F486106A9}">
      <dgm:prSet/>
      <dgm:spPr/>
      <dgm:t>
        <a:bodyPr/>
        <a:lstStyle/>
        <a:p>
          <a:endParaRPr lang="zh-CN" altLang="en-US"/>
        </a:p>
      </dgm:t>
    </dgm:pt>
    <dgm:pt modelId="{7BC801BA-0FEF-4A2A-BCD8-82E67F31D7BF}" type="sibTrans" cxnId="{717753F5-FC0C-4C0C-8E3B-F17F486106A9}">
      <dgm:prSet/>
      <dgm:spPr/>
      <dgm:t>
        <a:bodyPr/>
        <a:lstStyle/>
        <a:p>
          <a:endParaRPr lang="zh-CN" altLang="en-US"/>
        </a:p>
      </dgm:t>
    </dgm:pt>
    <dgm:pt modelId="{D7A87D89-60EA-4FF2-BE8E-4C2AD5704D39}" type="pres">
      <dgm:prSet presAssocID="{BAE69240-4082-4E2F-9A2C-5C81E9CAD491}" presName="Name0" presStyleCnt="0">
        <dgm:presLayoutVars>
          <dgm:orgChart val="1"/>
          <dgm:chPref val="1"/>
          <dgm:dir/>
          <dgm:animOne val="branch"/>
          <dgm:animLvl val="lvl"/>
          <dgm:resizeHandles/>
        </dgm:presLayoutVars>
      </dgm:prSet>
      <dgm:spPr/>
      <dgm:t>
        <a:bodyPr/>
        <a:lstStyle/>
        <a:p>
          <a:endParaRPr lang="zh-CN" altLang="en-US"/>
        </a:p>
      </dgm:t>
    </dgm:pt>
    <dgm:pt modelId="{EED282B2-4971-4130-A4B9-75D7E5AE6CCE}" type="pres">
      <dgm:prSet presAssocID="{B03AE07C-1BA4-4DB1-8E29-84FB0483ED09}" presName="hierRoot1" presStyleCnt="0">
        <dgm:presLayoutVars>
          <dgm:hierBranch val="init"/>
        </dgm:presLayoutVars>
      </dgm:prSet>
      <dgm:spPr/>
    </dgm:pt>
    <dgm:pt modelId="{A24ED320-D2A7-4D44-B0CF-A2BB3D7FECAD}" type="pres">
      <dgm:prSet presAssocID="{B03AE07C-1BA4-4DB1-8E29-84FB0483ED09}" presName="rootComposite1" presStyleCnt="0"/>
      <dgm:spPr/>
    </dgm:pt>
    <dgm:pt modelId="{2464B619-BC38-4B4B-9826-A64CE8CC9E91}" type="pres">
      <dgm:prSet presAssocID="{B03AE07C-1BA4-4DB1-8E29-84FB0483ED09}" presName="rootText1" presStyleLbl="alignAcc1" presStyleIdx="0" presStyleCnt="0">
        <dgm:presLayoutVars>
          <dgm:chPref val="3"/>
        </dgm:presLayoutVars>
      </dgm:prSet>
      <dgm:spPr/>
      <dgm:t>
        <a:bodyPr/>
        <a:lstStyle/>
        <a:p>
          <a:endParaRPr lang="zh-CN" altLang="en-US"/>
        </a:p>
      </dgm:t>
    </dgm:pt>
    <dgm:pt modelId="{186E2CBD-AE10-4866-BA59-2C703BF19988}" type="pres">
      <dgm:prSet presAssocID="{B03AE07C-1BA4-4DB1-8E29-84FB0483ED09}" presName="topArc1" presStyleLbl="parChTrans1D1" presStyleIdx="0" presStyleCnt="14"/>
      <dgm:spPr/>
    </dgm:pt>
    <dgm:pt modelId="{9A8EABC3-5C8E-4787-9C79-36B55D421A02}" type="pres">
      <dgm:prSet presAssocID="{B03AE07C-1BA4-4DB1-8E29-84FB0483ED09}" presName="bottomArc1" presStyleLbl="parChTrans1D1" presStyleIdx="1" presStyleCnt="14"/>
      <dgm:spPr/>
    </dgm:pt>
    <dgm:pt modelId="{40FBA5F1-00B9-41A1-B53E-F52CEA4846C4}" type="pres">
      <dgm:prSet presAssocID="{B03AE07C-1BA4-4DB1-8E29-84FB0483ED09}" presName="topConnNode1" presStyleLbl="node1" presStyleIdx="0" presStyleCnt="0"/>
      <dgm:spPr/>
      <dgm:t>
        <a:bodyPr/>
        <a:lstStyle/>
        <a:p>
          <a:endParaRPr lang="zh-CN" altLang="en-US"/>
        </a:p>
      </dgm:t>
    </dgm:pt>
    <dgm:pt modelId="{F041C710-500A-41BF-81A6-3D77565B1A3C}" type="pres">
      <dgm:prSet presAssocID="{B03AE07C-1BA4-4DB1-8E29-84FB0483ED09}" presName="hierChild2" presStyleCnt="0"/>
      <dgm:spPr/>
    </dgm:pt>
    <dgm:pt modelId="{8729E606-1DD9-4E6B-82D7-BF2350C774E1}" type="pres">
      <dgm:prSet presAssocID="{62A80AAA-FDFA-4DC6-9C2A-6F82209BB1A5}" presName="Name28" presStyleLbl="parChTrans1D2" presStyleIdx="0" presStyleCnt="6"/>
      <dgm:spPr/>
      <dgm:t>
        <a:bodyPr/>
        <a:lstStyle/>
        <a:p>
          <a:endParaRPr lang="zh-CN" altLang="en-US"/>
        </a:p>
      </dgm:t>
    </dgm:pt>
    <dgm:pt modelId="{A1441D9C-47DA-473B-AB01-CF1D50942411}" type="pres">
      <dgm:prSet presAssocID="{1B2E65AD-7A87-430D-861E-5AD5CFC97960}" presName="hierRoot2" presStyleCnt="0">
        <dgm:presLayoutVars>
          <dgm:hierBranch val="init"/>
        </dgm:presLayoutVars>
      </dgm:prSet>
      <dgm:spPr/>
    </dgm:pt>
    <dgm:pt modelId="{52346213-D0E9-4869-BB9F-13DC58459AEA}" type="pres">
      <dgm:prSet presAssocID="{1B2E65AD-7A87-430D-861E-5AD5CFC97960}" presName="rootComposite2" presStyleCnt="0"/>
      <dgm:spPr/>
    </dgm:pt>
    <dgm:pt modelId="{E1FD7A54-EB22-4693-BF57-330F994315D3}" type="pres">
      <dgm:prSet presAssocID="{1B2E65AD-7A87-430D-861E-5AD5CFC97960}" presName="rootText2" presStyleLbl="alignAcc1" presStyleIdx="0" presStyleCnt="0">
        <dgm:presLayoutVars>
          <dgm:chPref val="3"/>
        </dgm:presLayoutVars>
      </dgm:prSet>
      <dgm:spPr/>
      <dgm:t>
        <a:bodyPr/>
        <a:lstStyle/>
        <a:p>
          <a:endParaRPr lang="zh-CN" altLang="en-US"/>
        </a:p>
      </dgm:t>
    </dgm:pt>
    <dgm:pt modelId="{256FB4F9-1133-4EED-88D2-0CB7E96280C9}" type="pres">
      <dgm:prSet presAssocID="{1B2E65AD-7A87-430D-861E-5AD5CFC97960}" presName="topArc2" presStyleLbl="parChTrans1D1" presStyleIdx="2" presStyleCnt="14"/>
      <dgm:spPr/>
    </dgm:pt>
    <dgm:pt modelId="{DF59EA8D-33C3-4704-91D6-56D91FA1F8A3}" type="pres">
      <dgm:prSet presAssocID="{1B2E65AD-7A87-430D-861E-5AD5CFC97960}" presName="bottomArc2" presStyleLbl="parChTrans1D1" presStyleIdx="3" presStyleCnt="14"/>
      <dgm:spPr/>
    </dgm:pt>
    <dgm:pt modelId="{3FC192C8-3899-472B-B2AD-2960B4A3B5E3}" type="pres">
      <dgm:prSet presAssocID="{1B2E65AD-7A87-430D-861E-5AD5CFC97960}" presName="topConnNode2" presStyleLbl="node2" presStyleIdx="0" presStyleCnt="0"/>
      <dgm:spPr/>
      <dgm:t>
        <a:bodyPr/>
        <a:lstStyle/>
        <a:p>
          <a:endParaRPr lang="zh-CN" altLang="en-US"/>
        </a:p>
      </dgm:t>
    </dgm:pt>
    <dgm:pt modelId="{5B5D6A0D-82C3-40D4-88EB-5AECB1448418}" type="pres">
      <dgm:prSet presAssocID="{1B2E65AD-7A87-430D-861E-5AD5CFC97960}" presName="hierChild4" presStyleCnt="0"/>
      <dgm:spPr/>
    </dgm:pt>
    <dgm:pt modelId="{A664AE1E-685A-4573-87E8-18C220B8CDD7}" type="pres">
      <dgm:prSet presAssocID="{1B2E65AD-7A87-430D-861E-5AD5CFC97960}" presName="hierChild5" presStyleCnt="0"/>
      <dgm:spPr/>
    </dgm:pt>
    <dgm:pt modelId="{904A2B2F-0E62-4201-9182-867C3E2CF873}" type="pres">
      <dgm:prSet presAssocID="{236E5C8E-8404-4C91-A41D-77FDFFDA5B12}" presName="Name28" presStyleLbl="parChTrans1D2" presStyleIdx="1" presStyleCnt="6"/>
      <dgm:spPr/>
      <dgm:t>
        <a:bodyPr/>
        <a:lstStyle/>
        <a:p>
          <a:endParaRPr lang="zh-CN" altLang="en-US"/>
        </a:p>
      </dgm:t>
    </dgm:pt>
    <dgm:pt modelId="{619BDC24-C5A5-4D8A-A833-B131843FCB44}" type="pres">
      <dgm:prSet presAssocID="{79CDDC92-C8EE-42D4-B86B-0E4119B0B291}" presName="hierRoot2" presStyleCnt="0">
        <dgm:presLayoutVars>
          <dgm:hierBranch val="init"/>
        </dgm:presLayoutVars>
      </dgm:prSet>
      <dgm:spPr/>
    </dgm:pt>
    <dgm:pt modelId="{6C528476-64C1-43C1-8A08-A3A233B8E0FB}" type="pres">
      <dgm:prSet presAssocID="{79CDDC92-C8EE-42D4-B86B-0E4119B0B291}" presName="rootComposite2" presStyleCnt="0"/>
      <dgm:spPr/>
    </dgm:pt>
    <dgm:pt modelId="{EF871333-2E53-4602-8D57-D5F6322F523C}" type="pres">
      <dgm:prSet presAssocID="{79CDDC92-C8EE-42D4-B86B-0E4119B0B291}" presName="rootText2" presStyleLbl="alignAcc1" presStyleIdx="0" presStyleCnt="0">
        <dgm:presLayoutVars>
          <dgm:chPref val="3"/>
        </dgm:presLayoutVars>
      </dgm:prSet>
      <dgm:spPr/>
      <dgm:t>
        <a:bodyPr/>
        <a:lstStyle/>
        <a:p>
          <a:endParaRPr lang="zh-CN" altLang="en-US"/>
        </a:p>
      </dgm:t>
    </dgm:pt>
    <dgm:pt modelId="{A35D899E-1451-404C-AC72-B12E5B58D5B5}" type="pres">
      <dgm:prSet presAssocID="{79CDDC92-C8EE-42D4-B86B-0E4119B0B291}" presName="topArc2" presStyleLbl="parChTrans1D1" presStyleIdx="4" presStyleCnt="14"/>
      <dgm:spPr/>
    </dgm:pt>
    <dgm:pt modelId="{25DAA658-96AA-428E-B697-76F4E47CA160}" type="pres">
      <dgm:prSet presAssocID="{79CDDC92-C8EE-42D4-B86B-0E4119B0B291}" presName="bottomArc2" presStyleLbl="parChTrans1D1" presStyleIdx="5" presStyleCnt="14"/>
      <dgm:spPr/>
    </dgm:pt>
    <dgm:pt modelId="{166656EA-85E1-414A-AE77-6ACAAB29EF3B}" type="pres">
      <dgm:prSet presAssocID="{79CDDC92-C8EE-42D4-B86B-0E4119B0B291}" presName="topConnNode2" presStyleLbl="node2" presStyleIdx="0" presStyleCnt="0"/>
      <dgm:spPr/>
      <dgm:t>
        <a:bodyPr/>
        <a:lstStyle/>
        <a:p>
          <a:endParaRPr lang="zh-CN" altLang="en-US"/>
        </a:p>
      </dgm:t>
    </dgm:pt>
    <dgm:pt modelId="{9C9F9A17-7877-4517-92F3-AD229A6AD318}" type="pres">
      <dgm:prSet presAssocID="{79CDDC92-C8EE-42D4-B86B-0E4119B0B291}" presName="hierChild4" presStyleCnt="0"/>
      <dgm:spPr/>
    </dgm:pt>
    <dgm:pt modelId="{C198E730-CE57-4982-A98F-037C07FC4309}" type="pres">
      <dgm:prSet presAssocID="{79CDDC92-C8EE-42D4-B86B-0E4119B0B291}" presName="hierChild5" presStyleCnt="0"/>
      <dgm:spPr/>
    </dgm:pt>
    <dgm:pt modelId="{608312FF-F6C9-40F1-A0A2-5FFA62308D04}" type="pres">
      <dgm:prSet presAssocID="{E8215EE1-8717-4CCD-9D02-B15EEAAE8D83}" presName="Name28" presStyleLbl="parChTrans1D2" presStyleIdx="2" presStyleCnt="6"/>
      <dgm:spPr/>
      <dgm:t>
        <a:bodyPr/>
        <a:lstStyle/>
        <a:p>
          <a:endParaRPr lang="zh-CN" altLang="en-US"/>
        </a:p>
      </dgm:t>
    </dgm:pt>
    <dgm:pt modelId="{CB251A27-BA2A-43EA-9FE1-F75FDD41598E}" type="pres">
      <dgm:prSet presAssocID="{012FDAE4-1B11-408A-8A2B-81F7E3D8E44C}" presName="hierRoot2" presStyleCnt="0">
        <dgm:presLayoutVars>
          <dgm:hierBranch val="init"/>
        </dgm:presLayoutVars>
      </dgm:prSet>
      <dgm:spPr/>
    </dgm:pt>
    <dgm:pt modelId="{28572A7A-7179-440D-BD7B-514672FAAB93}" type="pres">
      <dgm:prSet presAssocID="{012FDAE4-1B11-408A-8A2B-81F7E3D8E44C}" presName="rootComposite2" presStyleCnt="0"/>
      <dgm:spPr/>
    </dgm:pt>
    <dgm:pt modelId="{8F6AB1B5-D597-4DC7-A796-D01083AFE629}" type="pres">
      <dgm:prSet presAssocID="{012FDAE4-1B11-408A-8A2B-81F7E3D8E44C}" presName="rootText2" presStyleLbl="alignAcc1" presStyleIdx="0" presStyleCnt="0">
        <dgm:presLayoutVars>
          <dgm:chPref val="3"/>
        </dgm:presLayoutVars>
      </dgm:prSet>
      <dgm:spPr/>
      <dgm:t>
        <a:bodyPr/>
        <a:lstStyle/>
        <a:p>
          <a:endParaRPr lang="zh-CN" altLang="en-US"/>
        </a:p>
      </dgm:t>
    </dgm:pt>
    <dgm:pt modelId="{C54A460D-7967-4892-BEB7-BE34FC4EF946}" type="pres">
      <dgm:prSet presAssocID="{012FDAE4-1B11-408A-8A2B-81F7E3D8E44C}" presName="topArc2" presStyleLbl="parChTrans1D1" presStyleIdx="6" presStyleCnt="14"/>
      <dgm:spPr/>
    </dgm:pt>
    <dgm:pt modelId="{F09CCADF-37E7-4C77-933A-C4DE186F81A3}" type="pres">
      <dgm:prSet presAssocID="{012FDAE4-1B11-408A-8A2B-81F7E3D8E44C}" presName="bottomArc2" presStyleLbl="parChTrans1D1" presStyleIdx="7" presStyleCnt="14"/>
      <dgm:spPr/>
    </dgm:pt>
    <dgm:pt modelId="{289B33D8-82D3-4783-B0DC-C6B73C651170}" type="pres">
      <dgm:prSet presAssocID="{012FDAE4-1B11-408A-8A2B-81F7E3D8E44C}" presName="topConnNode2" presStyleLbl="node2" presStyleIdx="0" presStyleCnt="0"/>
      <dgm:spPr/>
      <dgm:t>
        <a:bodyPr/>
        <a:lstStyle/>
        <a:p>
          <a:endParaRPr lang="zh-CN" altLang="en-US"/>
        </a:p>
      </dgm:t>
    </dgm:pt>
    <dgm:pt modelId="{973EECA5-E87A-40A5-935D-65B58FD2E02B}" type="pres">
      <dgm:prSet presAssocID="{012FDAE4-1B11-408A-8A2B-81F7E3D8E44C}" presName="hierChild4" presStyleCnt="0"/>
      <dgm:spPr/>
    </dgm:pt>
    <dgm:pt modelId="{FA304C24-ACE4-432F-B7EE-3BA21B98C0C1}" type="pres">
      <dgm:prSet presAssocID="{012FDAE4-1B11-408A-8A2B-81F7E3D8E44C}" presName="hierChild5" presStyleCnt="0"/>
      <dgm:spPr/>
    </dgm:pt>
    <dgm:pt modelId="{68831BCD-A0EC-4E04-8897-36252DE4BACB}" type="pres">
      <dgm:prSet presAssocID="{9621F038-D8E4-4121-BE26-FE1B087D16DF}" presName="Name28" presStyleLbl="parChTrans1D2" presStyleIdx="3" presStyleCnt="6"/>
      <dgm:spPr/>
      <dgm:t>
        <a:bodyPr/>
        <a:lstStyle/>
        <a:p>
          <a:endParaRPr lang="zh-CN" altLang="en-US"/>
        </a:p>
      </dgm:t>
    </dgm:pt>
    <dgm:pt modelId="{7DF1089E-E39D-425E-96EE-E07A6EFC511F}" type="pres">
      <dgm:prSet presAssocID="{A1D60F34-8779-40A5-A70A-8392E1DF1815}" presName="hierRoot2" presStyleCnt="0">
        <dgm:presLayoutVars>
          <dgm:hierBranch val="init"/>
        </dgm:presLayoutVars>
      </dgm:prSet>
      <dgm:spPr/>
    </dgm:pt>
    <dgm:pt modelId="{3B24ABF2-04F5-4D04-AA8B-F103BB6AD983}" type="pres">
      <dgm:prSet presAssocID="{A1D60F34-8779-40A5-A70A-8392E1DF1815}" presName="rootComposite2" presStyleCnt="0"/>
      <dgm:spPr/>
    </dgm:pt>
    <dgm:pt modelId="{060DEA2E-03C7-402E-BEC6-B493C16810D9}" type="pres">
      <dgm:prSet presAssocID="{A1D60F34-8779-40A5-A70A-8392E1DF1815}" presName="rootText2" presStyleLbl="alignAcc1" presStyleIdx="0" presStyleCnt="0">
        <dgm:presLayoutVars>
          <dgm:chPref val="3"/>
        </dgm:presLayoutVars>
      </dgm:prSet>
      <dgm:spPr/>
      <dgm:t>
        <a:bodyPr/>
        <a:lstStyle/>
        <a:p>
          <a:endParaRPr lang="zh-CN" altLang="en-US"/>
        </a:p>
      </dgm:t>
    </dgm:pt>
    <dgm:pt modelId="{B806D90C-F878-4C36-8CFA-7F9B25E8D493}" type="pres">
      <dgm:prSet presAssocID="{A1D60F34-8779-40A5-A70A-8392E1DF1815}" presName="topArc2" presStyleLbl="parChTrans1D1" presStyleIdx="8" presStyleCnt="14"/>
      <dgm:spPr/>
    </dgm:pt>
    <dgm:pt modelId="{389B4D61-25A7-46A0-B80B-75256C6563EC}" type="pres">
      <dgm:prSet presAssocID="{A1D60F34-8779-40A5-A70A-8392E1DF1815}" presName="bottomArc2" presStyleLbl="parChTrans1D1" presStyleIdx="9" presStyleCnt="14"/>
      <dgm:spPr/>
    </dgm:pt>
    <dgm:pt modelId="{B1A25DAF-752C-480F-9872-7A595DF3C62A}" type="pres">
      <dgm:prSet presAssocID="{A1D60F34-8779-40A5-A70A-8392E1DF1815}" presName="topConnNode2" presStyleLbl="node2" presStyleIdx="0" presStyleCnt="0"/>
      <dgm:spPr/>
      <dgm:t>
        <a:bodyPr/>
        <a:lstStyle/>
        <a:p>
          <a:endParaRPr lang="zh-CN" altLang="en-US"/>
        </a:p>
      </dgm:t>
    </dgm:pt>
    <dgm:pt modelId="{E0BAE706-E6C7-4395-86CE-0E44C3846668}" type="pres">
      <dgm:prSet presAssocID="{A1D60F34-8779-40A5-A70A-8392E1DF1815}" presName="hierChild4" presStyleCnt="0"/>
      <dgm:spPr/>
    </dgm:pt>
    <dgm:pt modelId="{D0C245E0-EAB6-41FA-92A7-CAE91D080101}" type="pres">
      <dgm:prSet presAssocID="{A1D60F34-8779-40A5-A70A-8392E1DF1815}" presName="hierChild5" presStyleCnt="0"/>
      <dgm:spPr/>
    </dgm:pt>
    <dgm:pt modelId="{C97BE707-9E0B-4007-A112-D4E2136BE372}" type="pres">
      <dgm:prSet presAssocID="{18494BC4-9D6B-424B-9A13-86E982020CCB}" presName="Name28" presStyleLbl="parChTrans1D2" presStyleIdx="4" presStyleCnt="6"/>
      <dgm:spPr/>
      <dgm:t>
        <a:bodyPr/>
        <a:lstStyle/>
        <a:p>
          <a:endParaRPr lang="zh-CN" altLang="en-US"/>
        </a:p>
      </dgm:t>
    </dgm:pt>
    <dgm:pt modelId="{622E509B-904B-4BBC-9B49-1D4BE48096AE}" type="pres">
      <dgm:prSet presAssocID="{B115EFED-19C2-4CD8-8EBB-327F0316F576}" presName="hierRoot2" presStyleCnt="0">
        <dgm:presLayoutVars>
          <dgm:hierBranch val="init"/>
        </dgm:presLayoutVars>
      </dgm:prSet>
      <dgm:spPr/>
    </dgm:pt>
    <dgm:pt modelId="{1F6AA2AB-B8AB-486C-82DA-7C4784C40A86}" type="pres">
      <dgm:prSet presAssocID="{B115EFED-19C2-4CD8-8EBB-327F0316F576}" presName="rootComposite2" presStyleCnt="0"/>
      <dgm:spPr/>
    </dgm:pt>
    <dgm:pt modelId="{51D14CCA-1F5B-4F5E-9D34-7ECB0A6DCBEC}" type="pres">
      <dgm:prSet presAssocID="{B115EFED-19C2-4CD8-8EBB-327F0316F576}" presName="rootText2" presStyleLbl="alignAcc1" presStyleIdx="0" presStyleCnt="0">
        <dgm:presLayoutVars>
          <dgm:chPref val="3"/>
        </dgm:presLayoutVars>
      </dgm:prSet>
      <dgm:spPr/>
      <dgm:t>
        <a:bodyPr/>
        <a:lstStyle/>
        <a:p>
          <a:endParaRPr lang="zh-CN" altLang="en-US"/>
        </a:p>
      </dgm:t>
    </dgm:pt>
    <dgm:pt modelId="{A28CB174-C5E9-4D3F-B6C2-52B8F15EC981}" type="pres">
      <dgm:prSet presAssocID="{B115EFED-19C2-4CD8-8EBB-327F0316F576}" presName="topArc2" presStyleLbl="parChTrans1D1" presStyleIdx="10" presStyleCnt="14"/>
      <dgm:spPr/>
    </dgm:pt>
    <dgm:pt modelId="{C9AF3E7F-B17C-4D94-A6A3-56FA1EEF2051}" type="pres">
      <dgm:prSet presAssocID="{B115EFED-19C2-4CD8-8EBB-327F0316F576}" presName="bottomArc2" presStyleLbl="parChTrans1D1" presStyleIdx="11" presStyleCnt="14"/>
      <dgm:spPr/>
    </dgm:pt>
    <dgm:pt modelId="{5C9D69F5-48B0-4FF7-8043-DF5D76ADBFE2}" type="pres">
      <dgm:prSet presAssocID="{B115EFED-19C2-4CD8-8EBB-327F0316F576}" presName="topConnNode2" presStyleLbl="node2" presStyleIdx="0" presStyleCnt="0"/>
      <dgm:spPr/>
      <dgm:t>
        <a:bodyPr/>
        <a:lstStyle/>
        <a:p>
          <a:endParaRPr lang="zh-CN" altLang="en-US"/>
        </a:p>
      </dgm:t>
    </dgm:pt>
    <dgm:pt modelId="{93A2B78D-C80A-476B-BA68-771C177C882B}" type="pres">
      <dgm:prSet presAssocID="{B115EFED-19C2-4CD8-8EBB-327F0316F576}" presName="hierChild4" presStyleCnt="0"/>
      <dgm:spPr/>
    </dgm:pt>
    <dgm:pt modelId="{623CAEAB-E61E-4971-B06D-ABAD2B3E521D}" type="pres">
      <dgm:prSet presAssocID="{B115EFED-19C2-4CD8-8EBB-327F0316F576}" presName="hierChild5" presStyleCnt="0"/>
      <dgm:spPr/>
    </dgm:pt>
    <dgm:pt modelId="{B6D2A55F-17DF-4EE9-A7AB-FAAD60BF0686}" type="pres">
      <dgm:prSet presAssocID="{105D0C87-A438-4B61-8350-23BA2FB973FE}" presName="Name28" presStyleLbl="parChTrans1D2" presStyleIdx="5" presStyleCnt="6"/>
      <dgm:spPr/>
      <dgm:t>
        <a:bodyPr/>
        <a:lstStyle/>
        <a:p>
          <a:endParaRPr lang="zh-CN" altLang="en-US"/>
        </a:p>
      </dgm:t>
    </dgm:pt>
    <dgm:pt modelId="{713BD0B4-549F-4318-A4D1-617A02304D8F}" type="pres">
      <dgm:prSet presAssocID="{E39A8777-BCF4-411D-93B3-ABCC39C099DD}" presName="hierRoot2" presStyleCnt="0">
        <dgm:presLayoutVars>
          <dgm:hierBranch val="init"/>
        </dgm:presLayoutVars>
      </dgm:prSet>
      <dgm:spPr/>
    </dgm:pt>
    <dgm:pt modelId="{2AEB95DC-2BCB-4AE3-9EA2-208C8CBA4CB1}" type="pres">
      <dgm:prSet presAssocID="{E39A8777-BCF4-411D-93B3-ABCC39C099DD}" presName="rootComposite2" presStyleCnt="0"/>
      <dgm:spPr/>
    </dgm:pt>
    <dgm:pt modelId="{90E38C7A-2A94-4C36-9E41-3534A6A1674C}" type="pres">
      <dgm:prSet presAssocID="{E39A8777-BCF4-411D-93B3-ABCC39C099DD}" presName="rootText2" presStyleLbl="alignAcc1" presStyleIdx="0" presStyleCnt="0">
        <dgm:presLayoutVars>
          <dgm:chPref val="3"/>
        </dgm:presLayoutVars>
      </dgm:prSet>
      <dgm:spPr/>
      <dgm:t>
        <a:bodyPr/>
        <a:lstStyle/>
        <a:p>
          <a:endParaRPr lang="zh-CN" altLang="en-US"/>
        </a:p>
      </dgm:t>
    </dgm:pt>
    <dgm:pt modelId="{11818D26-43AB-4BE8-9D1E-1BB518775988}" type="pres">
      <dgm:prSet presAssocID="{E39A8777-BCF4-411D-93B3-ABCC39C099DD}" presName="topArc2" presStyleLbl="parChTrans1D1" presStyleIdx="12" presStyleCnt="14"/>
      <dgm:spPr/>
    </dgm:pt>
    <dgm:pt modelId="{ADF4C339-D0CD-451B-9DB0-4BB384F83CFD}" type="pres">
      <dgm:prSet presAssocID="{E39A8777-BCF4-411D-93B3-ABCC39C099DD}" presName="bottomArc2" presStyleLbl="parChTrans1D1" presStyleIdx="13" presStyleCnt="14"/>
      <dgm:spPr/>
    </dgm:pt>
    <dgm:pt modelId="{A0E957B0-EF14-4609-A6AA-2B35971E2262}" type="pres">
      <dgm:prSet presAssocID="{E39A8777-BCF4-411D-93B3-ABCC39C099DD}" presName="topConnNode2" presStyleLbl="node2" presStyleIdx="0" presStyleCnt="0"/>
      <dgm:spPr/>
      <dgm:t>
        <a:bodyPr/>
        <a:lstStyle/>
        <a:p>
          <a:endParaRPr lang="zh-CN" altLang="en-US"/>
        </a:p>
      </dgm:t>
    </dgm:pt>
    <dgm:pt modelId="{838219B5-1EE9-431E-A371-5AED4C4341B7}" type="pres">
      <dgm:prSet presAssocID="{E39A8777-BCF4-411D-93B3-ABCC39C099DD}" presName="hierChild4" presStyleCnt="0"/>
      <dgm:spPr/>
    </dgm:pt>
    <dgm:pt modelId="{8B6929D6-FD13-4110-9C39-D8158B61FE7C}" type="pres">
      <dgm:prSet presAssocID="{E39A8777-BCF4-411D-93B3-ABCC39C099DD}" presName="hierChild5" presStyleCnt="0"/>
      <dgm:spPr/>
    </dgm:pt>
    <dgm:pt modelId="{709DA080-063D-4CC6-A8BE-30F144973193}" type="pres">
      <dgm:prSet presAssocID="{B03AE07C-1BA4-4DB1-8E29-84FB0483ED09}" presName="hierChild3" presStyleCnt="0"/>
      <dgm:spPr/>
    </dgm:pt>
  </dgm:ptLst>
  <dgm:cxnLst>
    <dgm:cxn modelId="{E5B1ED55-09D1-44E3-81C0-081FFB8850E0}" type="presOf" srcId="{79CDDC92-C8EE-42D4-B86B-0E4119B0B291}" destId="{166656EA-85E1-414A-AE77-6ACAAB29EF3B}" srcOrd="1" destOrd="0" presId="urn:microsoft.com/office/officeart/2008/layout/HalfCircleOrganizationChart"/>
    <dgm:cxn modelId="{955AB854-4CC4-4416-8893-2EC0B7E1B624}" srcId="{B03AE07C-1BA4-4DB1-8E29-84FB0483ED09}" destId="{79CDDC92-C8EE-42D4-B86B-0E4119B0B291}" srcOrd="1" destOrd="0" parTransId="{236E5C8E-8404-4C91-A41D-77FDFFDA5B12}" sibTransId="{03EB2BE8-125E-4D76-89C2-3A8FA5401A0E}"/>
    <dgm:cxn modelId="{1A062273-8A14-4D36-BC46-CF634000C95F}" type="presOf" srcId="{9621F038-D8E4-4121-BE26-FE1B087D16DF}" destId="{68831BCD-A0EC-4E04-8897-36252DE4BACB}" srcOrd="0" destOrd="0" presId="urn:microsoft.com/office/officeart/2008/layout/HalfCircleOrganizationChart"/>
    <dgm:cxn modelId="{FCCFA8C8-E049-4C58-BFF9-4D41AE3654D0}" type="presOf" srcId="{A1D60F34-8779-40A5-A70A-8392E1DF1815}" destId="{060DEA2E-03C7-402E-BEC6-B493C16810D9}" srcOrd="0" destOrd="0" presId="urn:microsoft.com/office/officeart/2008/layout/HalfCircleOrganizationChart"/>
    <dgm:cxn modelId="{B13901E8-7850-4DAF-BA42-ADB818C9CA06}" type="presOf" srcId="{1B2E65AD-7A87-430D-861E-5AD5CFC97960}" destId="{E1FD7A54-EB22-4693-BF57-330F994315D3}" srcOrd="0" destOrd="0" presId="urn:microsoft.com/office/officeart/2008/layout/HalfCircleOrganizationChart"/>
    <dgm:cxn modelId="{3081195B-9982-4C44-B479-D4B2BB47CEEE}" type="presOf" srcId="{1B2E65AD-7A87-430D-861E-5AD5CFC97960}" destId="{3FC192C8-3899-472B-B2AD-2960B4A3B5E3}" srcOrd="1" destOrd="0" presId="urn:microsoft.com/office/officeart/2008/layout/HalfCircleOrganizationChart"/>
    <dgm:cxn modelId="{A0DF3BBD-D66C-4F40-8484-4BB6E622B99A}" type="presOf" srcId="{79CDDC92-C8EE-42D4-B86B-0E4119B0B291}" destId="{EF871333-2E53-4602-8D57-D5F6322F523C}" srcOrd="0" destOrd="0" presId="urn:microsoft.com/office/officeart/2008/layout/HalfCircleOrganizationChart"/>
    <dgm:cxn modelId="{717753F5-FC0C-4C0C-8E3B-F17F486106A9}" srcId="{B03AE07C-1BA4-4DB1-8E29-84FB0483ED09}" destId="{E39A8777-BCF4-411D-93B3-ABCC39C099DD}" srcOrd="5" destOrd="0" parTransId="{105D0C87-A438-4B61-8350-23BA2FB973FE}" sibTransId="{7BC801BA-0FEF-4A2A-BCD8-82E67F31D7BF}"/>
    <dgm:cxn modelId="{7C56AC65-6AFC-440F-8191-19B8B1FDF540}" type="presOf" srcId="{18494BC4-9D6B-424B-9A13-86E982020CCB}" destId="{C97BE707-9E0B-4007-A112-D4E2136BE372}" srcOrd="0" destOrd="0" presId="urn:microsoft.com/office/officeart/2008/layout/HalfCircleOrganizationChart"/>
    <dgm:cxn modelId="{14338143-DADB-4D05-983D-8115DF64A289}" type="presOf" srcId="{B03AE07C-1BA4-4DB1-8E29-84FB0483ED09}" destId="{40FBA5F1-00B9-41A1-B53E-F52CEA4846C4}" srcOrd="1" destOrd="0" presId="urn:microsoft.com/office/officeart/2008/layout/HalfCircleOrganizationChart"/>
    <dgm:cxn modelId="{B21D6E63-F733-4BF3-8124-1515C7B7A566}" type="presOf" srcId="{012FDAE4-1B11-408A-8A2B-81F7E3D8E44C}" destId="{8F6AB1B5-D597-4DC7-A796-D01083AFE629}" srcOrd="0" destOrd="0" presId="urn:microsoft.com/office/officeart/2008/layout/HalfCircleOrganizationChart"/>
    <dgm:cxn modelId="{2563AD1B-BF84-4B3B-98AC-FADB0AB46F5F}" type="presOf" srcId="{E39A8777-BCF4-411D-93B3-ABCC39C099DD}" destId="{A0E957B0-EF14-4609-A6AA-2B35971E2262}" srcOrd="1" destOrd="0" presId="urn:microsoft.com/office/officeart/2008/layout/HalfCircleOrganizationChart"/>
    <dgm:cxn modelId="{C4553CDF-3212-48A7-8EDD-553047DC8E28}" type="presOf" srcId="{E8215EE1-8717-4CCD-9D02-B15EEAAE8D83}" destId="{608312FF-F6C9-40F1-A0A2-5FFA62308D04}" srcOrd="0" destOrd="0" presId="urn:microsoft.com/office/officeart/2008/layout/HalfCircleOrganizationChart"/>
    <dgm:cxn modelId="{F8DCF88C-D016-4EA5-BE7C-A48425FE1EE5}" srcId="{B03AE07C-1BA4-4DB1-8E29-84FB0483ED09}" destId="{012FDAE4-1B11-408A-8A2B-81F7E3D8E44C}" srcOrd="2" destOrd="0" parTransId="{E8215EE1-8717-4CCD-9D02-B15EEAAE8D83}" sibTransId="{05F3B140-718F-481C-A21D-72DE060DB155}"/>
    <dgm:cxn modelId="{153BA675-E577-42FE-BCE8-E1A36D78AF5D}" type="presOf" srcId="{105D0C87-A438-4B61-8350-23BA2FB973FE}" destId="{B6D2A55F-17DF-4EE9-A7AB-FAAD60BF0686}" srcOrd="0" destOrd="0" presId="urn:microsoft.com/office/officeart/2008/layout/HalfCircleOrganizationChart"/>
    <dgm:cxn modelId="{C516A21E-C622-43FE-BBE2-6239B67247A0}" type="presOf" srcId="{A1D60F34-8779-40A5-A70A-8392E1DF1815}" destId="{B1A25DAF-752C-480F-9872-7A595DF3C62A}" srcOrd="1" destOrd="0" presId="urn:microsoft.com/office/officeart/2008/layout/HalfCircleOrganizationChart"/>
    <dgm:cxn modelId="{800ED1E4-CA4A-403B-AA38-34271449BBD7}" srcId="{B03AE07C-1BA4-4DB1-8E29-84FB0483ED09}" destId="{B115EFED-19C2-4CD8-8EBB-327F0316F576}" srcOrd="4" destOrd="0" parTransId="{18494BC4-9D6B-424B-9A13-86E982020CCB}" sibTransId="{4A51E3A6-3CDE-441E-BC5B-79CB3C886E66}"/>
    <dgm:cxn modelId="{999B7CB7-E48D-4241-A3B8-651FB0970900}" type="presOf" srcId="{012FDAE4-1B11-408A-8A2B-81F7E3D8E44C}" destId="{289B33D8-82D3-4783-B0DC-C6B73C651170}" srcOrd="1" destOrd="0" presId="urn:microsoft.com/office/officeart/2008/layout/HalfCircleOrganizationChart"/>
    <dgm:cxn modelId="{7D7C1DAE-3626-4AAD-BEA7-267F26E0FCFC}" type="presOf" srcId="{B115EFED-19C2-4CD8-8EBB-327F0316F576}" destId="{51D14CCA-1F5B-4F5E-9D34-7ECB0A6DCBEC}" srcOrd="0" destOrd="0" presId="urn:microsoft.com/office/officeart/2008/layout/HalfCircleOrganizationChart"/>
    <dgm:cxn modelId="{451C34FA-C3BD-48F3-ADD6-6C1F434F3771}" srcId="{B03AE07C-1BA4-4DB1-8E29-84FB0483ED09}" destId="{1B2E65AD-7A87-430D-861E-5AD5CFC97960}" srcOrd="0" destOrd="0" parTransId="{62A80AAA-FDFA-4DC6-9C2A-6F82209BB1A5}" sibTransId="{E4891541-BE1B-4FED-82D0-DECA85BF094D}"/>
    <dgm:cxn modelId="{658B8961-040B-4F0F-8639-E5F5CAFC9060}" type="presOf" srcId="{236E5C8E-8404-4C91-A41D-77FDFFDA5B12}" destId="{904A2B2F-0E62-4201-9182-867C3E2CF873}" srcOrd="0" destOrd="0" presId="urn:microsoft.com/office/officeart/2008/layout/HalfCircleOrganizationChart"/>
    <dgm:cxn modelId="{C4B711A9-A5B7-4A1E-AF60-C393C30CFA40}" srcId="{B03AE07C-1BA4-4DB1-8E29-84FB0483ED09}" destId="{A1D60F34-8779-40A5-A70A-8392E1DF1815}" srcOrd="3" destOrd="0" parTransId="{9621F038-D8E4-4121-BE26-FE1B087D16DF}" sibTransId="{6EEA686C-FCF9-4824-921B-ECA5BCE125FE}"/>
    <dgm:cxn modelId="{834B5FEA-0978-4EF4-9521-1DFEA0D559B0}" type="presOf" srcId="{BAE69240-4082-4E2F-9A2C-5C81E9CAD491}" destId="{D7A87D89-60EA-4FF2-BE8E-4C2AD5704D39}" srcOrd="0" destOrd="0" presId="urn:microsoft.com/office/officeart/2008/layout/HalfCircleOrganizationChart"/>
    <dgm:cxn modelId="{81888E68-1785-42EA-8487-8E7683112445}" srcId="{BAE69240-4082-4E2F-9A2C-5C81E9CAD491}" destId="{B03AE07C-1BA4-4DB1-8E29-84FB0483ED09}" srcOrd="0" destOrd="0" parTransId="{767C8D5C-53CA-4C68-B6E5-2A453A394D93}" sibTransId="{B04D7E94-F427-4E6D-854A-C13F7AD29E1A}"/>
    <dgm:cxn modelId="{FA16A03B-DB1F-40D3-A0AE-AA06B6D04CAF}" type="presOf" srcId="{B115EFED-19C2-4CD8-8EBB-327F0316F576}" destId="{5C9D69F5-48B0-4FF7-8043-DF5D76ADBFE2}" srcOrd="1" destOrd="0" presId="urn:microsoft.com/office/officeart/2008/layout/HalfCircleOrganizationChart"/>
    <dgm:cxn modelId="{6CFF93C7-BC9E-4702-86C1-20955545AA78}" type="presOf" srcId="{62A80AAA-FDFA-4DC6-9C2A-6F82209BB1A5}" destId="{8729E606-1DD9-4E6B-82D7-BF2350C774E1}" srcOrd="0" destOrd="0" presId="urn:microsoft.com/office/officeart/2008/layout/HalfCircleOrganizationChart"/>
    <dgm:cxn modelId="{F159347A-2CB7-4B81-8150-766CCA8C9B5C}" type="presOf" srcId="{E39A8777-BCF4-411D-93B3-ABCC39C099DD}" destId="{90E38C7A-2A94-4C36-9E41-3534A6A1674C}" srcOrd="0" destOrd="0" presId="urn:microsoft.com/office/officeart/2008/layout/HalfCircleOrganizationChart"/>
    <dgm:cxn modelId="{5B3FCD97-C24D-4656-8895-91DA1776DBD9}" type="presOf" srcId="{B03AE07C-1BA4-4DB1-8E29-84FB0483ED09}" destId="{2464B619-BC38-4B4B-9826-A64CE8CC9E91}" srcOrd="0" destOrd="0" presId="urn:microsoft.com/office/officeart/2008/layout/HalfCircleOrganizationChart"/>
    <dgm:cxn modelId="{5ECE6781-F76F-4D77-8375-C729B9C34A9D}" type="presParOf" srcId="{D7A87D89-60EA-4FF2-BE8E-4C2AD5704D39}" destId="{EED282B2-4971-4130-A4B9-75D7E5AE6CCE}" srcOrd="0" destOrd="0" presId="urn:microsoft.com/office/officeart/2008/layout/HalfCircleOrganizationChart"/>
    <dgm:cxn modelId="{0BDF9AB4-7708-4DED-A7C6-2E0994CE065A}" type="presParOf" srcId="{EED282B2-4971-4130-A4B9-75D7E5AE6CCE}" destId="{A24ED320-D2A7-4D44-B0CF-A2BB3D7FECAD}" srcOrd="0" destOrd="0" presId="urn:microsoft.com/office/officeart/2008/layout/HalfCircleOrganizationChart"/>
    <dgm:cxn modelId="{AABAF5E2-8DEF-4622-850E-42CCDBBD344F}" type="presParOf" srcId="{A24ED320-D2A7-4D44-B0CF-A2BB3D7FECAD}" destId="{2464B619-BC38-4B4B-9826-A64CE8CC9E91}" srcOrd="0" destOrd="0" presId="urn:microsoft.com/office/officeart/2008/layout/HalfCircleOrganizationChart"/>
    <dgm:cxn modelId="{7952EFB9-506E-4E59-AA62-210767A019B8}" type="presParOf" srcId="{A24ED320-D2A7-4D44-B0CF-A2BB3D7FECAD}" destId="{186E2CBD-AE10-4866-BA59-2C703BF19988}" srcOrd="1" destOrd="0" presId="urn:microsoft.com/office/officeart/2008/layout/HalfCircleOrganizationChart"/>
    <dgm:cxn modelId="{A1EDDCC5-BB99-4606-AB5B-0254DE4AFAB1}" type="presParOf" srcId="{A24ED320-D2A7-4D44-B0CF-A2BB3D7FECAD}" destId="{9A8EABC3-5C8E-4787-9C79-36B55D421A02}" srcOrd="2" destOrd="0" presId="urn:microsoft.com/office/officeart/2008/layout/HalfCircleOrganizationChart"/>
    <dgm:cxn modelId="{B4323006-0AFE-4902-A412-297923BBF83B}" type="presParOf" srcId="{A24ED320-D2A7-4D44-B0CF-A2BB3D7FECAD}" destId="{40FBA5F1-00B9-41A1-B53E-F52CEA4846C4}" srcOrd="3" destOrd="0" presId="urn:microsoft.com/office/officeart/2008/layout/HalfCircleOrganizationChart"/>
    <dgm:cxn modelId="{D2C98B1E-0BC8-4572-94BD-8627BC1D3726}" type="presParOf" srcId="{EED282B2-4971-4130-A4B9-75D7E5AE6CCE}" destId="{F041C710-500A-41BF-81A6-3D77565B1A3C}" srcOrd="1" destOrd="0" presId="urn:microsoft.com/office/officeart/2008/layout/HalfCircleOrganizationChart"/>
    <dgm:cxn modelId="{A02BB696-B149-40E6-BA17-032D51A7C8E8}" type="presParOf" srcId="{F041C710-500A-41BF-81A6-3D77565B1A3C}" destId="{8729E606-1DD9-4E6B-82D7-BF2350C774E1}" srcOrd="0" destOrd="0" presId="urn:microsoft.com/office/officeart/2008/layout/HalfCircleOrganizationChart"/>
    <dgm:cxn modelId="{020670A9-94F5-427A-94DF-106035C22ACA}" type="presParOf" srcId="{F041C710-500A-41BF-81A6-3D77565B1A3C}" destId="{A1441D9C-47DA-473B-AB01-CF1D50942411}" srcOrd="1" destOrd="0" presId="urn:microsoft.com/office/officeart/2008/layout/HalfCircleOrganizationChart"/>
    <dgm:cxn modelId="{4B638893-4F1B-455B-B15A-7A7039123956}" type="presParOf" srcId="{A1441D9C-47DA-473B-AB01-CF1D50942411}" destId="{52346213-D0E9-4869-BB9F-13DC58459AEA}" srcOrd="0" destOrd="0" presId="urn:microsoft.com/office/officeart/2008/layout/HalfCircleOrganizationChart"/>
    <dgm:cxn modelId="{1D0A2389-9AD0-4877-A6B6-EE61D16C1EA1}" type="presParOf" srcId="{52346213-D0E9-4869-BB9F-13DC58459AEA}" destId="{E1FD7A54-EB22-4693-BF57-330F994315D3}" srcOrd="0" destOrd="0" presId="urn:microsoft.com/office/officeart/2008/layout/HalfCircleOrganizationChart"/>
    <dgm:cxn modelId="{B5B6EF27-CFC4-42FB-8031-113ADB4CADF0}" type="presParOf" srcId="{52346213-D0E9-4869-BB9F-13DC58459AEA}" destId="{256FB4F9-1133-4EED-88D2-0CB7E96280C9}" srcOrd="1" destOrd="0" presId="urn:microsoft.com/office/officeart/2008/layout/HalfCircleOrganizationChart"/>
    <dgm:cxn modelId="{23A0CC6B-A627-486F-806B-E0B9CD2FE5B9}" type="presParOf" srcId="{52346213-D0E9-4869-BB9F-13DC58459AEA}" destId="{DF59EA8D-33C3-4704-91D6-56D91FA1F8A3}" srcOrd="2" destOrd="0" presId="urn:microsoft.com/office/officeart/2008/layout/HalfCircleOrganizationChart"/>
    <dgm:cxn modelId="{447B2923-BE77-4D72-9784-7551136877AF}" type="presParOf" srcId="{52346213-D0E9-4869-BB9F-13DC58459AEA}" destId="{3FC192C8-3899-472B-B2AD-2960B4A3B5E3}" srcOrd="3" destOrd="0" presId="urn:microsoft.com/office/officeart/2008/layout/HalfCircleOrganizationChart"/>
    <dgm:cxn modelId="{46269426-E85C-4BD2-B4AC-CA7D93A9D2FC}" type="presParOf" srcId="{A1441D9C-47DA-473B-AB01-CF1D50942411}" destId="{5B5D6A0D-82C3-40D4-88EB-5AECB1448418}" srcOrd="1" destOrd="0" presId="urn:microsoft.com/office/officeart/2008/layout/HalfCircleOrganizationChart"/>
    <dgm:cxn modelId="{97B09894-96BF-4679-8138-6D285C489BE3}" type="presParOf" srcId="{A1441D9C-47DA-473B-AB01-CF1D50942411}" destId="{A664AE1E-685A-4573-87E8-18C220B8CDD7}" srcOrd="2" destOrd="0" presId="urn:microsoft.com/office/officeart/2008/layout/HalfCircleOrganizationChart"/>
    <dgm:cxn modelId="{CCFF6375-6387-4094-93E5-2CA6FF0345D1}" type="presParOf" srcId="{F041C710-500A-41BF-81A6-3D77565B1A3C}" destId="{904A2B2F-0E62-4201-9182-867C3E2CF873}" srcOrd="2" destOrd="0" presId="urn:microsoft.com/office/officeart/2008/layout/HalfCircleOrganizationChart"/>
    <dgm:cxn modelId="{1BBE6467-9334-4EF3-B000-E986CBECC8FA}" type="presParOf" srcId="{F041C710-500A-41BF-81A6-3D77565B1A3C}" destId="{619BDC24-C5A5-4D8A-A833-B131843FCB44}" srcOrd="3" destOrd="0" presId="urn:microsoft.com/office/officeart/2008/layout/HalfCircleOrganizationChart"/>
    <dgm:cxn modelId="{5BBB2FAA-A83F-4461-8F80-83282812A6FB}" type="presParOf" srcId="{619BDC24-C5A5-4D8A-A833-B131843FCB44}" destId="{6C528476-64C1-43C1-8A08-A3A233B8E0FB}" srcOrd="0" destOrd="0" presId="urn:microsoft.com/office/officeart/2008/layout/HalfCircleOrganizationChart"/>
    <dgm:cxn modelId="{1D60FC5A-E179-457D-8950-8CFEFE04788B}" type="presParOf" srcId="{6C528476-64C1-43C1-8A08-A3A233B8E0FB}" destId="{EF871333-2E53-4602-8D57-D5F6322F523C}" srcOrd="0" destOrd="0" presId="urn:microsoft.com/office/officeart/2008/layout/HalfCircleOrganizationChart"/>
    <dgm:cxn modelId="{D6FA934A-5882-4BA0-BFDE-AB5035BE78A6}" type="presParOf" srcId="{6C528476-64C1-43C1-8A08-A3A233B8E0FB}" destId="{A35D899E-1451-404C-AC72-B12E5B58D5B5}" srcOrd="1" destOrd="0" presId="urn:microsoft.com/office/officeart/2008/layout/HalfCircleOrganizationChart"/>
    <dgm:cxn modelId="{60F3C4DC-6AEE-4141-9102-4AEECBA8F639}" type="presParOf" srcId="{6C528476-64C1-43C1-8A08-A3A233B8E0FB}" destId="{25DAA658-96AA-428E-B697-76F4E47CA160}" srcOrd="2" destOrd="0" presId="urn:microsoft.com/office/officeart/2008/layout/HalfCircleOrganizationChart"/>
    <dgm:cxn modelId="{918E6195-24F7-4EF1-8CBD-AEFB0A24B6C5}" type="presParOf" srcId="{6C528476-64C1-43C1-8A08-A3A233B8E0FB}" destId="{166656EA-85E1-414A-AE77-6ACAAB29EF3B}" srcOrd="3" destOrd="0" presId="urn:microsoft.com/office/officeart/2008/layout/HalfCircleOrganizationChart"/>
    <dgm:cxn modelId="{1F4FCE2F-728A-4F41-8706-A5B9C9724C01}" type="presParOf" srcId="{619BDC24-C5A5-4D8A-A833-B131843FCB44}" destId="{9C9F9A17-7877-4517-92F3-AD229A6AD318}" srcOrd="1" destOrd="0" presId="urn:microsoft.com/office/officeart/2008/layout/HalfCircleOrganizationChart"/>
    <dgm:cxn modelId="{1B354EA8-2668-448F-9260-DAA9666B5148}" type="presParOf" srcId="{619BDC24-C5A5-4D8A-A833-B131843FCB44}" destId="{C198E730-CE57-4982-A98F-037C07FC4309}" srcOrd="2" destOrd="0" presId="urn:microsoft.com/office/officeart/2008/layout/HalfCircleOrganizationChart"/>
    <dgm:cxn modelId="{1341FDE8-E02A-4C2D-ABE7-8E0BC3F6CAB4}" type="presParOf" srcId="{F041C710-500A-41BF-81A6-3D77565B1A3C}" destId="{608312FF-F6C9-40F1-A0A2-5FFA62308D04}" srcOrd="4" destOrd="0" presId="urn:microsoft.com/office/officeart/2008/layout/HalfCircleOrganizationChart"/>
    <dgm:cxn modelId="{11250C2B-E78A-41A6-8DD3-6B7F71323949}" type="presParOf" srcId="{F041C710-500A-41BF-81A6-3D77565B1A3C}" destId="{CB251A27-BA2A-43EA-9FE1-F75FDD41598E}" srcOrd="5" destOrd="0" presId="urn:microsoft.com/office/officeart/2008/layout/HalfCircleOrganizationChart"/>
    <dgm:cxn modelId="{0F92572F-FA34-4E35-B1F8-E974D14BF512}" type="presParOf" srcId="{CB251A27-BA2A-43EA-9FE1-F75FDD41598E}" destId="{28572A7A-7179-440D-BD7B-514672FAAB93}" srcOrd="0" destOrd="0" presId="urn:microsoft.com/office/officeart/2008/layout/HalfCircleOrganizationChart"/>
    <dgm:cxn modelId="{A262EE4B-6AF0-4835-92C4-743B8BB08522}" type="presParOf" srcId="{28572A7A-7179-440D-BD7B-514672FAAB93}" destId="{8F6AB1B5-D597-4DC7-A796-D01083AFE629}" srcOrd="0" destOrd="0" presId="urn:microsoft.com/office/officeart/2008/layout/HalfCircleOrganizationChart"/>
    <dgm:cxn modelId="{718C07BE-17B3-48A8-BDC8-0F1283E1CBE6}" type="presParOf" srcId="{28572A7A-7179-440D-BD7B-514672FAAB93}" destId="{C54A460D-7967-4892-BEB7-BE34FC4EF946}" srcOrd="1" destOrd="0" presId="urn:microsoft.com/office/officeart/2008/layout/HalfCircleOrganizationChart"/>
    <dgm:cxn modelId="{3DD0C0F2-6F47-4816-B05D-EC70D6AB5208}" type="presParOf" srcId="{28572A7A-7179-440D-BD7B-514672FAAB93}" destId="{F09CCADF-37E7-4C77-933A-C4DE186F81A3}" srcOrd="2" destOrd="0" presId="urn:microsoft.com/office/officeart/2008/layout/HalfCircleOrganizationChart"/>
    <dgm:cxn modelId="{B5D4B585-E85A-478D-A527-684301FC7E14}" type="presParOf" srcId="{28572A7A-7179-440D-BD7B-514672FAAB93}" destId="{289B33D8-82D3-4783-B0DC-C6B73C651170}" srcOrd="3" destOrd="0" presId="urn:microsoft.com/office/officeart/2008/layout/HalfCircleOrganizationChart"/>
    <dgm:cxn modelId="{38E04F4F-9497-4BB8-B22F-CCDF1F4BEFEE}" type="presParOf" srcId="{CB251A27-BA2A-43EA-9FE1-F75FDD41598E}" destId="{973EECA5-E87A-40A5-935D-65B58FD2E02B}" srcOrd="1" destOrd="0" presId="urn:microsoft.com/office/officeart/2008/layout/HalfCircleOrganizationChart"/>
    <dgm:cxn modelId="{CD6F0724-22E9-4302-8E33-1D2B94725F8A}" type="presParOf" srcId="{CB251A27-BA2A-43EA-9FE1-F75FDD41598E}" destId="{FA304C24-ACE4-432F-B7EE-3BA21B98C0C1}" srcOrd="2" destOrd="0" presId="urn:microsoft.com/office/officeart/2008/layout/HalfCircleOrganizationChart"/>
    <dgm:cxn modelId="{33C81A1B-BCC5-4781-961B-1BFF1D563C11}" type="presParOf" srcId="{F041C710-500A-41BF-81A6-3D77565B1A3C}" destId="{68831BCD-A0EC-4E04-8897-36252DE4BACB}" srcOrd="6" destOrd="0" presId="urn:microsoft.com/office/officeart/2008/layout/HalfCircleOrganizationChart"/>
    <dgm:cxn modelId="{325814F2-F900-404C-AD7D-D5B8DCD03B02}" type="presParOf" srcId="{F041C710-500A-41BF-81A6-3D77565B1A3C}" destId="{7DF1089E-E39D-425E-96EE-E07A6EFC511F}" srcOrd="7" destOrd="0" presId="urn:microsoft.com/office/officeart/2008/layout/HalfCircleOrganizationChart"/>
    <dgm:cxn modelId="{BB241BC6-83F4-4258-BE88-054F6C3A7587}" type="presParOf" srcId="{7DF1089E-E39D-425E-96EE-E07A6EFC511F}" destId="{3B24ABF2-04F5-4D04-AA8B-F103BB6AD983}" srcOrd="0" destOrd="0" presId="urn:microsoft.com/office/officeart/2008/layout/HalfCircleOrganizationChart"/>
    <dgm:cxn modelId="{3C6257F6-DDE0-4613-8C99-8FF47FD1D276}" type="presParOf" srcId="{3B24ABF2-04F5-4D04-AA8B-F103BB6AD983}" destId="{060DEA2E-03C7-402E-BEC6-B493C16810D9}" srcOrd="0" destOrd="0" presId="urn:microsoft.com/office/officeart/2008/layout/HalfCircleOrganizationChart"/>
    <dgm:cxn modelId="{22D647C6-2C83-45D8-9BA5-1BD7FD97484C}" type="presParOf" srcId="{3B24ABF2-04F5-4D04-AA8B-F103BB6AD983}" destId="{B806D90C-F878-4C36-8CFA-7F9B25E8D493}" srcOrd="1" destOrd="0" presId="urn:microsoft.com/office/officeart/2008/layout/HalfCircleOrganizationChart"/>
    <dgm:cxn modelId="{707F9EAE-5475-4A30-885A-D195F0687C59}" type="presParOf" srcId="{3B24ABF2-04F5-4D04-AA8B-F103BB6AD983}" destId="{389B4D61-25A7-46A0-B80B-75256C6563EC}" srcOrd="2" destOrd="0" presId="urn:microsoft.com/office/officeart/2008/layout/HalfCircleOrganizationChart"/>
    <dgm:cxn modelId="{F6DE6FD8-9653-4D40-BAA7-B0E56DFA5399}" type="presParOf" srcId="{3B24ABF2-04F5-4D04-AA8B-F103BB6AD983}" destId="{B1A25DAF-752C-480F-9872-7A595DF3C62A}" srcOrd="3" destOrd="0" presId="urn:microsoft.com/office/officeart/2008/layout/HalfCircleOrganizationChart"/>
    <dgm:cxn modelId="{AD79E0F6-7476-4A60-A4D8-F7EC3A33A2DC}" type="presParOf" srcId="{7DF1089E-E39D-425E-96EE-E07A6EFC511F}" destId="{E0BAE706-E6C7-4395-86CE-0E44C3846668}" srcOrd="1" destOrd="0" presId="urn:microsoft.com/office/officeart/2008/layout/HalfCircleOrganizationChart"/>
    <dgm:cxn modelId="{59CFFD1C-7C4F-41F3-A338-1BAF368547B0}" type="presParOf" srcId="{7DF1089E-E39D-425E-96EE-E07A6EFC511F}" destId="{D0C245E0-EAB6-41FA-92A7-CAE91D080101}" srcOrd="2" destOrd="0" presId="urn:microsoft.com/office/officeart/2008/layout/HalfCircleOrganizationChart"/>
    <dgm:cxn modelId="{E57C0FB7-F30E-4055-A168-ED3C9826649D}" type="presParOf" srcId="{F041C710-500A-41BF-81A6-3D77565B1A3C}" destId="{C97BE707-9E0B-4007-A112-D4E2136BE372}" srcOrd="8" destOrd="0" presId="urn:microsoft.com/office/officeart/2008/layout/HalfCircleOrganizationChart"/>
    <dgm:cxn modelId="{35B4925B-C036-4A05-A357-8911B62F399E}" type="presParOf" srcId="{F041C710-500A-41BF-81A6-3D77565B1A3C}" destId="{622E509B-904B-4BBC-9B49-1D4BE48096AE}" srcOrd="9" destOrd="0" presId="urn:microsoft.com/office/officeart/2008/layout/HalfCircleOrganizationChart"/>
    <dgm:cxn modelId="{B101A9A1-1164-45EB-BF91-267929BF5A30}" type="presParOf" srcId="{622E509B-904B-4BBC-9B49-1D4BE48096AE}" destId="{1F6AA2AB-B8AB-486C-82DA-7C4784C40A86}" srcOrd="0" destOrd="0" presId="urn:microsoft.com/office/officeart/2008/layout/HalfCircleOrganizationChart"/>
    <dgm:cxn modelId="{D5A4FE12-2F9A-40C4-9923-415B21CF85DD}" type="presParOf" srcId="{1F6AA2AB-B8AB-486C-82DA-7C4784C40A86}" destId="{51D14CCA-1F5B-4F5E-9D34-7ECB0A6DCBEC}" srcOrd="0" destOrd="0" presId="urn:microsoft.com/office/officeart/2008/layout/HalfCircleOrganizationChart"/>
    <dgm:cxn modelId="{BEFB9C39-6817-4052-9894-251C1EC2AE43}" type="presParOf" srcId="{1F6AA2AB-B8AB-486C-82DA-7C4784C40A86}" destId="{A28CB174-C5E9-4D3F-B6C2-52B8F15EC981}" srcOrd="1" destOrd="0" presId="urn:microsoft.com/office/officeart/2008/layout/HalfCircleOrganizationChart"/>
    <dgm:cxn modelId="{07902BA7-D70D-497D-91B1-03E57CFBB5B6}" type="presParOf" srcId="{1F6AA2AB-B8AB-486C-82DA-7C4784C40A86}" destId="{C9AF3E7F-B17C-4D94-A6A3-56FA1EEF2051}" srcOrd="2" destOrd="0" presId="urn:microsoft.com/office/officeart/2008/layout/HalfCircleOrganizationChart"/>
    <dgm:cxn modelId="{5670229F-DF16-48E6-B4F2-DD16FFEF2224}" type="presParOf" srcId="{1F6AA2AB-B8AB-486C-82DA-7C4784C40A86}" destId="{5C9D69F5-48B0-4FF7-8043-DF5D76ADBFE2}" srcOrd="3" destOrd="0" presId="urn:microsoft.com/office/officeart/2008/layout/HalfCircleOrganizationChart"/>
    <dgm:cxn modelId="{3767E1DC-B6E9-4C6B-A3CF-5D4315410999}" type="presParOf" srcId="{622E509B-904B-4BBC-9B49-1D4BE48096AE}" destId="{93A2B78D-C80A-476B-BA68-771C177C882B}" srcOrd="1" destOrd="0" presId="urn:microsoft.com/office/officeart/2008/layout/HalfCircleOrganizationChart"/>
    <dgm:cxn modelId="{FDB5E67F-919E-4A2B-84B4-D9A8013AE2CC}" type="presParOf" srcId="{622E509B-904B-4BBC-9B49-1D4BE48096AE}" destId="{623CAEAB-E61E-4971-B06D-ABAD2B3E521D}" srcOrd="2" destOrd="0" presId="urn:microsoft.com/office/officeart/2008/layout/HalfCircleOrganizationChart"/>
    <dgm:cxn modelId="{07ED9608-BBC5-4388-AE2E-7D950855F621}" type="presParOf" srcId="{F041C710-500A-41BF-81A6-3D77565B1A3C}" destId="{B6D2A55F-17DF-4EE9-A7AB-FAAD60BF0686}" srcOrd="10" destOrd="0" presId="urn:microsoft.com/office/officeart/2008/layout/HalfCircleOrganizationChart"/>
    <dgm:cxn modelId="{A5907CD6-A9D2-4C80-A750-B096415A9913}" type="presParOf" srcId="{F041C710-500A-41BF-81A6-3D77565B1A3C}" destId="{713BD0B4-549F-4318-A4D1-617A02304D8F}" srcOrd="11" destOrd="0" presId="urn:microsoft.com/office/officeart/2008/layout/HalfCircleOrganizationChart"/>
    <dgm:cxn modelId="{A78ED014-15EA-4073-BB31-403B90302C4A}" type="presParOf" srcId="{713BD0B4-549F-4318-A4D1-617A02304D8F}" destId="{2AEB95DC-2BCB-4AE3-9EA2-208C8CBA4CB1}" srcOrd="0" destOrd="0" presId="urn:microsoft.com/office/officeart/2008/layout/HalfCircleOrganizationChart"/>
    <dgm:cxn modelId="{E79378D9-1C8A-41B6-A087-198A09DED22C}" type="presParOf" srcId="{2AEB95DC-2BCB-4AE3-9EA2-208C8CBA4CB1}" destId="{90E38C7A-2A94-4C36-9E41-3534A6A1674C}" srcOrd="0" destOrd="0" presId="urn:microsoft.com/office/officeart/2008/layout/HalfCircleOrganizationChart"/>
    <dgm:cxn modelId="{40E0A703-FDF8-44A8-88B6-03CF9A7B3742}" type="presParOf" srcId="{2AEB95DC-2BCB-4AE3-9EA2-208C8CBA4CB1}" destId="{11818D26-43AB-4BE8-9D1E-1BB518775988}" srcOrd="1" destOrd="0" presId="urn:microsoft.com/office/officeart/2008/layout/HalfCircleOrganizationChart"/>
    <dgm:cxn modelId="{DD072F38-C13A-41E7-BBF8-230D1EF2D26F}" type="presParOf" srcId="{2AEB95DC-2BCB-4AE3-9EA2-208C8CBA4CB1}" destId="{ADF4C339-D0CD-451B-9DB0-4BB384F83CFD}" srcOrd="2" destOrd="0" presId="urn:microsoft.com/office/officeart/2008/layout/HalfCircleOrganizationChart"/>
    <dgm:cxn modelId="{1BB9677A-6D64-4494-87F7-3D415DB47EAF}" type="presParOf" srcId="{2AEB95DC-2BCB-4AE3-9EA2-208C8CBA4CB1}" destId="{A0E957B0-EF14-4609-A6AA-2B35971E2262}" srcOrd="3" destOrd="0" presId="urn:microsoft.com/office/officeart/2008/layout/HalfCircleOrganizationChart"/>
    <dgm:cxn modelId="{36C91B35-C75F-4709-A3A7-11E6DB91652B}" type="presParOf" srcId="{713BD0B4-549F-4318-A4D1-617A02304D8F}" destId="{838219B5-1EE9-431E-A371-5AED4C4341B7}" srcOrd="1" destOrd="0" presId="urn:microsoft.com/office/officeart/2008/layout/HalfCircleOrganizationChart"/>
    <dgm:cxn modelId="{519DEFAC-0D38-472E-9F93-ADF8D2E54BCE}" type="presParOf" srcId="{713BD0B4-549F-4318-A4D1-617A02304D8F}" destId="{8B6929D6-FD13-4110-9C39-D8158B61FE7C}" srcOrd="2" destOrd="0" presId="urn:microsoft.com/office/officeart/2008/layout/HalfCircleOrganizationChart"/>
    <dgm:cxn modelId="{9E4E9B32-2A71-417D-AB12-F0F77949FD4F}" type="presParOf" srcId="{EED282B2-4971-4130-A4B9-75D7E5AE6CCE}" destId="{709DA080-063D-4CC6-A8BE-30F144973193}"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514571-0FAA-49AE-AF7C-E93B8D808313}" type="doc">
      <dgm:prSet loTypeId="urn:microsoft.com/office/officeart/2005/8/layout/process1" loCatId="process" qsTypeId="urn:microsoft.com/office/officeart/2005/8/quickstyle/simple1" qsCatId="simple" csTypeId="urn:microsoft.com/office/officeart/2005/8/colors/accent1_2" csCatId="accent1" phldr="1"/>
      <dgm:spPr/>
    </dgm:pt>
    <dgm:pt modelId="{00893887-6E4F-4D29-84CF-5E397492C04D}">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dirty="0"/>
            <a:t>考核内容</a:t>
          </a:r>
        </a:p>
      </dgm:t>
    </dgm:pt>
    <dgm:pt modelId="{6A9158FE-52E9-439C-8D7D-B0588B327B71}" type="parTrans" cxnId="{14B8D720-30D9-47AC-B9BD-637718365EEA}">
      <dgm:prSet/>
      <dgm:spPr/>
      <dgm:t>
        <a:bodyPr/>
        <a:lstStyle/>
        <a:p>
          <a:endParaRPr lang="zh-CN" altLang="en-US"/>
        </a:p>
      </dgm:t>
    </dgm:pt>
    <dgm:pt modelId="{8F1800EA-0F77-41EB-9635-3F8D179E2608}" type="sibTrans" cxnId="{14B8D720-30D9-47AC-B9BD-637718365EEA}">
      <dgm:prSet/>
      <dgm:spPr/>
      <dgm:t>
        <a:bodyPr/>
        <a:lstStyle/>
        <a:p>
          <a:endParaRPr lang="zh-CN" altLang="en-US"/>
        </a:p>
      </dgm:t>
    </dgm:pt>
    <dgm:pt modelId="{88CF2711-701D-458B-868B-47441AF24991}">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基本要求</a:t>
          </a:r>
        </a:p>
      </dgm:t>
    </dgm:pt>
    <dgm:pt modelId="{57D9A399-0FAC-4374-9AD4-3344DEF8FC56}" type="parTrans" cxnId="{31844E52-E3FF-4DC7-81E9-C152F11E9F82}">
      <dgm:prSet/>
      <dgm:spPr/>
      <dgm:t>
        <a:bodyPr/>
        <a:lstStyle/>
        <a:p>
          <a:endParaRPr lang="zh-CN" altLang="en-US"/>
        </a:p>
      </dgm:t>
    </dgm:pt>
    <dgm:pt modelId="{5DEB3C5D-B6C0-440C-B40C-37A3422895FF}" type="sibTrans" cxnId="{31844E52-E3FF-4DC7-81E9-C152F11E9F82}">
      <dgm:prSet/>
      <dgm:spPr/>
      <dgm:t>
        <a:bodyPr/>
        <a:lstStyle/>
        <a:p>
          <a:endParaRPr lang="zh-CN" altLang="en-US"/>
        </a:p>
      </dgm:t>
    </dgm:pt>
    <dgm:pt modelId="{3D45C938-5739-48BF-9E30-E61CEBBEEC12}">
      <dgm:prSet phldrT="[文本]"/>
      <dgm:spPr/>
      <dgm:t>
        <a:bodyPr/>
        <a:lstStyle/>
        <a:p>
          <a:r>
            <a:rPr lang="zh-CN" altLang="en-US" dirty="0"/>
            <a:t>申请步骤</a:t>
          </a:r>
        </a:p>
      </dgm:t>
    </dgm:pt>
    <dgm:pt modelId="{286AD4A6-1D61-4DD2-8D73-3FE1161AC97D}" type="parTrans" cxnId="{179A3B55-17EE-4EE6-B4CF-234F161D01E0}">
      <dgm:prSet/>
      <dgm:spPr/>
      <dgm:t>
        <a:bodyPr/>
        <a:lstStyle/>
        <a:p>
          <a:endParaRPr lang="zh-CN" altLang="en-US"/>
        </a:p>
      </dgm:t>
    </dgm:pt>
    <dgm:pt modelId="{E952F73B-F69A-481A-9E71-7B707BE56688}" type="sibTrans" cxnId="{179A3B55-17EE-4EE6-B4CF-234F161D01E0}">
      <dgm:prSet/>
      <dgm:spPr/>
      <dgm:t>
        <a:bodyPr/>
        <a:lstStyle/>
        <a:p>
          <a:endParaRPr lang="zh-CN" altLang="en-US"/>
        </a:p>
      </dgm:t>
    </dgm:pt>
    <dgm:pt modelId="{7943D03A-74A5-44B5-9AD1-8DCE7ED62A53}" type="pres">
      <dgm:prSet presAssocID="{C2514571-0FAA-49AE-AF7C-E93B8D808313}" presName="Name0" presStyleCnt="0">
        <dgm:presLayoutVars>
          <dgm:dir/>
          <dgm:resizeHandles val="exact"/>
        </dgm:presLayoutVars>
      </dgm:prSet>
      <dgm:spPr/>
    </dgm:pt>
    <dgm:pt modelId="{0328D7F7-F46A-41C8-970F-1120B315A9DC}" type="pres">
      <dgm:prSet presAssocID="{00893887-6E4F-4D29-84CF-5E397492C04D}" presName="node" presStyleLbl="node1" presStyleIdx="0" presStyleCnt="3">
        <dgm:presLayoutVars>
          <dgm:bulletEnabled val="1"/>
        </dgm:presLayoutVars>
      </dgm:prSet>
      <dgm:spPr/>
      <dgm:t>
        <a:bodyPr/>
        <a:lstStyle/>
        <a:p>
          <a:endParaRPr lang="zh-CN" altLang="en-US"/>
        </a:p>
      </dgm:t>
    </dgm:pt>
    <dgm:pt modelId="{9FDB30B3-244A-4238-9873-E6968AD88EE7}" type="pres">
      <dgm:prSet presAssocID="{8F1800EA-0F77-41EB-9635-3F8D179E2608}" presName="sibTrans" presStyleLbl="sibTrans2D1" presStyleIdx="0" presStyleCnt="2"/>
      <dgm:spPr/>
      <dgm:t>
        <a:bodyPr/>
        <a:lstStyle/>
        <a:p>
          <a:endParaRPr lang="zh-CN" altLang="en-US"/>
        </a:p>
      </dgm:t>
    </dgm:pt>
    <dgm:pt modelId="{3B3F4104-1174-4C80-A4A4-DF96AAA4AC87}" type="pres">
      <dgm:prSet presAssocID="{8F1800EA-0F77-41EB-9635-3F8D179E2608}" presName="connectorText" presStyleLbl="sibTrans2D1" presStyleIdx="0" presStyleCnt="2"/>
      <dgm:spPr/>
      <dgm:t>
        <a:bodyPr/>
        <a:lstStyle/>
        <a:p>
          <a:endParaRPr lang="zh-CN" altLang="en-US"/>
        </a:p>
      </dgm:t>
    </dgm:pt>
    <dgm:pt modelId="{30B5E9F0-E552-438D-8A76-C0E8619E07A6}" type="pres">
      <dgm:prSet presAssocID="{88CF2711-701D-458B-868B-47441AF24991}" presName="node" presStyleLbl="node1" presStyleIdx="1" presStyleCnt="3">
        <dgm:presLayoutVars>
          <dgm:bulletEnabled val="1"/>
        </dgm:presLayoutVars>
      </dgm:prSet>
      <dgm:spPr/>
      <dgm:t>
        <a:bodyPr/>
        <a:lstStyle/>
        <a:p>
          <a:endParaRPr lang="zh-CN" altLang="en-US"/>
        </a:p>
      </dgm:t>
    </dgm:pt>
    <dgm:pt modelId="{59ECD8EA-D5F9-42D1-84E4-0F3DA556140E}" type="pres">
      <dgm:prSet presAssocID="{5DEB3C5D-B6C0-440C-B40C-37A3422895FF}" presName="sibTrans" presStyleLbl="sibTrans2D1" presStyleIdx="1" presStyleCnt="2"/>
      <dgm:spPr/>
      <dgm:t>
        <a:bodyPr/>
        <a:lstStyle/>
        <a:p>
          <a:endParaRPr lang="zh-CN" altLang="en-US"/>
        </a:p>
      </dgm:t>
    </dgm:pt>
    <dgm:pt modelId="{FE4E2AF1-E673-412F-84FB-141B9EBB72DD}" type="pres">
      <dgm:prSet presAssocID="{5DEB3C5D-B6C0-440C-B40C-37A3422895FF}" presName="connectorText" presStyleLbl="sibTrans2D1" presStyleIdx="1" presStyleCnt="2"/>
      <dgm:spPr/>
      <dgm:t>
        <a:bodyPr/>
        <a:lstStyle/>
        <a:p>
          <a:endParaRPr lang="zh-CN" altLang="en-US"/>
        </a:p>
      </dgm:t>
    </dgm:pt>
    <dgm:pt modelId="{A8A7ACDF-9AA8-4F55-80D5-97FF32F7ACA3}" type="pres">
      <dgm:prSet presAssocID="{3D45C938-5739-48BF-9E30-E61CEBBEEC12}" presName="node" presStyleLbl="node1" presStyleIdx="2" presStyleCnt="3">
        <dgm:presLayoutVars>
          <dgm:bulletEnabled val="1"/>
        </dgm:presLayoutVars>
      </dgm:prSet>
      <dgm:spPr/>
      <dgm:t>
        <a:bodyPr/>
        <a:lstStyle/>
        <a:p>
          <a:endParaRPr lang="zh-CN" altLang="en-US"/>
        </a:p>
      </dgm:t>
    </dgm:pt>
  </dgm:ptLst>
  <dgm:cxnLst>
    <dgm:cxn modelId="{14B8D720-30D9-47AC-B9BD-637718365EEA}" srcId="{C2514571-0FAA-49AE-AF7C-E93B8D808313}" destId="{00893887-6E4F-4D29-84CF-5E397492C04D}" srcOrd="0" destOrd="0" parTransId="{6A9158FE-52E9-439C-8D7D-B0588B327B71}" sibTransId="{8F1800EA-0F77-41EB-9635-3F8D179E2608}"/>
    <dgm:cxn modelId="{179A3B55-17EE-4EE6-B4CF-234F161D01E0}" srcId="{C2514571-0FAA-49AE-AF7C-E93B8D808313}" destId="{3D45C938-5739-48BF-9E30-E61CEBBEEC12}" srcOrd="2" destOrd="0" parTransId="{286AD4A6-1D61-4DD2-8D73-3FE1161AC97D}" sibTransId="{E952F73B-F69A-481A-9E71-7B707BE56688}"/>
    <dgm:cxn modelId="{74612978-E4BE-4C31-8B4F-A9F4C1849BBB}" type="presOf" srcId="{8F1800EA-0F77-41EB-9635-3F8D179E2608}" destId="{3B3F4104-1174-4C80-A4A4-DF96AAA4AC87}" srcOrd="1" destOrd="0" presId="urn:microsoft.com/office/officeart/2005/8/layout/process1"/>
    <dgm:cxn modelId="{BD543C16-C4BD-4893-88DC-83EA2F34FD40}" type="presOf" srcId="{88CF2711-701D-458B-868B-47441AF24991}" destId="{30B5E9F0-E552-438D-8A76-C0E8619E07A6}" srcOrd="0" destOrd="0" presId="urn:microsoft.com/office/officeart/2005/8/layout/process1"/>
    <dgm:cxn modelId="{31844E52-E3FF-4DC7-81E9-C152F11E9F82}" srcId="{C2514571-0FAA-49AE-AF7C-E93B8D808313}" destId="{88CF2711-701D-458B-868B-47441AF24991}" srcOrd="1" destOrd="0" parTransId="{57D9A399-0FAC-4374-9AD4-3344DEF8FC56}" sibTransId="{5DEB3C5D-B6C0-440C-B40C-37A3422895FF}"/>
    <dgm:cxn modelId="{D73B3FAB-9E92-4963-87F9-08A903A68493}" type="presOf" srcId="{8F1800EA-0F77-41EB-9635-3F8D179E2608}" destId="{9FDB30B3-244A-4238-9873-E6968AD88EE7}" srcOrd="0" destOrd="0" presId="urn:microsoft.com/office/officeart/2005/8/layout/process1"/>
    <dgm:cxn modelId="{378506F6-03FA-40FC-A333-E4E48E4FBB1D}" type="presOf" srcId="{00893887-6E4F-4D29-84CF-5E397492C04D}" destId="{0328D7F7-F46A-41C8-970F-1120B315A9DC}" srcOrd="0" destOrd="0" presId="urn:microsoft.com/office/officeart/2005/8/layout/process1"/>
    <dgm:cxn modelId="{BFFE3AE2-3BA8-4D1D-8556-67364D71D44E}" type="presOf" srcId="{C2514571-0FAA-49AE-AF7C-E93B8D808313}" destId="{7943D03A-74A5-44B5-9AD1-8DCE7ED62A53}" srcOrd="0" destOrd="0" presId="urn:microsoft.com/office/officeart/2005/8/layout/process1"/>
    <dgm:cxn modelId="{FA6B1B72-8015-4CB2-8356-C6E54C6E59C9}" type="presOf" srcId="{5DEB3C5D-B6C0-440C-B40C-37A3422895FF}" destId="{FE4E2AF1-E673-412F-84FB-141B9EBB72DD}" srcOrd="1" destOrd="0" presId="urn:microsoft.com/office/officeart/2005/8/layout/process1"/>
    <dgm:cxn modelId="{12DF6FC8-4A57-4CA9-AD64-75929748B83C}" type="presOf" srcId="{5DEB3C5D-B6C0-440C-B40C-37A3422895FF}" destId="{59ECD8EA-D5F9-42D1-84E4-0F3DA556140E}" srcOrd="0" destOrd="0" presId="urn:microsoft.com/office/officeart/2005/8/layout/process1"/>
    <dgm:cxn modelId="{5249A75D-5030-433D-8B29-C1589DBC8783}" type="presOf" srcId="{3D45C938-5739-48BF-9E30-E61CEBBEEC12}" destId="{A8A7ACDF-9AA8-4F55-80D5-97FF32F7ACA3}" srcOrd="0" destOrd="0" presId="urn:microsoft.com/office/officeart/2005/8/layout/process1"/>
    <dgm:cxn modelId="{61A758B3-9D1C-4E07-884E-56639DD1BE08}" type="presParOf" srcId="{7943D03A-74A5-44B5-9AD1-8DCE7ED62A53}" destId="{0328D7F7-F46A-41C8-970F-1120B315A9DC}" srcOrd="0" destOrd="0" presId="urn:microsoft.com/office/officeart/2005/8/layout/process1"/>
    <dgm:cxn modelId="{0461F60E-80C2-445E-8772-3849B11A11B4}" type="presParOf" srcId="{7943D03A-74A5-44B5-9AD1-8DCE7ED62A53}" destId="{9FDB30B3-244A-4238-9873-E6968AD88EE7}" srcOrd="1" destOrd="0" presId="urn:microsoft.com/office/officeart/2005/8/layout/process1"/>
    <dgm:cxn modelId="{890547A9-5A78-4CC7-B317-6C39B7DC324A}" type="presParOf" srcId="{9FDB30B3-244A-4238-9873-E6968AD88EE7}" destId="{3B3F4104-1174-4C80-A4A4-DF96AAA4AC87}" srcOrd="0" destOrd="0" presId="urn:microsoft.com/office/officeart/2005/8/layout/process1"/>
    <dgm:cxn modelId="{62BA3F4A-8688-4B18-AC64-9678E27781B9}" type="presParOf" srcId="{7943D03A-74A5-44B5-9AD1-8DCE7ED62A53}" destId="{30B5E9F0-E552-438D-8A76-C0E8619E07A6}" srcOrd="2" destOrd="0" presId="urn:microsoft.com/office/officeart/2005/8/layout/process1"/>
    <dgm:cxn modelId="{55E6D8CA-EC15-43B5-ADFF-52E164A24852}" type="presParOf" srcId="{7943D03A-74A5-44B5-9AD1-8DCE7ED62A53}" destId="{59ECD8EA-D5F9-42D1-84E4-0F3DA556140E}" srcOrd="3" destOrd="0" presId="urn:microsoft.com/office/officeart/2005/8/layout/process1"/>
    <dgm:cxn modelId="{E88C236C-2146-42DF-ABB9-01497985F970}" type="presParOf" srcId="{59ECD8EA-D5F9-42D1-84E4-0F3DA556140E}" destId="{FE4E2AF1-E673-412F-84FB-141B9EBB72DD}" srcOrd="0" destOrd="0" presId="urn:microsoft.com/office/officeart/2005/8/layout/process1"/>
    <dgm:cxn modelId="{C4DB3B1A-E87E-4C46-BEC1-D9D9F7398A95}" type="presParOf" srcId="{7943D03A-74A5-44B5-9AD1-8DCE7ED62A53}" destId="{A8A7ACDF-9AA8-4F55-80D5-97FF32F7AC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514571-0FAA-49AE-AF7C-E93B8D808313}" type="doc">
      <dgm:prSet loTypeId="urn:microsoft.com/office/officeart/2005/8/layout/process1" loCatId="process" qsTypeId="urn:microsoft.com/office/officeart/2005/8/quickstyle/simple1" qsCatId="simple" csTypeId="urn:microsoft.com/office/officeart/2005/8/colors/accent1_2" csCatId="accent1" phldr="1"/>
      <dgm:spPr/>
    </dgm:pt>
    <dgm:pt modelId="{00893887-6E4F-4D29-84CF-5E397492C04D}">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dirty="0"/>
            <a:t>考核内容</a:t>
          </a:r>
        </a:p>
      </dgm:t>
    </dgm:pt>
    <dgm:pt modelId="{6A9158FE-52E9-439C-8D7D-B0588B327B71}" type="parTrans" cxnId="{14B8D720-30D9-47AC-B9BD-637718365EEA}">
      <dgm:prSet/>
      <dgm:spPr/>
      <dgm:t>
        <a:bodyPr/>
        <a:lstStyle/>
        <a:p>
          <a:endParaRPr lang="zh-CN" altLang="en-US"/>
        </a:p>
      </dgm:t>
    </dgm:pt>
    <dgm:pt modelId="{8F1800EA-0F77-41EB-9635-3F8D179E2608}" type="sibTrans" cxnId="{14B8D720-30D9-47AC-B9BD-637718365EEA}">
      <dgm:prSet/>
      <dgm:spPr/>
      <dgm:t>
        <a:bodyPr/>
        <a:lstStyle/>
        <a:p>
          <a:endParaRPr lang="zh-CN" altLang="en-US"/>
        </a:p>
      </dgm:t>
    </dgm:pt>
    <dgm:pt modelId="{88CF2711-701D-458B-868B-47441AF24991}">
      <dgm:prSet phldrT="[文本]">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zh-CN" altLang="en-US" dirty="0"/>
            <a:t>基本要求</a:t>
          </a:r>
        </a:p>
      </dgm:t>
    </dgm:pt>
    <dgm:pt modelId="{57D9A399-0FAC-4374-9AD4-3344DEF8FC56}" type="parTrans" cxnId="{31844E52-E3FF-4DC7-81E9-C152F11E9F82}">
      <dgm:prSet/>
      <dgm:spPr/>
      <dgm:t>
        <a:bodyPr/>
        <a:lstStyle/>
        <a:p>
          <a:endParaRPr lang="zh-CN" altLang="en-US"/>
        </a:p>
      </dgm:t>
    </dgm:pt>
    <dgm:pt modelId="{5DEB3C5D-B6C0-440C-B40C-37A3422895FF}" type="sibTrans" cxnId="{31844E52-E3FF-4DC7-81E9-C152F11E9F82}">
      <dgm:prSet/>
      <dgm:spPr/>
      <dgm:t>
        <a:bodyPr/>
        <a:lstStyle/>
        <a:p>
          <a:endParaRPr lang="zh-CN" altLang="en-US"/>
        </a:p>
      </dgm:t>
    </dgm:pt>
    <dgm:pt modelId="{3D45C938-5739-48BF-9E30-E61CEBBEEC12}">
      <dgm:prSet phldrT="[文本]">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dirty="0"/>
            <a:t>申请步骤</a:t>
          </a:r>
        </a:p>
      </dgm:t>
    </dgm:pt>
    <dgm:pt modelId="{286AD4A6-1D61-4DD2-8D73-3FE1161AC97D}" type="parTrans" cxnId="{179A3B55-17EE-4EE6-B4CF-234F161D01E0}">
      <dgm:prSet/>
      <dgm:spPr/>
      <dgm:t>
        <a:bodyPr/>
        <a:lstStyle/>
        <a:p>
          <a:endParaRPr lang="zh-CN" altLang="en-US"/>
        </a:p>
      </dgm:t>
    </dgm:pt>
    <dgm:pt modelId="{E952F73B-F69A-481A-9E71-7B707BE56688}" type="sibTrans" cxnId="{179A3B55-17EE-4EE6-B4CF-234F161D01E0}">
      <dgm:prSet/>
      <dgm:spPr/>
      <dgm:t>
        <a:bodyPr/>
        <a:lstStyle/>
        <a:p>
          <a:endParaRPr lang="zh-CN" altLang="en-US"/>
        </a:p>
      </dgm:t>
    </dgm:pt>
    <dgm:pt modelId="{7943D03A-74A5-44B5-9AD1-8DCE7ED62A53}" type="pres">
      <dgm:prSet presAssocID="{C2514571-0FAA-49AE-AF7C-E93B8D808313}" presName="Name0" presStyleCnt="0">
        <dgm:presLayoutVars>
          <dgm:dir/>
          <dgm:resizeHandles val="exact"/>
        </dgm:presLayoutVars>
      </dgm:prSet>
      <dgm:spPr/>
    </dgm:pt>
    <dgm:pt modelId="{0328D7F7-F46A-41C8-970F-1120B315A9DC}" type="pres">
      <dgm:prSet presAssocID="{00893887-6E4F-4D29-84CF-5E397492C04D}" presName="node" presStyleLbl="node1" presStyleIdx="0" presStyleCnt="3">
        <dgm:presLayoutVars>
          <dgm:bulletEnabled val="1"/>
        </dgm:presLayoutVars>
      </dgm:prSet>
      <dgm:spPr/>
      <dgm:t>
        <a:bodyPr/>
        <a:lstStyle/>
        <a:p>
          <a:endParaRPr lang="zh-CN" altLang="en-US"/>
        </a:p>
      </dgm:t>
    </dgm:pt>
    <dgm:pt modelId="{9FDB30B3-244A-4238-9873-E6968AD88EE7}" type="pres">
      <dgm:prSet presAssocID="{8F1800EA-0F77-41EB-9635-3F8D179E2608}" presName="sibTrans" presStyleLbl="sibTrans2D1" presStyleIdx="0" presStyleCnt="2"/>
      <dgm:spPr/>
      <dgm:t>
        <a:bodyPr/>
        <a:lstStyle/>
        <a:p>
          <a:endParaRPr lang="zh-CN" altLang="en-US"/>
        </a:p>
      </dgm:t>
    </dgm:pt>
    <dgm:pt modelId="{3B3F4104-1174-4C80-A4A4-DF96AAA4AC87}" type="pres">
      <dgm:prSet presAssocID="{8F1800EA-0F77-41EB-9635-3F8D179E2608}" presName="connectorText" presStyleLbl="sibTrans2D1" presStyleIdx="0" presStyleCnt="2"/>
      <dgm:spPr/>
      <dgm:t>
        <a:bodyPr/>
        <a:lstStyle/>
        <a:p>
          <a:endParaRPr lang="zh-CN" altLang="en-US"/>
        </a:p>
      </dgm:t>
    </dgm:pt>
    <dgm:pt modelId="{30B5E9F0-E552-438D-8A76-C0E8619E07A6}" type="pres">
      <dgm:prSet presAssocID="{88CF2711-701D-458B-868B-47441AF24991}" presName="node" presStyleLbl="node1" presStyleIdx="1" presStyleCnt="3">
        <dgm:presLayoutVars>
          <dgm:bulletEnabled val="1"/>
        </dgm:presLayoutVars>
      </dgm:prSet>
      <dgm:spPr/>
      <dgm:t>
        <a:bodyPr/>
        <a:lstStyle/>
        <a:p>
          <a:endParaRPr lang="zh-CN" altLang="en-US"/>
        </a:p>
      </dgm:t>
    </dgm:pt>
    <dgm:pt modelId="{59ECD8EA-D5F9-42D1-84E4-0F3DA556140E}" type="pres">
      <dgm:prSet presAssocID="{5DEB3C5D-B6C0-440C-B40C-37A3422895FF}" presName="sibTrans" presStyleLbl="sibTrans2D1" presStyleIdx="1" presStyleCnt="2"/>
      <dgm:spPr/>
      <dgm:t>
        <a:bodyPr/>
        <a:lstStyle/>
        <a:p>
          <a:endParaRPr lang="zh-CN" altLang="en-US"/>
        </a:p>
      </dgm:t>
    </dgm:pt>
    <dgm:pt modelId="{FE4E2AF1-E673-412F-84FB-141B9EBB72DD}" type="pres">
      <dgm:prSet presAssocID="{5DEB3C5D-B6C0-440C-B40C-37A3422895FF}" presName="connectorText" presStyleLbl="sibTrans2D1" presStyleIdx="1" presStyleCnt="2"/>
      <dgm:spPr/>
      <dgm:t>
        <a:bodyPr/>
        <a:lstStyle/>
        <a:p>
          <a:endParaRPr lang="zh-CN" altLang="en-US"/>
        </a:p>
      </dgm:t>
    </dgm:pt>
    <dgm:pt modelId="{A8A7ACDF-9AA8-4F55-80D5-97FF32F7ACA3}" type="pres">
      <dgm:prSet presAssocID="{3D45C938-5739-48BF-9E30-E61CEBBEEC12}" presName="node" presStyleLbl="node1" presStyleIdx="2" presStyleCnt="3">
        <dgm:presLayoutVars>
          <dgm:bulletEnabled val="1"/>
        </dgm:presLayoutVars>
      </dgm:prSet>
      <dgm:spPr/>
      <dgm:t>
        <a:bodyPr/>
        <a:lstStyle/>
        <a:p>
          <a:endParaRPr lang="zh-CN" altLang="en-US"/>
        </a:p>
      </dgm:t>
    </dgm:pt>
  </dgm:ptLst>
  <dgm:cxnLst>
    <dgm:cxn modelId="{D2BC809D-F818-4F6B-A13B-AC51AF3C893F}" type="presOf" srcId="{3D45C938-5739-48BF-9E30-E61CEBBEEC12}" destId="{A8A7ACDF-9AA8-4F55-80D5-97FF32F7ACA3}" srcOrd="0" destOrd="0" presId="urn:microsoft.com/office/officeart/2005/8/layout/process1"/>
    <dgm:cxn modelId="{14B8D720-30D9-47AC-B9BD-637718365EEA}" srcId="{C2514571-0FAA-49AE-AF7C-E93B8D808313}" destId="{00893887-6E4F-4D29-84CF-5E397492C04D}" srcOrd="0" destOrd="0" parTransId="{6A9158FE-52E9-439C-8D7D-B0588B327B71}" sibTransId="{8F1800EA-0F77-41EB-9635-3F8D179E2608}"/>
    <dgm:cxn modelId="{179A3B55-17EE-4EE6-B4CF-234F161D01E0}" srcId="{C2514571-0FAA-49AE-AF7C-E93B8D808313}" destId="{3D45C938-5739-48BF-9E30-E61CEBBEEC12}" srcOrd="2" destOrd="0" parTransId="{286AD4A6-1D61-4DD2-8D73-3FE1161AC97D}" sibTransId="{E952F73B-F69A-481A-9E71-7B707BE56688}"/>
    <dgm:cxn modelId="{0CB49620-949C-4F14-9812-F21EF60BEC97}" type="presOf" srcId="{8F1800EA-0F77-41EB-9635-3F8D179E2608}" destId="{3B3F4104-1174-4C80-A4A4-DF96AAA4AC87}" srcOrd="1" destOrd="0" presId="urn:microsoft.com/office/officeart/2005/8/layout/process1"/>
    <dgm:cxn modelId="{84EB57AD-6821-422E-994B-14BC0BC272BB}" type="presOf" srcId="{88CF2711-701D-458B-868B-47441AF24991}" destId="{30B5E9F0-E552-438D-8A76-C0E8619E07A6}" srcOrd="0" destOrd="0" presId="urn:microsoft.com/office/officeart/2005/8/layout/process1"/>
    <dgm:cxn modelId="{04357D2A-A6DB-47B0-845C-7267AA013591}" type="presOf" srcId="{5DEB3C5D-B6C0-440C-B40C-37A3422895FF}" destId="{FE4E2AF1-E673-412F-84FB-141B9EBB72DD}" srcOrd="1" destOrd="0" presId="urn:microsoft.com/office/officeart/2005/8/layout/process1"/>
    <dgm:cxn modelId="{8835C4FF-421A-49AB-97F7-547C5E9EF7A2}" type="presOf" srcId="{5DEB3C5D-B6C0-440C-B40C-37A3422895FF}" destId="{59ECD8EA-D5F9-42D1-84E4-0F3DA556140E}" srcOrd="0" destOrd="0" presId="urn:microsoft.com/office/officeart/2005/8/layout/process1"/>
    <dgm:cxn modelId="{31844E52-E3FF-4DC7-81E9-C152F11E9F82}" srcId="{C2514571-0FAA-49AE-AF7C-E93B8D808313}" destId="{88CF2711-701D-458B-868B-47441AF24991}" srcOrd="1" destOrd="0" parTransId="{57D9A399-0FAC-4374-9AD4-3344DEF8FC56}" sibTransId="{5DEB3C5D-B6C0-440C-B40C-37A3422895FF}"/>
    <dgm:cxn modelId="{B07766FD-6618-4B01-937F-2E9CB1A29AC2}" type="presOf" srcId="{C2514571-0FAA-49AE-AF7C-E93B8D808313}" destId="{7943D03A-74A5-44B5-9AD1-8DCE7ED62A53}" srcOrd="0" destOrd="0" presId="urn:microsoft.com/office/officeart/2005/8/layout/process1"/>
    <dgm:cxn modelId="{3C757E22-BF3F-4685-9D09-1FFDFF3B9948}" type="presOf" srcId="{8F1800EA-0F77-41EB-9635-3F8D179E2608}" destId="{9FDB30B3-244A-4238-9873-E6968AD88EE7}" srcOrd="0" destOrd="0" presId="urn:microsoft.com/office/officeart/2005/8/layout/process1"/>
    <dgm:cxn modelId="{87D5858A-DA10-4C78-8C15-389FA8FBAC32}" type="presOf" srcId="{00893887-6E4F-4D29-84CF-5E397492C04D}" destId="{0328D7F7-F46A-41C8-970F-1120B315A9DC}" srcOrd="0" destOrd="0" presId="urn:microsoft.com/office/officeart/2005/8/layout/process1"/>
    <dgm:cxn modelId="{7EEA2C51-FBCF-4E1B-8478-03E77DFC3F9F}" type="presParOf" srcId="{7943D03A-74A5-44B5-9AD1-8DCE7ED62A53}" destId="{0328D7F7-F46A-41C8-970F-1120B315A9DC}" srcOrd="0" destOrd="0" presId="urn:microsoft.com/office/officeart/2005/8/layout/process1"/>
    <dgm:cxn modelId="{57370838-F860-471A-8154-330B739FF4A3}" type="presParOf" srcId="{7943D03A-74A5-44B5-9AD1-8DCE7ED62A53}" destId="{9FDB30B3-244A-4238-9873-E6968AD88EE7}" srcOrd="1" destOrd="0" presId="urn:microsoft.com/office/officeart/2005/8/layout/process1"/>
    <dgm:cxn modelId="{0D8EC0D0-0F9F-4F07-BB36-3A6567967265}" type="presParOf" srcId="{9FDB30B3-244A-4238-9873-E6968AD88EE7}" destId="{3B3F4104-1174-4C80-A4A4-DF96AAA4AC87}" srcOrd="0" destOrd="0" presId="urn:microsoft.com/office/officeart/2005/8/layout/process1"/>
    <dgm:cxn modelId="{018A0931-ECBB-43CA-BC9C-F0519725CC58}" type="presParOf" srcId="{7943D03A-74A5-44B5-9AD1-8DCE7ED62A53}" destId="{30B5E9F0-E552-438D-8A76-C0E8619E07A6}" srcOrd="2" destOrd="0" presId="urn:microsoft.com/office/officeart/2005/8/layout/process1"/>
    <dgm:cxn modelId="{D9B7ECF2-765A-48BD-8522-CD2581C94C5F}" type="presParOf" srcId="{7943D03A-74A5-44B5-9AD1-8DCE7ED62A53}" destId="{59ECD8EA-D5F9-42D1-84E4-0F3DA556140E}" srcOrd="3" destOrd="0" presId="urn:microsoft.com/office/officeart/2005/8/layout/process1"/>
    <dgm:cxn modelId="{71598180-EAF4-4AAF-B571-4AEBEB39B8E2}" type="presParOf" srcId="{59ECD8EA-D5F9-42D1-84E4-0F3DA556140E}" destId="{FE4E2AF1-E673-412F-84FB-141B9EBB72DD}" srcOrd="0" destOrd="0" presId="urn:microsoft.com/office/officeart/2005/8/layout/process1"/>
    <dgm:cxn modelId="{049C5B50-9731-41F8-9C74-AF7C9B1D8AEB}" type="presParOf" srcId="{7943D03A-74A5-44B5-9AD1-8DCE7ED62A53}" destId="{A8A7ACDF-9AA8-4F55-80D5-97FF32F7ACA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BC1DB6-AB5E-4315-954C-8519FE330DC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zh-CN" altLang="en-US"/>
        </a:p>
      </dgm:t>
    </dgm:pt>
    <dgm:pt modelId="{81A73C06-E601-4EC8-8859-8F6A7057F45F}">
      <dgm:prSet phldrT="[文本]" custT="1"/>
      <dgm:spPr/>
      <dgm:t>
        <a:bodyPr/>
        <a:lstStyle/>
        <a:p>
          <a:r>
            <a:rPr lang="zh-CN" altLang="en-US" sz="1800" dirty="0"/>
            <a:t>申请</a:t>
          </a:r>
        </a:p>
      </dgm:t>
    </dgm:pt>
    <dgm:pt modelId="{6377878F-6F09-4E70-95B7-46D561B52021}" type="parTrans" cxnId="{D9561F5B-CCB1-4715-8853-14D5707294B3}">
      <dgm:prSet/>
      <dgm:spPr/>
      <dgm:t>
        <a:bodyPr/>
        <a:lstStyle/>
        <a:p>
          <a:endParaRPr lang="zh-CN" altLang="en-US"/>
        </a:p>
      </dgm:t>
    </dgm:pt>
    <dgm:pt modelId="{1518BA78-C67D-4141-A445-D1F4C26DB72E}" type="sibTrans" cxnId="{D9561F5B-CCB1-4715-8853-14D5707294B3}">
      <dgm:prSet/>
      <dgm:spPr/>
      <dgm:t>
        <a:bodyPr/>
        <a:lstStyle/>
        <a:p>
          <a:endParaRPr lang="zh-CN" altLang="en-US"/>
        </a:p>
      </dgm:t>
    </dgm:pt>
    <dgm:pt modelId="{C0D47777-7193-4C6A-B1BF-BF4DAF0FB7BA}">
      <dgm:prSet phldrT="[文本]" custT="1"/>
      <dgm:spPr/>
      <dgm:t>
        <a:bodyPr/>
        <a:lstStyle/>
        <a:p>
          <a:r>
            <a:rPr lang="zh-CN" altLang="en-US" sz="1800" dirty="0"/>
            <a:t>提出包括机构名称、地址、技术负责人情况、各类技术人员数等内容的计量认证申请书。</a:t>
          </a:r>
        </a:p>
      </dgm:t>
    </dgm:pt>
    <dgm:pt modelId="{81E77A56-6805-484A-83B2-29BAC86DB546}" type="parTrans" cxnId="{3E037C3A-1D09-4078-B124-6F044052791C}">
      <dgm:prSet/>
      <dgm:spPr/>
      <dgm:t>
        <a:bodyPr/>
        <a:lstStyle/>
        <a:p>
          <a:endParaRPr lang="zh-CN" altLang="en-US"/>
        </a:p>
      </dgm:t>
    </dgm:pt>
    <dgm:pt modelId="{83E75D13-B33D-4E03-994C-20AE83386E7B}" type="sibTrans" cxnId="{3E037C3A-1D09-4078-B124-6F044052791C}">
      <dgm:prSet/>
      <dgm:spPr/>
      <dgm:t>
        <a:bodyPr/>
        <a:lstStyle/>
        <a:p>
          <a:endParaRPr lang="zh-CN" altLang="en-US"/>
        </a:p>
      </dgm:t>
    </dgm:pt>
    <dgm:pt modelId="{97AC7E8B-BE74-4249-997E-24122B7D37B2}">
      <dgm:prSet phldrT="[文本]" custT="1"/>
      <dgm:spPr/>
      <dgm:t>
        <a:bodyPr/>
        <a:lstStyle/>
        <a:p>
          <a:r>
            <a:rPr lang="zh-CN" altLang="en-US" sz="1800" dirty="0"/>
            <a:t>受理</a:t>
          </a:r>
        </a:p>
      </dgm:t>
    </dgm:pt>
    <dgm:pt modelId="{A026CBD3-A4E0-40F0-86BE-8F52E8423FD1}" type="parTrans" cxnId="{B835580B-DC29-428D-BAB4-FF9F47AF057D}">
      <dgm:prSet/>
      <dgm:spPr/>
      <dgm:t>
        <a:bodyPr/>
        <a:lstStyle/>
        <a:p>
          <a:endParaRPr lang="zh-CN" altLang="en-US"/>
        </a:p>
      </dgm:t>
    </dgm:pt>
    <dgm:pt modelId="{EFB7D2B3-EA51-40CA-B458-913B45B7DD59}" type="sibTrans" cxnId="{B835580B-DC29-428D-BAB4-FF9F47AF057D}">
      <dgm:prSet/>
      <dgm:spPr/>
      <dgm:t>
        <a:bodyPr/>
        <a:lstStyle/>
        <a:p>
          <a:endParaRPr lang="zh-CN" altLang="en-US"/>
        </a:p>
      </dgm:t>
    </dgm:pt>
    <dgm:pt modelId="{EE04F570-1E40-4734-AF20-59987CEC4197}">
      <dgm:prSet phldrT="[文本]" custT="1"/>
      <dgm:spPr/>
      <dgm:t>
        <a:bodyPr/>
        <a:lstStyle/>
        <a:p>
          <a:r>
            <a:rPr lang="zh-CN" altLang="en-US" sz="1800" dirty="0"/>
            <a:t>有关人民政府计量行政部门在三十天内审核完毕</a:t>
          </a:r>
        </a:p>
      </dgm:t>
    </dgm:pt>
    <dgm:pt modelId="{7ABD6098-B1C8-4FAD-A59D-EB8F75796387}" type="parTrans" cxnId="{939078B2-9C21-4916-AA12-FAA34C7B39AA}">
      <dgm:prSet/>
      <dgm:spPr/>
      <dgm:t>
        <a:bodyPr/>
        <a:lstStyle/>
        <a:p>
          <a:endParaRPr lang="zh-CN" altLang="en-US"/>
        </a:p>
      </dgm:t>
    </dgm:pt>
    <dgm:pt modelId="{A5D10300-928A-4B3D-ACC8-21FE47B58576}" type="sibTrans" cxnId="{939078B2-9C21-4916-AA12-FAA34C7B39AA}">
      <dgm:prSet/>
      <dgm:spPr/>
      <dgm:t>
        <a:bodyPr/>
        <a:lstStyle/>
        <a:p>
          <a:endParaRPr lang="zh-CN" altLang="en-US"/>
        </a:p>
      </dgm:t>
    </dgm:pt>
    <dgm:pt modelId="{445B18B6-C561-4B4D-892C-21A023A5A235}">
      <dgm:prSet phldrT="[文本]" custT="1"/>
      <dgm:spPr/>
      <dgm:t>
        <a:bodyPr/>
        <a:lstStyle/>
        <a:p>
          <a:r>
            <a:rPr lang="zh-CN" altLang="en-US" sz="1800" dirty="0"/>
            <a:t>准备</a:t>
          </a:r>
        </a:p>
      </dgm:t>
    </dgm:pt>
    <dgm:pt modelId="{ADC77F98-455E-4E77-AB0A-BA55AAD4770F}" type="parTrans" cxnId="{E5E860F7-07A0-4B99-AE36-F1C7FC6FFD06}">
      <dgm:prSet/>
      <dgm:spPr/>
      <dgm:t>
        <a:bodyPr/>
        <a:lstStyle/>
        <a:p>
          <a:endParaRPr lang="zh-CN" altLang="en-US"/>
        </a:p>
      </dgm:t>
    </dgm:pt>
    <dgm:pt modelId="{5AD0D077-8DB5-4981-82C5-C9C4B9FAA7A1}" type="sibTrans" cxnId="{E5E860F7-07A0-4B99-AE36-F1C7FC6FFD06}">
      <dgm:prSet/>
      <dgm:spPr/>
      <dgm:t>
        <a:bodyPr/>
        <a:lstStyle/>
        <a:p>
          <a:endParaRPr lang="zh-CN" altLang="en-US"/>
        </a:p>
      </dgm:t>
    </dgm:pt>
    <dgm:pt modelId="{83501145-2A9B-4F43-BCE7-FAF754DF58B7}">
      <dgm:prSet phldrT="[文本]" custT="1"/>
      <dgm:spPr/>
      <dgm:t>
        <a:bodyPr/>
        <a:lstStyle/>
        <a:p>
          <a:r>
            <a:rPr lang="zh-CN" altLang="en-US" sz="1800" dirty="0"/>
            <a:t>编制</a:t>
          </a:r>
          <a:r>
            <a:rPr lang="en-US" altLang="zh-CN" sz="1800" dirty="0"/>
            <a:t>《</a:t>
          </a:r>
          <a:r>
            <a:rPr lang="zh-CN" altLang="en-US" sz="1800" dirty="0"/>
            <a:t>质量管理手册</a:t>
          </a:r>
          <a:r>
            <a:rPr lang="en-US" altLang="zh-CN" sz="1800" dirty="0"/>
            <a:t>》</a:t>
          </a:r>
          <a:r>
            <a:rPr lang="zh-CN" altLang="en-US" sz="1800" dirty="0"/>
            <a:t>、检定仪器设备、进行量值溯源、人员的培训与考核</a:t>
          </a:r>
        </a:p>
      </dgm:t>
    </dgm:pt>
    <dgm:pt modelId="{EEFB134B-FBCA-4A09-B32B-C8D4DFF64ADE}" type="parTrans" cxnId="{F1B95F19-CF88-440E-B86E-B6EFC80011EE}">
      <dgm:prSet/>
      <dgm:spPr/>
      <dgm:t>
        <a:bodyPr/>
        <a:lstStyle/>
        <a:p>
          <a:endParaRPr lang="zh-CN" altLang="en-US"/>
        </a:p>
      </dgm:t>
    </dgm:pt>
    <dgm:pt modelId="{BCD79850-4F20-4238-A610-3206D55147A5}" type="sibTrans" cxnId="{F1B95F19-CF88-440E-B86E-B6EFC80011EE}">
      <dgm:prSet/>
      <dgm:spPr/>
      <dgm:t>
        <a:bodyPr/>
        <a:lstStyle/>
        <a:p>
          <a:endParaRPr lang="zh-CN" altLang="en-US"/>
        </a:p>
      </dgm:t>
    </dgm:pt>
    <dgm:pt modelId="{38A0195E-B274-43E2-8662-88AB9EEE6A07}">
      <dgm:prSet phldrT="[文本]" custT="1"/>
      <dgm:spPr/>
      <dgm:t>
        <a:bodyPr/>
        <a:lstStyle/>
        <a:p>
          <a:r>
            <a:rPr lang="zh-CN" altLang="en-US" sz="1800" dirty="0"/>
            <a:t>计量行政部门到申请单位商定认证考核计划，解答问题。</a:t>
          </a:r>
        </a:p>
      </dgm:t>
    </dgm:pt>
    <dgm:pt modelId="{293A7F1D-4640-48E3-A5C1-0A106A061A1C}" type="parTrans" cxnId="{8003CE7E-8029-419B-9958-48CEE1A60661}">
      <dgm:prSet/>
      <dgm:spPr/>
      <dgm:t>
        <a:bodyPr/>
        <a:lstStyle/>
        <a:p>
          <a:endParaRPr lang="zh-CN" altLang="en-US"/>
        </a:p>
      </dgm:t>
    </dgm:pt>
    <dgm:pt modelId="{C6BC9BB1-15C0-482A-A66D-B5CA32C19B5D}" type="sibTrans" cxnId="{8003CE7E-8029-419B-9958-48CEE1A60661}">
      <dgm:prSet/>
      <dgm:spPr/>
      <dgm:t>
        <a:bodyPr/>
        <a:lstStyle/>
        <a:p>
          <a:endParaRPr lang="zh-CN" altLang="en-US"/>
        </a:p>
      </dgm:t>
    </dgm:pt>
    <dgm:pt modelId="{1A783000-E551-42E8-AD90-E690C40F7B4F}">
      <dgm:prSet phldrT="[文本]" custT="1"/>
      <dgm:spPr/>
      <dgm:t>
        <a:bodyPr/>
        <a:lstStyle/>
        <a:p>
          <a:r>
            <a:rPr lang="zh-CN" altLang="en-US" sz="1800" dirty="0"/>
            <a:t>正式 评审</a:t>
          </a:r>
        </a:p>
      </dgm:t>
    </dgm:pt>
    <dgm:pt modelId="{0A1E0990-F94C-4EF7-A202-4EDF6B622B74}" type="parTrans" cxnId="{DCE313E7-150D-4C74-9DBA-F4E955512139}">
      <dgm:prSet/>
      <dgm:spPr/>
      <dgm:t>
        <a:bodyPr/>
        <a:lstStyle/>
        <a:p>
          <a:endParaRPr lang="zh-CN" altLang="en-US"/>
        </a:p>
      </dgm:t>
    </dgm:pt>
    <dgm:pt modelId="{3B6D4D8E-8E78-46A8-A4BF-77D27B21DE53}" type="sibTrans" cxnId="{DCE313E7-150D-4C74-9DBA-F4E955512139}">
      <dgm:prSet/>
      <dgm:spPr/>
      <dgm:t>
        <a:bodyPr/>
        <a:lstStyle/>
        <a:p>
          <a:endParaRPr lang="zh-CN" altLang="en-US"/>
        </a:p>
      </dgm:t>
    </dgm:pt>
    <dgm:pt modelId="{39D7D135-6C46-406A-BFE9-6F09360E23FB}">
      <dgm:prSet phldrT="[文本]" custT="1"/>
      <dgm:spPr/>
      <dgm:t>
        <a:bodyPr/>
        <a:lstStyle/>
        <a:p>
          <a:r>
            <a:rPr lang="zh-CN" altLang="en-US" sz="1800" dirty="0"/>
            <a:t>初查 预审</a:t>
          </a:r>
        </a:p>
      </dgm:t>
    </dgm:pt>
    <dgm:pt modelId="{79477205-B863-49A5-AEE7-1FCF3F093C6D}" type="parTrans" cxnId="{8E06E04A-D90A-4E2A-9318-D7B7FA35DE94}">
      <dgm:prSet/>
      <dgm:spPr/>
      <dgm:t>
        <a:bodyPr/>
        <a:lstStyle/>
        <a:p>
          <a:endParaRPr lang="zh-CN" altLang="en-US"/>
        </a:p>
      </dgm:t>
    </dgm:pt>
    <dgm:pt modelId="{17A4DBAC-0645-46CD-9952-DEF559524838}" type="sibTrans" cxnId="{8E06E04A-D90A-4E2A-9318-D7B7FA35DE94}">
      <dgm:prSet/>
      <dgm:spPr/>
      <dgm:t>
        <a:bodyPr/>
        <a:lstStyle/>
        <a:p>
          <a:endParaRPr lang="zh-CN" altLang="en-US"/>
        </a:p>
      </dgm:t>
    </dgm:pt>
    <dgm:pt modelId="{7189691C-9D89-4809-826E-5CD53627F0F8}">
      <dgm:prSet phldrT="[文本]" custT="1"/>
      <dgm:spPr/>
      <dgm:t>
        <a:bodyPr/>
        <a:lstStyle/>
        <a:p>
          <a:r>
            <a:rPr lang="zh-CN" altLang="en-US" sz="1800" dirty="0"/>
            <a:t>评审工作按质量检验机构计量认证</a:t>
          </a:r>
          <a:r>
            <a:rPr lang="en-US" altLang="zh-CN" sz="1800" dirty="0"/>
            <a:t>《</a:t>
          </a:r>
          <a:r>
            <a:rPr lang="zh-CN" altLang="en-US" sz="1800" dirty="0"/>
            <a:t>评审内容及评定方法</a:t>
          </a:r>
          <a:r>
            <a:rPr lang="en-US" altLang="zh-CN" sz="1800" dirty="0"/>
            <a:t>》</a:t>
          </a:r>
          <a:r>
            <a:rPr lang="zh-CN" altLang="en-US" sz="1800" dirty="0"/>
            <a:t>规定进行。</a:t>
          </a:r>
        </a:p>
      </dgm:t>
    </dgm:pt>
    <dgm:pt modelId="{F1CA0356-2E31-446B-930D-C1EEEE92781D}" type="parTrans" cxnId="{F04608EB-EBAC-4398-AB45-5FE5E2AE3F9A}">
      <dgm:prSet/>
      <dgm:spPr/>
      <dgm:t>
        <a:bodyPr/>
        <a:lstStyle/>
        <a:p>
          <a:endParaRPr lang="zh-CN" altLang="en-US"/>
        </a:p>
      </dgm:t>
    </dgm:pt>
    <dgm:pt modelId="{618ABA90-ED1C-4C09-975B-B60BA7E8B989}" type="sibTrans" cxnId="{F04608EB-EBAC-4398-AB45-5FE5E2AE3F9A}">
      <dgm:prSet/>
      <dgm:spPr/>
      <dgm:t>
        <a:bodyPr/>
        <a:lstStyle/>
        <a:p>
          <a:endParaRPr lang="zh-CN" altLang="en-US"/>
        </a:p>
      </dgm:t>
    </dgm:pt>
    <dgm:pt modelId="{08493393-D7AB-4BEC-B6C6-CD0803B23416}">
      <dgm:prSet phldrT="[文本]" custT="1"/>
      <dgm:spPr/>
      <dgm:t>
        <a:bodyPr/>
        <a:lstStyle/>
        <a:p>
          <a:r>
            <a:rPr lang="zh-CN" altLang="en-US" sz="1800" dirty="0"/>
            <a:t>审核批准后颁发计量认证合格证书及通过的检测项目表。</a:t>
          </a:r>
        </a:p>
      </dgm:t>
    </dgm:pt>
    <dgm:pt modelId="{0D3E6A5C-F3B9-4AB7-B461-5878EE311B59}" type="parTrans" cxnId="{23ACD307-4995-435D-AD91-E404AEC0C1FD}">
      <dgm:prSet/>
      <dgm:spPr/>
      <dgm:t>
        <a:bodyPr/>
        <a:lstStyle/>
        <a:p>
          <a:endParaRPr lang="zh-CN" altLang="en-US"/>
        </a:p>
      </dgm:t>
    </dgm:pt>
    <dgm:pt modelId="{F6C0C7FF-0EB4-49EF-A061-A163A0A4042D}" type="sibTrans" cxnId="{23ACD307-4995-435D-AD91-E404AEC0C1FD}">
      <dgm:prSet/>
      <dgm:spPr/>
      <dgm:t>
        <a:bodyPr/>
        <a:lstStyle/>
        <a:p>
          <a:endParaRPr lang="zh-CN" altLang="en-US"/>
        </a:p>
      </dgm:t>
    </dgm:pt>
    <dgm:pt modelId="{4D5FAE34-F29D-49B2-B3A0-19FDA2950990}">
      <dgm:prSet phldrT="[文本]" custT="1"/>
      <dgm:spPr/>
      <dgm:t>
        <a:bodyPr/>
        <a:lstStyle/>
        <a:p>
          <a:r>
            <a:rPr lang="zh-CN" altLang="en-US" sz="1800" dirty="0"/>
            <a:t>以及环境条件的整顿等。</a:t>
          </a:r>
        </a:p>
      </dgm:t>
    </dgm:pt>
    <dgm:pt modelId="{96AD4A1E-0183-42BB-9F5A-6F7697CEF464}" type="parTrans" cxnId="{91E35BC8-6E91-40A5-BF43-03CE6EB7269A}">
      <dgm:prSet/>
      <dgm:spPr/>
      <dgm:t>
        <a:bodyPr/>
        <a:lstStyle/>
        <a:p>
          <a:endParaRPr lang="zh-CN" altLang="en-US"/>
        </a:p>
      </dgm:t>
    </dgm:pt>
    <dgm:pt modelId="{CAFCB66B-01A8-4ACC-99EE-E1B45DA11E57}" type="sibTrans" cxnId="{91E35BC8-6E91-40A5-BF43-03CE6EB7269A}">
      <dgm:prSet/>
      <dgm:spPr/>
      <dgm:t>
        <a:bodyPr/>
        <a:lstStyle/>
        <a:p>
          <a:endParaRPr lang="zh-CN" altLang="en-US"/>
        </a:p>
      </dgm:t>
    </dgm:pt>
    <dgm:pt modelId="{3429CB06-67FF-4235-963E-5760E786B3F5}">
      <dgm:prSet phldrT="[文本]" custT="1"/>
      <dgm:spPr/>
      <dgm:t>
        <a:bodyPr/>
        <a:lstStyle/>
        <a:p>
          <a:r>
            <a:rPr lang="zh-CN" altLang="en-US" sz="1800" dirty="0"/>
            <a:t>同时提供</a:t>
          </a:r>
          <a:r>
            <a:rPr lang="en-US" altLang="zh-CN" sz="1800" dirty="0"/>
            <a:t>〈</a:t>
          </a:r>
          <a:r>
            <a:rPr lang="zh-CN" altLang="en-US" sz="1800" dirty="0"/>
            <a:t>仪器设备一览表</a:t>
          </a:r>
          <a:r>
            <a:rPr lang="en-US" altLang="zh-CN" sz="1800" dirty="0"/>
            <a:t>〉</a:t>
          </a:r>
          <a:r>
            <a:rPr lang="zh-CN" altLang="en-US" sz="1800" dirty="0"/>
            <a:t>。</a:t>
          </a:r>
        </a:p>
      </dgm:t>
    </dgm:pt>
    <dgm:pt modelId="{43D8A1F7-9D6F-4331-ADAA-037B1238144E}" type="parTrans" cxnId="{E8FBC68D-6B40-49FB-ADC0-A6DD4FBBBCCD}">
      <dgm:prSet/>
      <dgm:spPr/>
      <dgm:t>
        <a:bodyPr/>
        <a:lstStyle/>
        <a:p>
          <a:endParaRPr lang="zh-CN" altLang="en-US"/>
        </a:p>
      </dgm:t>
    </dgm:pt>
    <dgm:pt modelId="{4E875631-4B70-45EC-87FD-75B10FC5D2E9}" type="sibTrans" cxnId="{E8FBC68D-6B40-49FB-ADC0-A6DD4FBBBCCD}">
      <dgm:prSet/>
      <dgm:spPr/>
      <dgm:t>
        <a:bodyPr/>
        <a:lstStyle/>
        <a:p>
          <a:endParaRPr lang="zh-CN" altLang="en-US"/>
        </a:p>
      </dgm:t>
    </dgm:pt>
    <dgm:pt modelId="{370DD27C-10C0-4F59-B67E-40064AFFA627}">
      <dgm:prSet phldrT="[文本]" custT="1"/>
      <dgm:spPr/>
      <dgm:t>
        <a:bodyPr/>
        <a:lstStyle/>
        <a:p>
          <a:r>
            <a:rPr lang="zh-CN" altLang="en-US" sz="1800" dirty="0"/>
            <a:t>并发出是否接受申请的通知。</a:t>
          </a:r>
        </a:p>
      </dgm:t>
    </dgm:pt>
    <dgm:pt modelId="{85972106-F333-4A1C-8FB2-037C310303BC}" type="parTrans" cxnId="{1E77A723-B1AA-4657-82F7-EDC5C940938F}">
      <dgm:prSet/>
      <dgm:spPr/>
      <dgm:t>
        <a:bodyPr/>
        <a:lstStyle/>
        <a:p>
          <a:endParaRPr lang="zh-CN" altLang="en-US"/>
        </a:p>
      </dgm:t>
    </dgm:pt>
    <dgm:pt modelId="{2E6CE555-7639-4ABD-91AD-637ADE65DF99}" type="sibTrans" cxnId="{1E77A723-B1AA-4657-82F7-EDC5C940938F}">
      <dgm:prSet/>
      <dgm:spPr/>
      <dgm:t>
        <a:bodyPr/>
        <a:lstStyle/>
        <a:p>
          <a:endParaRPr lang="zh-CN" altLang="en-US"/>
        </a:p>
      </dgm:t>
    </dgm:pt>
    <dgm:pt modelId="{1FF77F82-104F-4822-80A3-5102F1941284}">
      <dgm:prSet phldrT="[文本]" custT="1"/>
      <dgm:spPr/>
      <dgm:t>
        <a:bodyPr/>
        <a:lstStyle/>
        <a:p>
          <a:r>
            <a:rPr lang="zh-CN" altLang="en-US" sz="1800" dirty="0"/>
            <a:t>审批 发证</a:t>
          </a:r>
        </a:p>
      </dgm:t>
    </dgm:pt>
    <dgm:pt modelId="{D318F0CF-D2DA-45EC-88C9-CD093ACF5B5D}" type="sibTrans" cxnId="{9FB15020-90C3-4F38-A867-930CBD0E7A3F}">
      <dgm:prSet/>
      <dgm:spPr/>
      <dgm:t>
        <a:bodyPr/>
        <a:lstStyle/>
        <a:p>
          <a:endParaRPr lang="zh-CN" altLang="en-US"/>
        </a:p>
      </dgm:t>
    </dgm:pt>
    <dgm:pt modelId="{D35E134D-8797-4E56-B521-6544B0E99E09}" type="parTrans" cxnId="{9FB15020-90C3-4F38-A867-930CBD0E7A3F}">
      <dgm:prSet/>
      <dgm:spPr/>
      <dgm:t>
        <a:bodyPr/>
        <a:lstStyle/>
        <a:p>
          <a:endParaRPr lang="zh-CN" altLang="en-US"/>
        </a:p>
      </dgm:t>
    </dgm:pt>
    <dgm:pt modelId="{2718FEAE-70D2-4312-A716-DBE861E3729A}">
      <dgm:prSet phldrT="[文本]" custT="1"/>
      <dgm:spPr/>
      <dgm:t>
        <a:bodyPr/>
        <a:lstStyle/>
        <a:p>
          <a:r>
            <a:rPr lang="zh-CN" altLang="en-US" sz="1800" dirty="0"/>
            <a:t>对不合格的，发给考核评审结果通知。</a:t>
          </a:r>
        </a:p>
      </dgm:t>
    </dgm:pt>
    <dgm:pt modelId="{4C32ABAA-2B2F-4385-8733-8997A49496E1}" type="parTrans" cxnId="{C5404E37-04EF-482D-99CC-62158A43F367}">
      <dgm:prSet/>
      <dgm:spPr/>
      <dgm:t>
        <a:bodyPr/>
        <a:lstStyle/>
        <a:p>
          <a:endParaRPr lang="zh-CN" altLang="en-US"/>
        </a:p>
      </dgm:t>
    </dgm:pt>
    <dgm:pt modelId="{3015C474-A544-436B-966A-B7838BC99E25}" type="sibTrans" cxnId="{C5404E37-04EF-482D-99CC-62158A43F367}">
      <dgm:prSet/>
      <dgm:spPr/>
      <dgm:t>
        <a:bodyPr/>
        <a:lstStyle/>
        <a:p>
          <a:endParaRPr lang="zh-CN" altLang="en-US"/>
        </a:p>
      </dgm:t>
    </dgm:pt>
    <dgm:pt modelId="{2690EAC6-81B6-4024-B561-1446004F268D}" type="pres">
      <dgm:prSet presAssocID="{BCBC1DB6-AB5E-4315-954C-8519FE330DC9}" presName="linearFlow" presStyleCnt="0">
        <dgm:presLayoutVars>
          <dgm:dir/>
          <dgm:animLvl val="lvl"/>
          <dgm:resizeHandles val="exact"/>
        </dgm:presLayoutVars>
      </dgm:prSet>
      <dgm:spPr/>
      <dgm:t>
        <a:bodyPr/>
        <a:lstStyle/>
        <a:p>
          <a:endParaRPr lang="zh-CN" altLang="en-US"/>
        </a:p>
      </dgm:t>
    </dgm:pt>
    <dgm:pt modelId="{D5665754-71EB-4384-BA6B-46CBC8FF8B02}" type="pres">
      <dgm:prSet presAssocID="{81A73C06-E601-4EC8-8859-8F6A7057F45F}" presName="composite" presStyleCnt="0"/>
      <dgm:spPr/>
    </dgm:pt>
    <dgm:pt modelId="{E43EDAC7-9901-4A58-A825-35E746C6C4D5}" type="pres">
      <dgm:prSet presAssocID="{81A73C06-E601-4EC8-8859-8F6A7057F45F}" presName="parentText" presStyleLbl="alignNode1" presStyleIdx="0" presStyleCnt="6">
        <dgm:presLayoutVars>
          <dgm:chMax val="1"/>
          <dgm:bulletEnabled val="1"/>
        </dgm:presLayoutVars>
      </dgm:prSet>
      <dgm:spPr/>
      <dgm:t>
        <a:bodyPr/>
        <a:lstStyle/>
        <a:p>
          <a:endParaRPr lang="zh-CN" altLang="en-US"/>
        </a:p>
      </dgm:t>
    </dgm:pt>
    <dgm:pt modelId="{F4D37443-970F-40E1-B631-7DC8AA406BCC}" type="pres">
      <dgm:prSet presAssocID="{81A73C06-E601-4EC8-8859-8F6A7057F45F}" presName="descendantText" presStyleLbl="alignAcc1" presStyleIdx="0" presStyleCnt="6">
        <dgm:presLayoutVars>
          <dgm:bulletEnabled val="1"/>
        </dgm:presLayoutVars>
      </dgm:prSet>
      <dgm:spPr/>
      <dgm:t>
        <a:bodyPr/>
        <a:lstStyle/>
        <a:p>
          <a:endParaRPr lang="zh-CN" altLang="en-US"/>
        </a:p>
      </dgm:t>
    </dgm:pt>
    <dgm:pt modelId="{20DD9507-5CF6-437D-890F-53D6D9618B4E}" type="pres">
      <dgm:prSet presAssocID="{1518BA78-C67D-4141-A445-D1F4C26DB72E}" presName="sp" presStyleCnt="0"/>
      <dgm:spPr/>
    </dgm:pt>
    <dgm:pt modelId="{3E4F5898-94B8-4251-BC02-2CE5B1B27E20}" type="pres">
      <dgm:prSet presAssocID="{97AC7E8B-BE74-4249-997E-24122B7D37B2}" presName="composite" presStyleCnt="0"/>
      <dgm:spPr/>
    </dgm:pt>
    <dgm:pt modelId="{168A030A-851F-4C2C-A393-DAE0839DB8A1}" type="pres">
      <dgm:prSet presAssocID="{97AC7E8B-BE74-4249-997E-24122B7D37B2}" presName="parentText" presStyleLbl="alignNode1" presStyleIdx="1" presStyleCnt="6">
        <dgm:presLayoutVars>
          <dgm:chMax val="1"/>
          <dgm:bulletEnabled val="1"/>
        </dgm:presLayoutVars>
      </dgm:prSet>
      <dgm:spPr/>
      <dgm:t>
        <a:bodyPr/>
        <a:lstStyle/>
        <a:p>
          <a:endParaRPr lang="zh-CN" altLang="en-US"/>
        </a:p>
      </dgm:t>
    </dgm:pt>
    <dgm:pt modelId="{09AAA80B-4A52-40F5-A912-F8CA3508997B}" type="pres">
      <dgm:prSet presAssocID="{97AC7E8B-BE74-4249-997E-24122B7D37B2}" presName="descendantText" presStyleLbl="alignAcc1" presStyleIdx="1" presStyleCnt="6">
        <dgm:presLayoutVars>
          <dgm:bulletEnabled val="1"/>
        </dgm:presLayoutVars>
      </dgm:prSet>
      <dgm:spPr/>
      <dgm:t>
        <a:bodyPr/>
        <a:lstStyle/>
        <a:p>
          <a:endParaRPr lang="zh-CN" altLang="en-US"/>
        </a:p>
      </dgm:t>
    </dgm:pt>
    <dgm:pt modelId="{7B7C0F22-E0D3-4501-BA0F-AA233EFDA40D}" type="pres">
      <dgm:prSet presAssocID="{EFB7D2B3-EA51-40CA-B458-913B45B7DD59}" presName="sp" presStyleCnt="0"/>
      <dgm:spPr/>
    </dgm:pt>
    <dgm:pt modelId="{ADB28D09-FE2F-4830-9869-55F084210192}" type="pres">
      <dgm:prSet presAssocID="{445B18B6-C561-4B4D-892C-21A023A5A235}" presName="composite" presStyleCnt="0"/>
      <dgm:spPr/>
    </dgm:pt>
    <dgm:pt modelId="{9FD8B6E4-AF8B-4703-9154-3346214FA5E4}" type="pres">
      <dgm:prSet presAssocID="{445B18B6-C561-4B4D-892C-21A023A5A235}" presName="parentText" presStyleLbl="alignNode1" presStyleIdx="2" presStyleCnt="6">
        <dgm:presLayoutVars>
          <dgm:chMax val="1"/>
          <dgm:bulletEnabled val="1"/>
        </dgm:presLayoutVars>
      </dgm:prSet>
      <dgm:spPr/>
      <dgm:t>
        <a:bodyPr/>
        <a:lstStyle/>
        <a:p>
          <a:endParaRPr lang="zh-CN" altLang="en-US"/>
        </a:p>
      </dgm:t>
    </dgm:pt>
    <dgm:pt modelId="{F046A860-21E2-443C-B905-DEEAECFB70FE}" type="pres">
      <dgm:prSet presAssocID="{445B18B6-C561-4B4D-892C-21A023A5A235}" presName="descendantText" presStyleLbl="alignAcc1" presStyleIdx="2" presStyleCnt="6">
        <dgm:presLayoutVars>
          <dgm:bulletEnabled val="1"/>
        </dgm:presLayoutVars>
      </dgm:prSet>
      <dgm:spPr/>
      <dgm:t>
        <a:bodyPr/>
        <a:lstStyle/>
        <a:p>
          <a:endParaRPr lang="zh-CN" altLang="en-US"/>
        </a:p>
      </dgm:t>
    </dgm:pt>
    <dgm:pt modelId="{C852F062-F6D8-4C06-8BFD-C7029A5A74B4}" type="pres">
      <dgm:prSet presAssocID="{5AD0D077-8DB5-4981-82C5-C9C4B9FAA7A1}" presName="sp" presStyleCnt="0"/>
      <dgm:spPr/>
    </dgm:pt>
    <dgm:pt modelId="{4F0EF9BF-2C82-46C2-A0D3-3128B5369F45}" type="pres">
      <dgm:prSet presAssocID="{39D7D135-6C46-406A-BFE9-6F09360E23FB}" presName="composite" presStyleCnt="0"/>
      <dgm:spPr/>
    </dgm:pt>
    <dgm:pt modelId="{D9A73B86-DBB9-4D3A-BDD3-50B469A5C70C}" type="pres">
      <dgm:prSet presAssocID="{39D7D135-6C46-406A-BFE9-6F09360E23FB}" presName="parentText" presStyleLbl="alignNode1" presStyleIdx="3" presStyleCnt="6">
        <dgm:presLayoutVars>
          <dgm:chMax val="1"/>
          <dgm:bulletEnabled val="1"/>
        </dgm:presLayoutVars>
      </dgm:prSet>
      <dgm:spPr/>
      <dgm:t>
        <a:bodyPr/>
        <a:lstStyle/>
        <a:p>
          <a:endParaRPr lang="zh-CN" altLang="en-US"/>
        </a:p>
      </dgm:t>
    </dgm:pt>
    <dgm:pt modelId="{FCCFF4A5-64EA-44DE-896C-39AA5576FEF0}" type="pres">
      <dgm:prSet presAssocID="{39D7D135-6C46-406A-BFE9-6F09360E23FB}" presName="descendantText" presStyleLbl="alignAcc1" presStyleIdx="3" presStyleCnt="6">
        <dgm:presLayoutVars>
          <dgm:bulletEnabled val="1"/>
        </dgm:presLayoutVars>
      </dgm:prSet>
      <dgm:spPr/>
      <dgm:t>
        <a:bodyPr/>
        <a:lstStyle/>
        <a:p>
          <a:endParaRPr lang="zh-CN" altLang="en-US"/>
        </a:p>
      </dgm:t>
    </dgm:pt>
    <dgm:pt modelId="{DB92BD4C-51CC-4F9E-B890-F90777CBE4E9}" type="pres">
      <dgm:prSet presAssocID="{17A4DBAC-0645-46CD-9952-DEF559524838}" presName="sp" presStyleCnt="0"/>
      <dgm:spPr/>
    </dgm:pt>
    <dgm:pt modelId="{5D4B604F-B011-4245-8033-4684CEE25E2A}" type="pres">
      <dgm:prSet presAssocID="{1A783000-E551-42E8-AD90-E690C40F7B4F}" presName="composite" presStyleCnt="0"/>
      <dgm:spPr/>
    </dgm:pt>
    <dgm:pt modelId="{59C02E3A-07CC-4534-9F5B-956DC204C324}" type="pres">
      <dgm:prSet presAssocID="{1A783000-E551-42E8-AD90-E690C40F7B4F}" presName="parentText" presStyleLbl="alignNode1" presStyleIdx="4" presStyleCnt="6">
        <dgm:presLayoutVars>
          <dgm:chMax val="1"/>
          <dgm:bulletEnabled val="1"/>
        </dgm:presLayoutVars>
      </dgm:prSet>
      <dgm:spPr/>
      <dgm:t>
        <a:bodyPr/>
        <a:lstStyle/>
        <a:p>
          <a:endParaRPr lang="zh-CN" altLang="en-US"/>
        </a:p>
      </dgm:t>
    </dgm:pt>
    <dgm:pt modelId="{F8D6E676-5535-46E9-AC3E-316320EE1887}" type="pres">
      <dgm:prSet presAssocID="{1A783000-E551-42E8-AD90-E690C40F7B4F}" presName="descendantText" presStyleLbl="alignAcc1" presStyleIdx="4" presStyleCnt="6">
        <dgm:presLayoutVars>
          <dgm:bulletEnabled val="1"/>
        </dgm:presLayoutVars>
      </dgm:prSet>
      <dgm:spPr/>
      <dgm:t>
        <a:bodyPr/>
        <a:lstStyle/>
        <a:p>
          <a:endParaRPr lang="zh-CN" altLang="en-US"/>
        </a:p>
      </dgm:t>
    </dgm:pt>
    <dgm:pt modelId="{F232A2C6-F17B-4ABA-8E00-C4DDF5B99271}" type="pres">
      <dgm:prSet presAssocID="{3B6D4D8E-8E78-46A8-A4BF-77D27B21DE53}" presName="sp" presStyleCnt="0"/>
      <dgm:spPr/>
    </dgm:pt>
    <dgm:pt modelId="{90ECFEFC-188F-483B-88D8-69E29FB0EB04}" type="pres">
      <dgm:prSet presAssocID="{1FF77F82-104F-4822-80A3-5102F1941284}" presName="composite" presStyleCnt="0"/>
      <dgm:spPr/>
    </dgm:pt>
    <dgm:pt modelId="{50D05DE8-777D-4EC5-9770-DE175836EC2C}" type="pres">
      <dgm:prSet presAssocID="{1FF77F82-104F-4822-80A3-5102F1941284}" presName="parentText" presStyleLbl="alignNode1" presStyleIdx="5" presStyleCnt="6">
        <dgm:presLayoutVars>
          <dgm:chMax val="1"/>
          <dgm:bulletEnabled val="1"/>
        </dgm:presLayoutVars>
      </dgm:prSet>
      <dgm:spPr/>
      <dgm:t>
        <a:bodyPr/>
        <a:lstStyle/>
        <a:p>
          <a:endParaRPr lang="zh-CN" altLang="en-US"/>
        </a:p>
      </dgm:t>
    </dgm:pt>
    <dgm:pt modelId="{FB1AD2C0-67AE-4F51-991B-E68CE7CE62AC}" type="pres">
      <dgm:prSet presAssocID="{1FF77F82-104F-4822-80A3-5102F1941284}" presName="descendantText" presStyleLbl="alignAcc1" presStyleIdx="5" presStyleCnt="6">
        <dgm:presLayoutVars>
          <dgm:bulletEnabled val="1"/>
        </dgm:presLayoutVars>
      </dgm:prSet>
      <dgm:spPr/>
      <dgm:t>
        <a:bodyPr/>
        <a:lstStyle/>
        <a:p>
          <a:endParaRPr lang="zh-CN" altLang="en-US"/>
        </a:p>
      </dgm:t>
    </dgm:pt>
  </dgm:ptLst>
  <dgm:cxnLst>
    <dgm:cxn modelId="{B835580B-DC29-428D-BAB4-FF9F47AF057D}" srcId="{BCBC1DB6-AB5E-4315-954C-8519FE330DC9}" destId="{97AC7E8B-BE74-4249-997E-24122B7D37B2}" srcOrd="1" destOrd="0" parTransId="{A026CBD3-A4E0-40F0-86BE-8F52E8423FD1}" sibTransId="{EFB7D2B3-EA51-40CA-B458-913B45B7DD59}"/>
    <dgm:cxn modelId="{E8FBC68D-6B40-49FB-ADC0-A6DD4FBBBCCD}" srcId="{81A73C06-E601-4EC8-8859-8F6A7057F45F}" destId="{3429CB06-67FF-4235-963E-5760E786B3F5}" srcOrd="1" destOrd="0" parTransId="{43D8A1F7-9D6F-4331-ADAA-037B1238144E}" sibTransId="{4E875631-4B70-45EC-87FD-75B10FC5D2E9}"/>
    <dgm:cxn modelId="{DCE313E7-150D-4C74-9DBA-F4E955512139}" srcId="{BCBC1DB6-AB5E-4315-954C-8519FE330DC9}" destId="{1A783000-E551-42E8-AD90-E690C40F7B4F}" srcOrd="4" destOrd="0" parTransId="{0A1E0990-F94C-4EF7-A202-4EDF6B622B74}" sibTransId="{3B6D4D8E-8E78-46A8-A4BF-77D27B21DE53}"/>
    <dgm:cxn modelId="{A8BC7BAB-B6CE-4BC3-8458-303D1FCB0897}" type="presOf" srcId="{370DD27C-10C0-4F59-B67E-40064AFFA627}" destId="{09AAA80B-4A52-40F5-A912-F8CA3508997B}" srcOrd="0" destOrd="1" presId="urn:microsoft.com/office/officeart/2005/8/layout/chevron2"/>
    <dgm:cxn modelId="{6AC3D9CE-14B6-4136-94DD-3F0E63A6901C}" type="presOf" srcId="{38A0195E-B274-43E2-8662-88AB9EEE6A07}" destId="{FCCFF4A5-64EA-44DE-896C-39AA5576FEF0}" srcOrd="0" destOrd="0" presId="urn:microsoft.com/office/officeart/2005/8/layout/chevron2"/>
    <dgm:cxn modelId="{F04608EB-EBAC-4398-AB45-5FE5E2AE3F9A}" srcId="{1A783000-E551-42E8-AD90-E690C40F7B4F}" destId="{7189691C-9D89-4809-826E-5CD53627F0F8}" srcOrd="0" destOrd="0" parTransId="{F1CA0356-2E31-446B-930D-C1EEEE92781D}" sibTransId="{618ABA90-ED1C-4C09-975B-B60BA7E8B989}"/>
    <dgm:cxn modelId="{1E77A723-B1AA-4657-82F7-EDC5C940938F}" srcId="{97AC7E8B-BE74-4249-997E-24122B7D37B2}" destId="{370DD27C-10C0-4F59-B67E-40064AFFA627}" srcOrd="1" destOrd="0" parTransId="{85972106-F333-4A1C-8FB2-037C310303BC}" sibTransId="{2E6CE555-7639-4ABD-91AD-637ADE65DF99}"/>
    <dgm:cxn modelId="{23B41677-3C81-41A2-AD62-59DCA2326E45}" type="presOf" srcId="{97AC7E8B-BE74-4249-997E-24122B7D37B2}" destId="{168A030A-851F-4C2C-A393-DAE0839DB8A1}" srcOrd="0" destOrd="0" presId="urn:microsoft.com/office/officeart/2005/8/layout/chevron2"/>
    <dgm:cxn modelId="{8003CE7E-8029-419B-9958-48CEE1A60661}" srcId="{39D7D135-6C46-406A-BFE9-6F09360E23FB}" destId="{38A0195E-B274-43E2-8662-88AB9EEE6A07}" srcOrd="0" destOrd="0" parTransId="{293A7F1D-4640-48E3-A5C1-0A106A061A1C}" sibTransId="{C6BC9BB1-15C0-482A-A66D-B5CA32C19B5D}"/>
    <dgm:cxn modelId="{D40A469F-D410-4C2D-A5D5-24B14C5D16F4}" type="presOf" srcId="{BCBC1DB6-AB5E-4315-954C-8519FE330DC9}" destId="{2690EAC6-81B6-4024-B561-1446004F268D}" srcOrd="0" destOrd="0" presId="urn:microsoft.com/office/officeart/2005/8/layout/chevron2"/>
    <dgm:cxn modelId="{9FB15020-90C3-4F38-A867-930CBD0E7A3F}" srcId="{BCBC1DB6-AB5E-4315-954C-8519FE330DC9}" destId="{1FF77F82-104F-4822-80A3-5102F1941284}" srcOrd="5" destOrd="0" parTransId="{D35E134D-8797-4E56-B521-6544B0E99E09}" sibTransId="{D318F0CF-D2DA-45EC-88C9-CD093ACF5B5D}"/>
    <dgm:cxn modelId="{DC39883C-2B81-480C-8657-800B39526629}" type="presOf" srcId="{1A783000-E551-42E8-AD90-E690C40F7B4F}" destId="{59C02E3A-07CC-4534-9F5B-956DC204C324}" srcOrd="0" destOrd="0" presId="urn:microsoft.com/office/officeart/2005/8/layout/chevron2"/>
    <dgm:cxn modelId="{939078B2-9C21-4916-AA12-FAA34C7B39AA}" srcId="{97AC7E8B-BE74-4249-997E-24122B7D37B2}" destId="{EE04F570-1E40-4734-AF20-59987CEC4197}" srcOrd="0" destOrd="0" parTransId="{7ABD6098-B1C8-4FAD-A59D-EB8F75796387}" sibTransId="{A5D10300-928A-4B3D-ACC8-21FE47B58576}"/>
    <dgm:cxn modelId="{59F0D1D6-C1C1-4069-AB6A-1B91A70AB435}" type="presOf" srcId="{4D5FAE34-F29D-49B2-B3A0-19FDA2950990}" destId="{F046A860-21E2-443C-B905-DEEAECFB70FE}" srcOrd="0" destOrd="1" presId="urn:microsoft.com/office/officeart/2005/8/layout/chevron2"/>
    <dgm:cxn modelId="{9A7B72F1-A738-4E94-A701-18C9B45666EB}" type="presOf" srcId="{08493393-D7AB-4BEC-B6C6-CD0803B23416}" destId="{FB1AD2C0-67AE-4F51-991B-E68CE7CE62AC}" srcOrd="0" destOrd="0" presId="urn:microsoft.com/office/officeart/2005/8/layout/chevron2"/>
    <dgm:cxn modelId="{3D6AD28B-AFDC-4DB6-A595-C76D73668C30}" type="presOf" srcId="{81A73C06-E601-4EC8-8859-8F6A7057F45F}" destId="{E43EDAC7-9901-4A58-A825-35E746C6C4D5}" srcOrd="0" destOrd="0" presId="urn:microsoft.com/office/officeart/2005/8/layout/chevron2"/>
    <dgm:cxn modelId="{E5E860F7-07A0-4B99-AE36-F1C7FC6FFD06}" srcId="{BCBC1DB6-AB5E-4315-954C-8519FE330DC9}" destId="{445B18B6-C561-4B4D-892C-21A023A5A235}" srcOrd="2" destOrd="0" parTransId="{ADC77F98-455E-4E77-AB0A-BA55AAD4770F}" sibTransId="{5AD0D077-8DB5-4981-82C5-C9C4B9FAA7A1}"/>
    <dgm:cxn modelId="{F1B95F19-CF88-440E-B86E-B6EFC80011EE}" srcId="{445B18B6-C561-4B4D-892C-21A023A5A235}" destId="{83501145-2A9B-4F43-BCE7-FAF754DF58B7}" srcOrd="0" destOrd="0" parTransId="{EEFB134B-FBCA-4A09-B32B-C8D4DFF64ADE}" sibTransId="{BCD79850-4F20-4238-A610-3206D55147A5}"/>
    <dgm:cxn modelId="{C5404E37-04EF-482D-99CC-62158A43F367}" srcId="{1FF77F82-104F-4822-80A3-5102F1941284}" destId="{2718FEAE-70D2-4312-A716-DBE861E3729A}" srcOrd="1" destOrd="0" parTransId="{4C32ABAA-2B2F-4385-8733-8997A49496E1}" sibTransId="{3015C474-A544-436B-966A-B7838BC99E25}"/>
    <dgm:cxn modelId="{FD3C7CA8-0A85-41C9-8E93-C3D2D7F582B3}" type="presOf" srcId="{1FF77F82-104F-4822-80A3-5102F1941284}" destId="{50D05DE8-777D-4EC5-9770-DE175836EC2C}" srcOrd="0" destOrd="0" presId="urn:microsoft.com/office/officeart/2005/8/layout/chevron2"/>
    <dgm:cxn modelId="{3E037C3A-1D09-4078-B124-6F044052791C}" srcId="{81A73C06-E601-4EC8-8859-8F6A7057F45F}" destId="{C0D47777-7193-4C6A-B1BF-BF4DAF0FB7BA}" srcOrd="0" destOrd="0" parTransId="{81E77A56-6805-484A-83B2-29BAC86DB546}" sibTransId="{83E75D13-B33D-4E03-994C-20AE83386E7B}"/>
    <dgm:cxn modelId="{D34E7CD1-5D56-4EC0-BECD-DDA035D11420}" type="presOf" srcId="{445B18B6-C561-4B4D-892C-21A023A5A235}" destId="{9FD8B6E4-AF8B-4703-9154-3346214FA5E4}" srcOrd="0" destOrd="0" presId="urn:microsoft.com/office/officeart/2005/8/layout/chevron2"/>
    <dgm:cxn modelId="{23ACD307-4995-435D-AD91-E404AEC0C1FD}" srcId="{1FF77F82-104F-4822-80A3-5102F1941284}" destId="{08493393-D7AB-4BEC-B6C6-CD0803B23416}" srcOrd="0" destOrd="0" parTransId="{0D3E6A5C-F3B9-4AB7-B461-5878EE311B59}" sibTransId="{F6C0C7FF-0EB4-49EF-A061-A163A0A4042D}"/>
    <dgm:cxn modelId="{3719E35C-9470-4C9E-AE68-11B751B749A1}" type="presOf" srcId="{C0D47777-7193-4C6A-B1BF-BF4DAF0FB7BA}" destId="{F4D37443-970F-40E1-B631-7DC8AA406BCC}" srcOrd="0" destOrd="0" presId="urn:microsoft.com/office/officeart/2005/8/layout/chevron2"/>
    <dgm:cxn modelId="{32F51D01-C5B0-4BFD-9EEB-0F02124C4F53}" type="presOf" srcId="{39D7D135-6C46-406A-BFE9-6F09360E23FB}" destId="{D9A73B86-DBB9-4D3A-BDD3-50B469A5C70C}" srcOrd="0" destOrd="0" presId="urn:microsoft.com/office/officeart/2005/8/layout/chevron2"/>
    <dgm:cxn modelId="{81017DBD-7286-46CB-A16B-F2DED0C7CF2F}" type="presOf" srcId="{7189691C-9D89-4809-826E-5CD53627F0F8}" destId="{F8D6E676-5535-46E9-AC3E-316320EE1887}" srcOrd="0" destOrd="0" presId="urn:microsoft.com/office/officeart/2005/8/layout/chevron2"/>
    <dgm:cxn modelId="{C13E4F30-9FAC-473A-9578-4605FBC42E56}" type="presOf" srcId="{83501145-2A9B-4F43-BCE7-FAF754DF58B7}" destId="{F046A860-21E2-443C-B905-DEEAECFB70FE}" srcOrd="0" destOrd="0" presId="urn:microsoft.com/office/officeart/2005/8/layout/chevron2"/>
    <dgm:cxn modelId="{872DDBD4-C219-438A-9280-FC2988A6110F}" type="presOf" srcId="{3429CB06-67FF-4235-963E-5760E786B3F5}" destId="{F4D37443-970F-40E1-B631-7DC8AA406BCC}" srcOrd="0" destOrd="1" presId="urn:microsoft.com/office/officeart/2005/8/layout/chevron2"/>
    <dgm:cxn modelId="{0DF32454-1800-448A-B8A3-4AA71914060F}" type="presOf" srcId="{2718FEAE-70D2-4312-A716-DBE861E3729A}" destId="{FB1AD2C0-67AE-4F51-991B-E68CE7CE62AC}" srcOrd="0" destOrd="1" presId="urn:microsoft.com/office/officeart/2005/8/layout/chevron2"/>
    <dgm:cxn modelId="{D9561F5B-CCB1-4715-8853-14D5707294B3}" srcId="{BCBC1DB6-AB5E-4315-954C-8519FE330DC9}" destId="{81A73C06-E601-4EC8-8859-8F6A7057F45F}" srcOrd="0" destOrd="0" parTransId="{6377878F-6F09-4E70-95B7-46D561B52021}" sibTransId="{1518BA78-C67D-4141-A445-D1F4C26DB72E}"/>
    <dgm:cxn modelId="{8E06E04A-D90A-4E2A-9318-D7B7FA35DE94}" srcId="{BCBC1DB6-AB5E-4315-954C-8519FE330DC9}" destId="{39D7D135-6C46-406A-BFE9-6F09360E23FB}" srcOrd="3" destOrd="0" parTransId="{79477205-B863-49A5-AEE7-1FCF3F093C6D}" sibTransId="{17A4DBAC-0645-46CD-9952-DEF559524838}"/>
    <dgm:cxn modelId="{91E35BC8-6E91-40A5-BF43-03CE6EB7269A}" srcId="{445B18B6-C561-4B4D-892C-21A023A5A235}" destId="{4D5FAE34-F29D-49B2-B3A0-19FDA2950990}" srcOrd="1" destOrd="0" parTransId="{96AD4A1E-0183-42BB-9F5A-6F7697CEF464}" sibTransId="{CAFCB66B-01A8-4ACC-99EE-E1B45DA11E57}"/>
    <dgm:cxn modelId="{F6CDE386-5E0A-472E-80B9-E28A23F81804}" type="presOf" srcId="{EE04F570-1E40-4734-AF20-59987CEC4197}" destId="{09AAA80B-4A52-40F5-A912-F8CA3508997B}" srcOrd="0" destOrd="0" presId="urn:microsoft.com/office/officeart/2005/8/layout/chevron2"/>
    <dgm:cxn modelId="{E4BF5F16-6AA4-4197-81CE-38AFF6142735}" type="presParOf" srcId="{2690EAC6-81B6-4024-B561-1446004F268D}" destId="{D5665754-71EB-4384-BA6B-46CBC8FF8B02}" srcOrd="0" destOrd="0" presId="urn:microsoft.com/office/officeart/2005/8/layout/chevron2"/>
    <dgm:cxn modelId="{999DDEFD-5D7F-4378-86E7-BE9E6D7862F7}" type="presParOf" srcId="{D5665754-71EB-4384-BA6B-46CBC8FF8B02}" destId="{E43EDAC7-9901-4A58-A825-35E746C6C4D5}" srcOrd="0" destOrd="0" presId="urn:microsoft.com/office/officeart/2005/8/layout/chevron2"/>
    <dgm:cxn modelId="{552607EE-3E59-461D-98FD-C2B1AAABAAF7}" type="presParOf" srcId="{D5665754-71EB-4384-BA6B-46CBC8FF8B02}" destId="{F4D37443-970F-40E1-B631-7DC8AA406BCC}" srcOrd="1" destOrd="0" presId="urn:microsoft.com/office/officeart/2005/8/layout/chevron2"/>
    <dgm:cxn modelId="{20D09C4D-5191-4DA1-B920-0942E32675A9}" type="presParOf" srcId="{2690EAC6-81B6-4024-B561-1446004F268D}" destId="{20DD9507-5CF6-437D-890F-53D6D9618B4E}" srcOrd="1" destOrd="0" presId="urn:microsoft.com/office/officeart/2005/8/layout/chevron2"/>
    <dgm:cxn modelId="{9B46ED08-AC7F-4B67-9F35-0629ED612389}" type="presParOf" srcId="{2690EAC6-81B6-4024-B561-1446004F268D}" destId="{3E4F5898-94B8-4251-BC02-2CE5B1B27E20}" srcOrd="2" destOrd="0" presId="urn:microsoft.com/office/officeart/2005/8/layout/chevron2"/>
    <dgm:cxn modelId="{381A30FD-E1DC-4A33-96C4-F6F5ABCCA92A}" type="presParOf" srcId="{3E4F5898-94B8-4251-BC02-2CE5B1B27E20}" destId="{168A030A-851F-4C2C-A393-DAE0839DB8A1}" srcOrd="0" destOrd="0" presId="urn:microsoft.com/office/officeart/2005/8/layout/chevron2"/>
    <dgm:cxn modelId="{C13357D7-6BEE-4268-9D1C-670EB7335E10}" type="presParOf" srcId="{3E4F5898-94B8-4251-BC02-2CE5B1B27E20}" destId="{09AAA80B-4A52-40F5-A912-F8CA3508997B}" srcOrd="1" destOrd="0" presId="urn:microsoft.com/office/officeart/2005/8/layout/chevron2"/>
    <dgm:cxn modelId="{0C868633-A9D7-4B0A-8DAE-79C5211544DD}" type="presParOf" srcId="{2690EAC6-81B6-4024-B561-1446004F268D}" destId="{7B7C0F22-E0D3-4501-BA0F-AA233EFDA40D}" srcOrd="3" destOrd="0" presId="urn:microsoft.com/office/officeart/2005/8/layout/chevron2"/>
    <dgm:cxn modelId="{CAFE8FFE-9149-4FAE-A3F3-A6504DAA1DD7}" type="presParOf" srcId="{2690EAC6-81B6-4024-B561-1446004F268D}" destId="{ADB28D09-FE2F-4830-9869-55F084210192}" srcOrd="4" destOrd="0" presId="urn:microsoft.com/office/officeart/2005/8/layout/chevron2"/>
    <dgm:cxn modelId="{E51B3ECA-6BDD-4585-9F57-934D732CD0BE}" type="presParOf" srcId="{ADB28D09-FE2F-4830-9869-55F084210192}" destId="{9FD8B6E4-AF8B-4703-9154-3346214FA5E4}" srcOrd="0" destOrd="0" presId="urn:microsoft.com/office/officeart/2005/8/layout/chevron2"/>
    <dgm:cxn modelId="{B309C58D-B4BD-40C5-B166-41F70966E479}" type="presParOf" srcId="{ADB28D09-FE2F-4830-9869-55F084210192}" destId="{F046A860-21E2-443C-B905-DEEAECFB70FE}" srcOrd="1" destOrd="0" presId="urn:microsoft.com/office/officeart/2005/8/layout/chevron2"/>
    <dgm:cxn modelId="{2937DDC3-4BB5-43DB-B410-6239D50F86FC}" type="presParOf" srcId="{2690EAC6-81B6-4024-B561-1446004F268D}" destId="{C852F062-F6D8-4C06-8BFD-C7029A5A74B4}" srcOrd="5" destOrd="0" presId="urn:microsoft.com/office/officeart/2005/8/layout/chevron2"/>
    <dgm:cxn modelId="{9A4DDBE1-DB30-49C5-964C-352D2EFC2DC5}" type="presParOf" srcId="{2690EAC6-81B6-4024-B561-1446004F268D}" destId="{4F0EF9BF-2C82-46C2-A0D3-3128B5369F45}" srcOrd="6" destOrd="0" presId="urn:microsoft.com/office/officeart/2005/8/layout/chevron2"/>
    <dgm:cxn modelId="{900878E4-1BA9-4135-A82E-274187904BBA}" type="presParOf" srcId="{4F0EF9BF-2C82-46C2-A0D3-3128B5369F45}" destId="{D9A73B86-DBB9-4D3A-BDD3-50B469A5C70C}" srcOrd="0" destOrd="0" presId="urn:microsoft.com/office/officeart/2005/8/layout/chevron2"/>
    <dgm:cxn modelId="{F4CEEE56-B1E3-4B81-AB37-22DFCB54EC32}" type="presParOf" srcId="{4F0EF9BF-2C82-46C2-A0D3-3128B5369F45}" destId="{FCCFF4A5-64EA-44DE-896C-39AA5576FEF0}" srcOrd="1" destOrd="0" presId="urn:microsoft.com/office/officeart/2005/8/layout/chevron2"/>
    <dgm:cxn modelId="{FB136FAE-E274-477F-B834-83BD2F971018}" type="presParOf" srcId="{2690EAC6-81B6-4024-B561-1446004F268D}" destId="{DB92BD4C-51CC-4F9E-B890-F90777CBE4E9}" srcOrd="7" destOrd="0" presId="urn:microsoft.com/office/officeart/2005/8/layout/chevron2"/>
    <dgm:cxn modelId="{E54619DD-DFEB-4811-A6FC-39EA158C25A6}" type="presParOf" srcId="{2690EAC6-81B6-4024-B561-1446004F268D}" destId="{5D4B604F-B011-4245-8033-4684CEE25E2A}" srcOrd="8" destOrd="0" presId="urn:microsoft.com/office/officeart/2005/8/layout/chevron2"/>
    <dgm:cxn modelId="{35AE88CC-C44F-4B0F-8815-9F24756DEB41}" type="presParOf" srcId="{5D4B604F-B011-4245-8033-4684CEE25E2A}" destId="{59C02E3A-07CC-4534-9F5B-956DC204C324}" srcOrd="0" destOrd="0" presId="urn:microsoft.com/office/officeart/2005/8/layout/chevron2"/>
    <dgm:cxn modelId="{EBADD22A-7ED7-4AD3-AD39-D494F8591A33}" type="presParOf" srcId="{5D4B604F-B011-4245-8033-4684CEE25E2A}" destId="{F8D6E676-5535-46E9-AC3E-316320EE1887}" srcOrd="1" destOrd="0" presId="urn:microsoft.com/office/officeart/2005/8/layout/chevron2"/>
    <dgm:cxn modelId="{33025DA6-B77F-4DE8-A171-DCEA4338A573}" type="presParOf" srcId="{2690EAC6-81B6-4024-B561-1446004F268D}" destId="{F232A2C6-F17B-4ABA-8E00-C4DDF5B99271}" srcOrd="9" destOrd="0" presId="urn:microsoft.com/office/officeart/2005/8/layout/chevron2"/>
    <dgm:cxn modelId="{3C392065-5085-4194-A4FB-DAD8752D2410}" type="presParOf" srcId="{2690EAC6-81B6-4024-B561-1446004F268D}" destId="{90ECFEFC-188F-483B-88D8-69E29FB0EB04}" srcOrd="10" destOrd="0" presId="urn:microsoft.com/office/officeart/2005/8/layout/chevron2"/>
    <dgm:cxn modelId="{ECB21393-3F85-448F-92E2-5B774BA76D72}" type="presParOf" srcId="{90ECFEFC-188F-483B-88D8-69E29FB0EB04}" destId="{50D05DE8-777D-4EC5-9770-DE175836EC2C}" srcOrd="0" destOrd="0" presId="urn:microsoft.com/office/officeart/2005/8/layout/chevron2"/>
    <dgm:cxn modelId="{09BB61B9-769A-4F2E-A570-E73BE015377C}" type="presParOf" srcId="{90ECFEFC-188F-483B-88D8-69E29FB0EB04}" destId="{FB1AD2C0-67AE-4F51-991B-E68CE7CE62A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6D5552-0A55-4223-A4FB-488DACCA784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zh-CN" altLang="en-US"/>
        </a:p>
      </dgm:t>
    </dgm:pt>
    <dgm:pt modelId="{344C7E92-7662-49F7-829E-42D4138186F1}">
      <dgm:prSet phldrT="[文本]" phldr="1">
        <dgm:style>
          <a:lnRef idx="2">
            <a:schemeClr val="accent6">
              <a:shade val="50000"/>
            </a:schemeClr>
          </a:lnRef>
          <a:fillRef idx="1">
            <a:schemeClr val="accent6"/>
          </a:fillRef>
          <a:effectRef idx="0">
            <a:schemeClr val="accent6"/>
          </a:effectRef>
          <a:fontRef idx="minor">
            <a:schemeClr val="lt1"/>
          </a:fontRef>
        </dgm:style>
      </dgm:prSet>
      <dgm:spPr/>
      <dgm:t>
        <a:bodyPr/>
        <a:lstStyle/>
        <a:p>
          <a:endParaRPr lang="zh-CN" altLang="en-US" dirty="0"/>
        </a:p>
      </dgm:t>
    </dgm:pt>
    <dgm:pt modelId="{8CC4E968-AA2A-4B3A-AEB3-2259B74521A1}" type="parTrans" cxnId="{54FB45D9-C337-402C-B0CD-697F178B13A8}">
      <dgm:prSet/>
      <dgm:spPr/>
      <dgm:t>
        <a:bodyPr/>
        <a:lstStyle/>
        <a:p>
          <a:endParaRPr lang="zh-CN" altLang="en-US"/>
        </a:p>
      </dgm:t>
    </dgm:pt>
    <dgm:pt modelId="{13426421-6E43-41BA-A549-317A132DE6D5}" type="sibTrans" cxnId="{54FB45D9-C337-402C-B0CD-697F178B13A8}">
      <dgm:prSet/>
      <dgm:spPr/>
      <dgm:t>
        <a:bodyPr/>
        <a:lstStyle/>
        <a:p>
          <a:endParaRPr lang="zh-CN" altLang="en-US"/>
        </a:p>
      </dgm:t>
    </dgm:pt>
    <dgm:pt modelId="{D52DA4BA-DDBD-4F62-87A9-51A4513DE2E2}">
      <dgm:prSet phldrT="[文本]" custT="1"/>
      <dgm:spPr/>
      <dgm:t>
        <a:bodyPr/>
        <a:lstStyle/>
        <a:p>
          <a:r>
            <a:rPr lang="zh-CN" altLang="en-US" sz="4000" dirty="0"/>
            <a:t>   认可</a:t>
          </a:r>
          <a:endParaRPr lang="en-US" altLang="zh-CN" sz="4000" dirty="0"/>
        </a:p>
        <a:p>
          <a:r>
            <a:rPr lang="zh-CN" altLang="en-US" sz="4000" dirty="0"/>
            <a:t>   细则</a:t>
          </a:r>
        </a:p>
      </dgm:t>
    </dgm:pt>
    <dgm:pt modelId="{0EEC3EAC-F11A-4B36-8368-64542E81C5BB}" type="parTrans" cxnId="{1B575564-7E2F-4213-9305-37A4F16EDC3B}">
      <dgm:prSet/>
      <dgm:spPr/>
      <dgm:t>
        <a:bodyPr/>
        <a:lstStyle/>
        <a:p>
          <a:endParaRPr lang="zh-CN" altLang="en-US"/>
        </a:p>
      </dgm:t>
    </dgm:pt>
    <dgm:pt modelId="{95091679-13C5-49EA-B6C8-728C9E41D9F0}" type="sibTrans" cxnId="{1B575564-7E2F-4213-9305-37A4F16EDC3B}">
      <dgm:prSet/>
      <dgm:spPr/>
      <dgm:t>
        <a:bodyPr/>
        <a:lstStyle/>
        <a:p>
          <a:endParaRPr lang="zh-CN" altLang="en-US"/>
        </a:p>
      </dgm:t>
    </dgm:pt>
    <dgm:pt modelId="{906D2C95-C88A-4F55-89A8-6CFAD7F47D58}">
      <dgm:prSet phldrT="[文本]" phldr="1"/>
      <dgm:spPr/>
      <dgm:t>
        <a:bodyPr/>
        <a:lstStyle/>
        <a:p>
          <a:endParaRPr lang="zh-CN" altLang="en-US"/>
        </a:p>
      </dgm:t>
    </dgm:pt>
    <dgm:pt modelId="{CAB312B9-9ED5-4195-B8C3-CD97A5D7337C}" type="parTrans" cxnId="{58BAB648-A26B-48B6-841A-3217B88F3676}">
      <dgm:prSet/>
      <dgm:spPr/>
      <dgm:t>
        <a:bodyPr/>
        <a:lstStyle/>
        <a:p>
          <a:endParaRPr lang="zh-CN" altLang="en-US"/>
        </a:p>
      </dgm:t>
    </dgm:pt>
    <dgm:pt modelId="{226C6D8D-A055-4B75-8326-420EFD617589}" type="sibTrans" cxnId="{58BAB648-A26B-48B6-841A-3217B88F3676}">
      <dgm:prSet/>
      <dgm:spPr/>
      <dgm:t>
        <a:bodyPr/>
        <a:lstStyle/>
        <a:p>
          <a:endParaRPr lang="zh-CN" altLang="en-US"/>
        </a:p>
      </dgm:t>
    </dgm:pt>
    <dgm:pt modelId="{4F830DE7-14C4-4457-B81B-FAEF72CDBBBE}">
      <dgm:prSet phldrT="[文本]" custT="1"/>
      <dgm:spPr/>
      <dgm:t>
        <a:bodyPr/>
        <a:lstStyle/>
        <a:p>
          <a:r>
            <a:rPr lang="zh-CN" altLang="en-US" sz="4400" dirty="0"/>
            <a:t>  认可</a:t>
          </a:r>
          <a:endParaRPr lang="en-US" altLang="zh-CN" sz="4400" dirty="0"/>
        </a:p>
        <a:p>
          <a:r>
            <a:rPr lang="en-US" altLang="zh-CN" sz="4400" dirty="0"/>
            <a:t>  </a:t>
          </a:r>
          <a:r>
            <a:rPr lang="zh-CN" altLang="en-US" sz="4400" dirty="0"/>
            <a:t>流程</a:t>
          </a:r>
        </a:p>
      </dgm:t>
    </dgm:pt>
    <dgm:pt modelId="{ACB4AD9B-520F-4C05-841E-561A67752D66}" type="parTrans" cxnId="{158BD529-15F9-4886-890C-A4F99703D5B1}">
      <dgm:prSet/>
      <dgm:spPr/>
      <dgm:t>
        <a:bodyPr/>
        <a:lstStyle/>
        <a:p>
          <a:endParaRPr lang="zh-CN" altLang="en-US"/>
        </a:p>
      </dgm:t>
    </dgm:pt>
    <dgm:pt modelId="{5E720AC4-E0BC-4590-9359-66C716E9945F}" type="sibTrans" cxnId="{158BD529-15F9-4886-890C-A4F99703D5B1}">
      <dgm:prSet/>
      <dgm:spPr/>
      <dgm:t>
        <a:bodyPr/>
        <a:lstStyle/>
        <a:p>
          <a:endParaRPr lang="zh-CN" altLang="en-US"/>
        </a:p>
      </dgm:t>
    </dgm:pt>
    <dgm:pt modelId="{E9F60334-7BC3-4DE4-BC59-65AB0C26FC31}">
      <dgm:prSet phldrT="[文本]"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zh-CN" altLang="en-US" sz="4800" dirty="0">
              <a:solidFill>
                <a:schemeClr val="bg1"/>
              </a:solidFill>
            </a:rPr>
            <a:t>  基本  </a:t>
          </a:r>
          <a:endParaRPr lang="en-US" altLang="zh-CN" sz="4800" dirty="0">
            <a:solidFill>
              <a:schemeClr val="bg1"/>
            </a:solidFill>
          </a:endParaRPr>
        </a:p>
        <a:p>
          <a:r>
            <a:rPr lang="en-US" altLang="zh-CN" sz="4800" dirty="0">
              <a:solidFill>
                <a:schemeClr val="bg1"/>
              </a:solidFill>
            </a:rPr>
            <a:t>  </a:t>
          </a:r>
          <a:r>
            <a:rPr lang="zh-CN" altLang="en-US" sz="4800" dirty="0">
              <a:solidFill>
                <a:schemeClr val="bg1"/>
              </a:solidFill>
            </a:rPr>
            <a:t>要求</a:t>
          </a:r>
        </a:p>
      </dgm:t>
    </dgm:pt>
    <dgm:pt modelId="{3DC64D21-8C19-4014-9E41-1711BD4BA7C9}" type="sibTrans" cxnId="{8D4C4DC0-DD38-443B-92A3-7C1DBCEAFE74}">
      <dgm:prSet/>
      <dgm:spPr/>
      <dgm:t>
        <a:bodyPr/>
        <a:lstStyle/>
        <a:p>
          <a:endParaRPr lang="zh-CN" altLang="en-US"/>
        </a:p>
      </dgm:t>
    </dgm:pt>
    <dgm:pt modelId="{9DDC4EB1-08DF-4711-9F5F-223497F3627F}" type="parTrans" cxnId="{8D4C4DC0-DD38-443B-92A3-7C1DBCEAFE74}">
      <dgm:prSet/>
      <dgm:spPr/>
      <dgm:t>
        <a:bodyPr/>
        <a:lstStyle/>
        <a:p>
          <a:endParaRPr lang="zh-CN" altLang="en-US"/>
        </a:p>
      </dgm:t>
    </dgm:pt>
    <dgm:pt modelId="{4B9754E8-2AC3-4217-B67E-4485B182FCEE}">
      <dgm:prSet phldrT="[文本]" phldr="1"/>
      <dgm:spPr/>
      <dgm:t>
        <a:bodyPr/>
        <a:lstStyle/>
        <a:p>
          <a:endParaRPr lang="zh-CN" altLang="en-US"/>
        </a:p>
      </dgm:t>
    </dgm:pt>
    <dgm:pt modelId="{78B2CC46-9665-48BA-AF09-80775D851DCA}" type="sibTrans" cxnId="{E4AC7CF4-91A9-4BB4-8F9E-99F2DD2DF68C}">
      <dgm:prSet/>
      <dgm:spPr/>
      <dgm:t>
        <a:bodyPr/>
        <a:lstStyle/>
        <a:p>
          <a:endParaRPr lang="zh-CN" altLang="en-US"/>
        </a:p>
      </dgm:t>
    </dgm:pt>
    <dgm:pt modelId="{F52B1D87-0CFB-4A2F-8FF1-66D1C80ED5C8}" type="parTrans" cxnId="{E4AC7CF4-91A9-4BB4-8F9E-99F2DD2DF68C}">
      <dgm:prSet/>
      <dgm:spPr/>
      <dgm:t>
        <a:bodyPr/>
        <a:lstStyle/>
        <a:p>
          <a:endParaRPr lang="zh-CN" altLang="en-US"/>
        </a:p>
      </dgm:t>
    </dgm:pt>
    <dgm:pt modelId="{842D3D92-4FCC-404B-AF34-93CEE0FF4303}" type="pres">
      <dgm:prSet presAssocID="{866D5552-0A55-4223-A4FB-488DACCA7844}" presName="Name0" presStyleCnt="0">
        <dgm:presLayoutVars>
          <dgm:chMax val="5"/>
          <dgm:chPref val="5"/>
          <dgm:dir/>
          <dgm:animLvl val="lvl"/>
        </dgm:presLayoutVars>
      </dgm:prSet>
      <dgm:spPr/>
      <dgm:t>
        <a:bodyPr/>
        <a:lstStyle/>
        <a:p>
          <a:endParaRPr lang="zh-CN" altLang="en-US"/>
        </a:p>
      </dgm:t>
    </dgm:pt>
    <dgm:pt modelId="{98A7C700-C005-4B21-AC09-75D6B77F2B55}" type="pres">
      <dgm:prSet presAssocID="{344C7E92-7662-49F7-829E-42D4138186F1}" presName="parentText1" presStyleLbl="node1" presStyleIdx="0" presStyleCnt="3">
        <dgm:presLayoutVars>
          <dgm:chMax/>
          <dgm:chPref val="3"/>
          <dgm:bulletEnabled val="1"/>
        </dgm:presLayoutVars>
      </dgm:prSet>
      <dgm:spPr/>
      <dgm:t>
        <a:bodyPr/>
        <a:lstStyle/>
        <a:p>
          <a:endParaRPr lang="zh-CN" altLang="en-US"/>
        </a:p>
      </dgm:t>
    </dgm:pt>
    <dgm:pt modelId="{E5B1D846-C68A-4926-9419-60584E85D2DC}" type="pres">
      <dgm:prSet presAssocID="{344C7E92-7662-49F7-829E-42D4138186F1}" presName="childText1" presStyleLbl="solidAlignAcc1" presStyleIdx="0" presStyleCnt="3">
        <dgm:presLayoutVars>
          <dgm:chMax val="0"/>
          <dgm:chPref val="0"/>
          <dgm:bulletEnabled val="1"/>
        </dgm:presLayoutVars>
      </dgm:prSet>
      <dgm:spPr/>
      <dgm:t>
        <a:bodyPr/>
        <a:lstStyle/>
        <a:p>
          <a:endParaRPr lang="zh-CN" altLang="en-US"/>
        </a:p>
      </dgm:t>
    </dgm:pt>
    <dgm:pt modelId="{1B23860F-9C7E-4F42-96FD-EF3E41AD2DFA}" type="pres">
      <dgm:prSet presAssocID="{4B9754E8-2AC3-4217-B67E-4485B182FCEE}" presName="parentText2" presStyleLbl="node1" presStyleIdx="1" presStyleCnt="3">
        <dgm:presLayoutVars>
          <dgm:chMax/>
          <dgm:chPref val="3"/>
          <dgm:bulletEnabled val="1"/>
        </dgm:presLayoutVars>
      </dgm:prSet>
      <dgm:spPr/>
      <dgm:t>
        <a:bodyPr/>
        <a:lstStyle/>
        <a:p>
          <a:endParaRPr lang="zh-CN" altLang="en-US"/>
        </a:p>
      </dgm:t>
    </dgm:pt>
    <dgm:pt modelId="{847F05A2-F15A-4790-9F7D-3EAA1080DBF0}" type="pres">
      <dgm:prSet presAssocID="{4B9754E8-2AC3-4217-B67E-4485B182FCEE}" presName="childText2" presStyleLbl="solidAlignAcc1" presStyleIdx="1" presStyleCnt="3" custScaleX="106454">
        <dgm:presLayoutVars>
          <dgm:chMax val="0"/>
          <dgm:chPref val="0"/>
          <dgm:bulletEnabled val="1"/>
        </dgm:presLayoutVars>
      </dgm:prSet>
      <dgm:spPr/>
      <dgm:t>
        <a:bodyPr/>
        <a:lstStyle/>
        <a:p>
          <a:endParaRPr lang="zh-CN" altLang="en-US"/>
        </a:p>
      </dgm:t>
    </dgm:pt>
    <dgm:pt modelId="{0C7290D2-5AB9-4436-95CF-9338892BB2AA}" type="pres">
      <dgm:prSet presAssocID="{906D2C95-C88A-4F55-89A8-6CFAD7F47D58}" presName="parentText3" presStyleLbl="node1" presStyleIdx="2" presStyleCnt="3">
        <dgm:presLayoutVars>
          <dgm:chMax/>
          <dgm:chPref val="3"/>
          <dgm:bulletEnabled val="1"/>
        </dgm:presLayoutVars>
      </dgm:prSet>
      <dgm:spPr/>
      <dgm:t>
        <a:bodyPr/>
        <a:lstStyle/>
        <a:p>
          <a:endParaRPr lang="zh-CN" altLang="en-US"/>
        </a:p>
      </dgm:t>
    </dgm:pt>
    <dgm:pt modelId="{17984D00-7F91-4202-9C8C-79737ACE00EA}" type="pres">
      <dgm:prSet presAssocID="{906D2C95-C88A-4F55-89A8-6CFAD7F47D58}" presName="childText3" presStyleLbl="solidAlignAcc1" presStyleIdx="2" presStyleCnt="3" custScaleX="90059">
        <dgm:presLayoutVars>
          <dgm:chMax val="0"/>
          <dgm:chPref val="0"/>
          <dgm:bulletEnabled val="1"/>
        </dgm:presLayoutVars>
      </dgm:prSet>
      <dgm:spPr/>
      <dgm:t>
        <a:bodyPr/>
        <a:lstStyle/>
        <a:p>
          <a:endParaRPr lang="zh-CN" altLang="en-US"/>
        </a:p>
      </dgm:t>
    </dgm:pt>
  </dgm:ptLst>
  <dgm:cxnLst>
    <dgm:cxn modelId="{158BD529-15F9-4886-890C-A4F99703D5B1}" srcId="{906D2C95-C88A-4F55-89A8-6CFAD7F47D58}" destId="{4F830DE7-14C4-4457-B81B-FAEF72CDBBBE}" srcOrd="0" destOrd="0" parTransId="{ACB4AD9B-520F-4C05-841E-561A67752D66}" sibTransId="{5E720AC4-E0BC-4590-9359-66C716E9945F}"/>
    <dgm:cxn modelId="{58BAB648-A26B-48B6-841A-3217B88F3676}" srcId="{866D5552-0A55-4223-A4FB-488DACCA7844}" destId="{906D2C95-C88A-4F55-89A8-6CFAD7F47D58}" srcOrd="2" destOrd="0" parTransId="{CAB312B9-9ED5-4195-B8C3-CD97A5D7337C}" sibTransId="{226C6D8D-A055-4B75-8326-420EFD617589}"/>
    <dgm:cxn modelId="{EA58077B-9BA3-4380-A804-D6CA7683B88A}" type="presOf" srcId="{344C7E92-7662-49F7-829E-42D4138186F1}" destId="{98A7C700-C005-4B21-AC09-75D6B77F2B55}" srcOrd="0" destOrd="0" presId="urn:microsoft.com/office/officeart/2009/3/layout/IncreasingArrowsProcess"/>
    <dgm:cxn modelId="{1B575564-7E2F-4213-9305-37A4F16EDC3B}" srcId="{4B9754E8-2AC3-4217-B67E-4485B182FCEE}" destId="{D52DA4BA-DDBD-4F62-87A9-51A4513DE2E2}" srcOrd="0" destOrd="0" parTransId="{0EEC3EAC-F11A-4B36-8368-64542E81C5BB}" sibTransId="{95091679-13C5-49EA-B6C8-728C9E41D9F0}"/>
    <dgm:cxn modelId="{8A630406-113E-4504-AE62-52FA1B5AC652}" type="presOf" srcId="{4B9754E8-2AC3-4217-B67E-4485B182FCEE}" destId="{1B23860F-9C7E-4F42-96FD-EF3E41AD2DFA}" srcOrd="0" destOrd="0" presId="urn:microsoft.com/office/officeart/2009/3/layout/IncreasingArrowsProcess"/>
    <dgm:cxn modelId="{E4AC7CF4-91A9-4BB4-8F9E-99F2DD2DF68C}" srcId="{866D5552-0A55-4223-A4FB-488DACCA7844}" destId="{4B9754E8-2AC3-4217-B67E-4485B182FCEE}" srcOrd="1" destOrd="0" parTransId="{F52B1D87-0CFB-4A2F-8FF1-66D1C80ED5C8}" sibTransId="{78B2CC46-9665-48BA-AF09-80775D851DCA}"/>
    <dgm:cxn modelId="{0C9D2C5D-0776-4E36-A55A-B23B6ACE51A2}" type="presOf" srcId="{D52DA4BA-DDBD-4F62-87A9-51A4513DE2E2}" destId="{847F05A2-F15A-4790-9F7D-3EAA1080DBF0}" srcOrd="0" destOrd="0" presId="urn:microsoft.com/office/officeart/2009/3/layout/IncreasingArrowsProcess"/>
    <dgm:cxn modelId="{E1783E5B-A7FE-4767-8E8B-5438A9916513}" type="presOf" srcId="{E9F60334-7BC3-4DE4-BC59-65AB0C26FC31}" destId="{E5B1D846-C68A-4926-9419-60584E85D2DC}" srcOrd="0" destOrd="0" presId="urn:microsoft.com/office/officeart/2009/3/layout/IncreasingArrowsProcess"/>
    <dgm:cxn modelId="{8502990A-C16C-4F80-A73F-3FCC257A2BF8}" type="presOf" srcId="{4F830DE7-14C4-4457-B81B-FAEF72CDBBBE}" destId="{17984D00-7F91-4202-9C8C-79737ACE00EA}" srcOrd="0" destOrd="0" presId="urn:microsoft.com/office/officeart/2009/3/layout/IncreasingArrowsProcess"/>
    <dgm:cxn modelId="{54FB45D9-C337-402C-B0CD-697F178B13A8}" srcId="{866D5552-0A55-4223-A4FB-488DACCA7844}" destId="{344C7E92-7662-49F7-829E-42D4138186F1}" srcOrd="0" destOrd="0" parTransId="{8CC4E968-AA2A-4B3A-AEB3-2259B74521A1}" sibTransId="{13426421-6E43-41BA-A549-317A132DE6D5}"/>
    <dgm:cxn modelId="{8D4C4DC0-DD38-443B-92A3-7C1DBCEAFE74}" srcId="{344C7E92-7662-49F7-829E-42D4138186F1}" destId="{E9F60334-7BC3-4DE4-BC59-65AB0C26FC31}" srcOrd="0" destOrd="0" parTransId="{9DDC4EB1-08DF-4711-9F5F-223497F3627F}" sibTransId="{3DC64D21-8C19-4014-9E41-1711BD4BA7C9}"/>
    <dgm:cxn modelId="{4F21FF0C-C00A-4A42-A572-B837E7C5BB2E}" type="presOf" srcId="{866D5552-0A55-4223-A4FB-488DACCA7844}" destId="{842D3D92-4FCC-404B-AF34-93CEE0FF4303}" srcOrd="0" destOrd="0" presId="urn:microsoft.com/office/officeart/2009/3/layout/IncreasingArrowsProcess"/>
    <dgm:cxn modelId="{E1D22D0D-B4A0-407D-A9EC-C38086669F69}" type="presOf" srcId="{906D2C95-C88A-4F55-89A8-6CFAD7F47D58}" destId="{0C7290D2-5AB9-4436-95CF-9338892BB2AA}" srcOrd="0" destOrd="0" presId="urn:microsoft.com/office/officeart/2009/3/layout/IncreasingArrowsProcess"/>
    <dgm:cxn modelId="{F2E47C23-ED25-4E38-874C-809CCB32A327}" type="presParOf" srcId="{842D3D92-4FCC-404B-AF34-93CEE0FF4303}" destId="{98A7C700-C005-4B21-AC09-75D6B77F2B55}" srcOrd="0" destOrd="0" presId="urn:microsoft.com/office/officeart/2009/3/layout/IncreasingArrowsProcess"/>
    <dgm:cxn modelId="{313166BF-CEDA-4ACF-819C-F16E06D3C2BD}" type="presParOf" srcId="{842D3D92-4FCC-404B-AF34-93CEE0FF4303}" destId="{E5B1D846-C68A-4926-9419-60584E85D2DC}" srcOrd="1" destOrd="0" presId="urn:microsoft.com/office/officeart/2009/3/layout/IncreasingArrowsProcess"/>
    <dgm:cxn modelId="{29BF4338-0BC0-4C25-AEBA-022077303247}" type="presParOf" srcId="{842D3D92-4FCC-404B-AF34-93CEE0FF4303}" destId="{1B23860F-9C7E-4F42-96FD-EF3E41AD2DFA}" srcOrd="2" destOrd="0" presId="urn:microsoft.com/office/officeart/2009/3/layout/IncreasingArrowsProcess"/>
    <dgm:cxn modelId="{65161845-0DE4-45D3-80AE-965C44C05898}" type="presParOf" srcId="{842D3D92-4FCC-404B-AF34-93CEE0FF4303}" destId="{847F05A2-F15A-4790-9F7D-3EAA1080DBF0}" srcOrd="3" destOrd="0" presId="urn:microsoft.com/office/officeart/2009/3/layout/IncreasingArrowsProcess"/>
    <dgm:cxn modelId="{8DA70DB1-1D51-4413-B51E-001F5660E0C3}" type="presParOf" srcId="{842D3D92-4FCC-404B-AF34-93CEE0FF4303}" destId="{0C7290D2-5AB9-4436-95CF-9338892BB2AA}" srcOrd="4" destOrd="0" presId="urn:microsoft.com/office/officeart/2009/3/layout/IncreasingArrowsProcess"/>
    <dgm:cxn modelId="{BF88A279-9EB4-4400-B8BC-324C1EDBF6EE}" type="presParOf" srcId="{842D3D92-4FCC-404B-AF34-93CEE0FF4303}" destId="{17984D00-7F91-4202-9C8C-79737ACE00E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24DF-3EBE-4F80-B480-B52CCFD73360}">
      <dsp:nvSpPr>
        <dsp:cNvPr id="0" name=""/>
        <dsp:cNvSpPr/>
      </dsp:nvSpPr>
      <dsp:spPr>
        <a:xfrm>
          <a:off x="4344430" y="1485118"/>
          <a:ext cx="3121130" cy="677687"/>
        </a:xfrm>
        <a:custGeom>
          <a:avLst/>
          <a:gdLst/>
          <a:ahLst/>
          <a:cxnLst/>
          <a:rect l="0" t="0" r="0" b="0"/>
          <a:pathLst>
            <a:path>
              <a:moveTo>
                <a:pt x="0" y="0"/>
              </a:moveTo>
              <a:lnTo>
                <a:pt x="0" y="404006"/>
              </a:lnTo>
              <a:lnTo>
                <a:pt x="3121130" y="404006"/>
              </a:lnTo>
              <a:lnTo>
                <a:pt x="312113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62CEF1-48C8-4335-959A-521A7F5979C4}">
      <dsp:nvSpPr>
        <dsp:cNvPr id="0" name=""/>
        <dsp:cNvSpPr/>
      </dsp:nvSpPr>
      <dsp:spPr>
        <a:xfrm>
          <a:off x="4298710" y="1485118"/>
          <a:ext cx="91440" cy="677687"/>
        </a:xfrm>
        <a:custGeom>
          <a:avLst/>
          <a:gdLst/>
          <a:ahLst/>
          <a:cxnLst/>
          <a:rect l="0" t="0" r="0" b="0"/>
          <a:pathLst>
            <a:path>
              <a:moveTo>
                <a:pt x="45720" y="0"/>
              </a:moveTo>
              <a:lnTo>
                <a:pt x="45720" y="404006"/>
              </a:lnTo>
              <a:lnTo>
                <a:pt x="127551" y="404006"/>
              </a:lnTo>
              <a:lnTo>
                <a:pt x="127551"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71F00-A0F8-49D1-A136-64148C4A7120}">
      <dsp:nvSpPr>
        <dsp:cNvPr id="0" name=""/>
        <dsp:cNvSpPr/>
      </dsp:nvSpPr>
      <dsp:spPr>
        <a:xfrm>
          <a:off x="1386963" y="1485118"/>
          <a:ext cx="2957466" cy="677687"/>
        </a:xfrm>
        <a:custGeom>
          <a:avLst/>
          <a:gdLst/>
          <a:ahLst/>
          <a:cxnLst/>
          <a:rect l="0" t="0" r="0" b="0"/>
          <a:pathLst>
            <a:path>
              <a:moveTo>
                <a:pt x="2957466" y="0"/>
              </a:moveTo>
              <a:lnTo>
                <a:pt x="2957466" y="404006"/>
              </a:lnTo>
              <a:lnTo>
                <a:pt x="0" y="404006"/>
              </a:lnTo>
              <a:lnTo>
                <a:pt x="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6D7294-864A-4091-9EC8-EFAF6D25C82A}">
      <dsp:nvSpPr>
        <dsp:cNvPr id="0" name=""/>
        <dsp:cNvSpPr/>
      </dsp:nvSpPr>
      <dsp:spPr>
        <a:xfrm>
          <a:off x="3211732" y="312197"/>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计量认证</a:t>
          </a:r>
        </a:p>
      </dsp:txBody>
      <dsp:txXfrm>
        <a:off x="3211732" y="312197"/>
        <a:ext cx="2265395" cy="1172921"/>
      </dsp:txXfrm>
    </dsp:sp>
    <dsp:sp modelId="{637AFE8B-10F5-4F71-B2DF-6E19A925189A}">
      <dsp:nvSpPr>
        <dsp:cNvPr id="0" name=""/>
        <dsp:cNvSpPr/>
      </dsp:nvSpPr>
      <dsp:spPr>
        <a:xfrm>
          <a:off x="3664811" y="1224469"/>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664811" y="1224469"/>
        <a:ext cx="2038856" cy="390973"/>
      </dsp:txXfrm>
    </dsp:sp>
    <dsp:sp modelId="{E7A3D117-CE0F-4574-B13F-D2B11BB46A4D}">
      <dsp:nvSpPr>
        <dsp:cNvPr id="0" name=""/>
        <dsp:cNvSpPr/>
      </dsp:nvSpPr>
      <dsp:spPr>
        <a:xfrm>
          <a:off x="90602" y="2162806"/>
          <a:ext cx="2592722" cy="1172921"/>
        </a:xfrm>
        <a:prstGeom prst="rect">
          <a:avLst/>
        </a:prstGeom>
        <a:solidFill>
          <a:schemeClr val="accent6"/>
        </a:solidFill>
        <a:ln w="15875" cap="rnd"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中国计量认证</a:t>
          </a:r>
        </a:p>
      </dsp:txBody>
      <dsp:txXfrm>
        <a:off x="90602" y="2162806"/>
        <a:ext cx="2592722" cy="1172921"/>
      </dsp:txXfrm>
    </dsp:sp>
    <dsp:sp modelId="{900E986B-CEFB-4CA3-97C4-1684CA2C275E}">
      <dsp:nvSpPr>
        <dsp:cNvPr id="0" name=""/>
        <dsp:cNvSpPr/>
      </dsp:nvSpPr>
      <dsp:spPr>
        <a:xfrm>
          <a:off x="707344"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707344" y="3075078"/>
        <a:ext cx="2038856" cy="390973"/>
      </dsp:txXfrm>
    </dsp:sp>
    <dsp:sp modelId="{2AA12087-A1CC-4800-B138-4C5BBEC0100C}">
      <dsp:nvSpPr>
        <dsp:cNvPr id="0" name=""/>
        <dsp:cNvSpPr/>
      </dsp:nvSpPr>
      <dsp:spPr>
        <a:xfrm>
          <a:off x="3293564" y="2162806"/>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实验室认可</a:t>
          </a:r>
        </a:p>
      </dsp:txBody>
      <dsp:txXfrm>
        <a:off x="3293564" y="2162806"/>
        <a:ext cx="2265395" cy="1172921"/>
      </dsp:txXfrm>
    </dsp:sp>
    <dsp:sp modelId="{E5F885FA-6940-4AF2-8FF1-3213F3908BDA}">
      <dsp:nvSpPr>
        <dsp:cNvPr id="0" name=""/>
        <dsp:cNvSpPr/>
      </dsp:nvSpPr>
      <dsp:spPr>
        <a:xfrm>
          <a:off x="3746643"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746643" y="3075078"/>
        <a:ext cx="2038856" cy="390973"/>
      </dsp:txXfrm>
    </dsp:sp>
    <dsp:sp modelId="{D606BC43-EBD6-4641-BFFF-E146C598A3A4}">
      <dsp:nvSpPr>
        <dsp:cNvPr id="0" name=""/>
        <dsp:cNvSpPr/>
      </dsp:nvSpPr>
      <dsp:spPr>
        <a:xfrm>
          <a:off x="6332862" y="2162806"/>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二者区别</a:t>
          </a:r>
        </a:p>
      </dsp:txBody>
      <dsp:txXfrm>
        <a:off x="6332862" y="2162806"/>
        <a:ext cx="2265395" cy="1172921"/>
      </dsp:txXfrm>
    </dsp:sp>
    <dsp:sp modelId="{C4881D2C-3702-4082-BDF2-6CEC9A028A7C}">
      <dsp:nvSpPr>
        <dsp:cNvPr id="0" name=""/>
        <dsp:cNvSpPr/>
      </dsp:nvSpPr>
      <dsp:spPr>
        <a:xfrm>
          <a:off x="6785941"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6785941" y="3075078"/>
        <a:ext cx="2038856" cy="390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7C700-C005-4B21-AC09-75D6B77F2B55}">
      <dsp:nvSpPr>
        <dsp:cNvPr id="0" name=""/>
        <dsp:cNvSpPr/>
      </dsp:nvSpPr>
      <dsp:spPr>
        <a:xfrm>
          <a:off x="587305" y="8706"/>
          <a:ext cx="7740789"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587305" y="290544"/>
        <a:ext cx="7458951" cy="563677"/>
      </dsp:txXfrm>
    </dsp:sp>
    <dsp:sp modelId="{E5B1D846-C68A-4926-9419-60584E85D2DC}">
      <dsp:nvSpPr>
        <dsp:cNvPr id="0" name=""/>
        <dsp:cNvSpPr/>
      </dsp:nvSpPr>
      <dsp:spPr>
        <a:xfrm>
          <a:off x="587305" y="878058"/>
          <a:ext cx="2384163" cy="21716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  基本</a:t>
          </a:r>
          <a:endParaRPr lang="en-US" altLang="zh-CN" sz="4000" kern="1200" dirty="0"/>
        </a:p>
        <a:p>
          <a:pPr lvl="0" algn="l" defTabSz="1778000">
            <a:lnSpc>
              <a:spcPct val="90000"/>
            </a:lnSpc>
            <a:spcBef>
              <a:spcPct val="0"/>
            </a:spcBef>
            <a:spcAft>
              <a:spcPct val="35000"/>
            </a:spcAft>
          </a:pPr>
          <a:r>
            <a:rPr lang="zh-CN" altLang="en-US" sz="4000" kern="1200" dirty="0"/>
            <a:t>  要求</a:t>
          </a:r>
        </a:p>
      </dsp:txBody>
      <dsp:txXfrm>
        <a:off x="587305" y="878058"/>
        <a:ext cx="2384163" cy="2171698"/>
      </dsp:txXfrm>
    </dsp:sp>
    <dsp:sp modelId="{1B23860F-9C7E-4F42-96FD-EF3E41AD2DFA}">
      <dsp:nvSpPr>
        <dsp:cNvPr id="0" name=""/>
        <dsp:cNvSpPr/>
      </dsp:nvSpPr>
      <dsp:spPr>
        <a:xfrm>
          <a:off x="2971468" y="384490"/>
          <a:ext cx="5356626" cy="1127353"/>
        </a:xfrm>
        <a:prstGeom prst="rightArrow">
          <a:avLst>
            <a:gd name="adj1" fmla="val 50000"/>
            <a:gd name="adj2" fmla="val 5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2971468" y="666328"/>
        <a:ext cx="5074788" cy="563677"/>
      </dsp:txXfrm>
    </dsp:sp>
    <dsp:sp modelId="{847F05A2-F15A-4790-9F7D-3EAA1080DBF0}">
      <dsp:nvSpPr>
        <dsp:cNvPr id="0" name=""/>
        <dsp:cNvSpPr/>
      </dsp:nvSpPr>
      <dsp:spPr>
        <a:xfrm>
          <a:off x="2946482" y="1212276"/>
          <a:ext cx="2538037" cy="2171698"/>
        </a:xfrm>
        <a:prstGeom prst="rect">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baseline="0" dirty="0">
              <a:solidFill>
                <a:schemeClr val="bg1"/>
              </a:solidFill>
            </a:rPr>
            <a:t>  认可 </a:t>
          </a:r>
          <a:endParaRPr lang="en-US" altLang="zh-CN" sz="4000" kern="1200" baseline="0" dirty="0">
            <a:solidFill>
              <a:schemeClr val="bg1"/>
            </a:solidFill>
          </a:endParaRPr>
        </a:p>
        <a:p>
          <a:pPr lvl="0" algn="l" defTabSz="1778000">
            <a:lnSpc>
              <a:spcPct val="90000"/>
            </a:lnSpc>
            <a:spcBef>
              <a:spcPct val="0"/>
            </a:spcBef>
            <a:spcAft>
              <a:spcPct val="35000"/>
            </a:spcAft>
          </a:pPr>
          <a:r>
            <a:rPr lang="zh-CN" altLang="en-US" sz="4000" kern="1200" baseline="0" dirty="0">
              <a:solidFill>
                <a:schemeClr val="bg1"/>
              </a:solidFill>
            </a:rPr>
            <a:t>  细则</a:t>
          </a:r>
        </a:p>
      </dsp:txBody>
      <dsp:txXfrm>
        <a:off x="2946482" y="1212276"/>
        <a:ext cx="2538037" cy="2171698"/>
      </dsp:txXfrm>
    </dsp:sp>
    <dsp:sp modelId="{0C7290D2-5AB9-4436-95CF-9338892BB2AA}">
      <dsp:nvSpPr>
        <dsp:cNvPr id="0" name=""/>
        <dsp:cNvSpPr/>
      </dsp:nvSpPr>
      <dsp:spPr>
        <a:xfrm>
          <a:off x="5355631" y="760275"/>
          <a:ext cx="2972463"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5355631" y="1042113"/>
        <a:ext cx="2690625" cy="563677"/>
      </dsp:txXfrm>
    </dsp:sp>
    <dsp:sp modelId="{17984D00-7F91-4202-9C8C-79737ACE00EA}">
      <dsp:nvSpPr>
        <dsp:cNvPr id="0" name=""/>
        <dsp:cNvSpPr/>
      </dsp:nvSpPr>
      <dsp:spPr>
        <a:xfrm>
          <a:off x="5474136" y="1629627"/>
          <a:ext cx="2147153" cy="213991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zh-CN" altLang="en-US" sz="4400" kern="1200" dirty="0"/>
            <a:t>  认可</a:t>
          </a:r>
          <a:endParaRPr lang="en-US" altLang="zh-CN" sz="4400" kern="1200" dirty="0"/>
        </a:p>
        <a:p>
          <a:pPr lvl="0" algn="l" defTabSz="1955800">
            <a:lnSpc>
              <a:spcPct val="90000"/>
            </a:lnSpc>
            <a:spcBef>
              <a:spcPct val="0"/>
            </a:spcBef>
            <a:spcAft>
              <a:spcPct val="35000"/>
            </a:spcAft>
          </a:pPr>
          <a:r>
            <a:rPr lang="en-US" altLang="zh-CN" sz="4400" kern="1200" dirty="0"/>
            <a:t>  </a:t>
          </a:r>
          <a:r>
            <a:rPr lang="zh-CN" altLang="en-US" sz="4400" kern="1200" dirty="0"/>
            <a:t>流程</a:t>
          </a:r>
        </a:p>
      </dsp:txBody>
      <dsp:txXfrm>
        <a:off x="5474136" y="1629627"/>
        <a:ext cx="2147153" cy="21399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7C700-C005-4B21-AC09-75D6B77F2B55}">
      <dsp:nvSpPr>
        <dsp:cNvPr id="0" name=""/>
        <dsp:cNvSpPr/>
      </dsp:nvSpPr>
      <dsp:spPr>
        <a:xfrm>
          <a:off x="587305" y="8706"/>
          <a:ext cx="7740789"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587305" y="290544"/>
        <a:ext cx="7458951" cy="563677"/>
      </dsp:txXfrm>
    </dsp:sp>
    <dsp:sp modelId="{E5B1D846-C68A-4926-9419-60584E85D2DC}">
      <dsp:nvSpPr>
        <dsp:cNvPr id="0" name=""/>
        <dsp:cNvSpPr/>
      </dsp:nvSpPr>
      <dsp:spPr>
        <a:xfrm>
          <a:off x="587305" y="878058"/>
          <a:ext cx="2384163" cy="21716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  基本</a:t>
          </a:r>
          <a:endParaRPr lang="en-US" altLang="zh-CN" sz="4000" kern="1200" dirty="0"/>
        </a:p>
        <a:p>
          <a:pPr lvl="0" algn="l" defTabSz="1778000">
            <a:lnSpc>
              <a:spcPct val="90000"/>
            </a:lnSpc>
            <a:spcBef>
              <a:spcPct val="0"/>
            </a:spcBef>
            <a:spcAft>
              <a:spcPct val="35000"/>
            </a:spcAft>
          </a:pPr>
          <a:r>
            <a:rPr lang="zh-CN" altLang="en-US" sz="4000" kern="1200" dirty="0"/>
            <a:t>  要求</a:t>
          </a:r>
          <a:endParaRPr lang="en-US" altLang="zh-CN" sz="4000" kern="1200" dirty="0"/>
        </a:p>
      </dsp:txBody>
      <dsp:txXfrm>
        <a:off x="587305" y="878058"/>
        <a:ext cx="2384163" cy="2171698"/>
      </dsp:txXfrm>
    </dsp:sp>
    <dsp:sp modelId="{1B23860F-9C7E-4F42-96FD-EF3E41AD2DFA}">
      <dsp:nvSpPr>
        <dsp:cNvPr id="0" name=""/>
        <dsp:cNvSpPr/>
      </dsp:nvSpPr>
      <dsp:spPr>
        <a:xfrm>
          <a:off x="2971468" y="384490"/>
          <a:ext cx="5356626"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2971468" y="666328"/>
        <a:ext cx="5074788" cy="563677"/>
      </dsp:txXfrm>
    </dsp:sp>
    <dsp:sp modelId="{847F05A2-F15A-4790-9F7D-3EAA1080DBF0}">
      <dsp:nvSpPr>
        <dsp:cNvPr id="0" name=""/>
        <dsp:cNvSpPr/>
      </dsp:nvSpPr>
      <dsp:spPr>
        <a:xfrm>
          <a:off x="2894531" y="1253843"/>
          <a:ext cx="2538037" cy="21716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  认可 </a:t>
          </a:r>
          <a:endParaRPr lang="en-US" altLang="zh-CN" sz="4000" kern="1200" dirty="0"/>
        </a:p>
        <a:p>
          <a:pPr lvl="0" algn="l" defTabSz="1778000">
            <a:lnSpc>
              <a:spcPct val="90000"/>
            </a:lnSpc>
            <a:spcBef>
              <a:spcPct val="0"/>
            </a:spcBef>
            <a:spcAft>
              <a:spcPct val="35000"/>
            </a:spcAft>
          </a:pPr>
          <a:r>
            <a:rPr lang="zh-CN" altLang="en-US" sz="4000" kern="1200" dirty="0"/>
            <a:t>  细则</a:t>
          </a:r>
        </a:p>
      </dsp:txBody>
      <dsp:txXfrm>
        <a:off x="2894531" y="1253843"/>
        <a:ext cx="2538037" cy="2171698"/>
      </dsp:txXfrm>
    </dsp:sp>
    <dsp:sp modelId="{0C7290D2-5AB9-4436-95CF-9338892BB2AA}">
      <dsp:nvSpPr>
        <dsp:cNvPr id="0" name=""/>
        <dsp:cNvSpPr/>
      </dsp:nvSpPr>
      <dsp:spPr>
        <a:xfrm>
          <a:off x="5355631" y="760275"/>
          <a:ext cx="2972463" cy="1127353"/>
        </a:xfrm>
        <a:prstGeom prst="rightArrow">
          <a:avLst>
            <a:gd name="adj1" fmla="val 50000"/>
            <a:gd name="adj2" fmla="val 5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dirty="0"/>
        </a:p>
      </dsp:txBody>
      <dsp:txXfrm>
        <a:off x="5355631" y="1042113"/>
        <a:ext cx="2690625" cy="563677"/>
      </dsp:txXfrm>
    </dsp:sp>
    <dsp:sp modelId="{17984D00-7F91-4202-9C8C-79737ACE00EA}">
      <dsp:nvSpPr>
        <dsp:cNvPr id="0" name=""/>
        <dsp:cNvSpPr/>
      </dsp:nvSpPr>
      <dsp:spPr>
        <a:xfrm>
          <a:off x="5474136" y="1629627"/>
          <a:ext cx="2147153" cy="2139915"/>
        </a:xfrm>
        <a:prstGeom prst="rect">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zh-CN" altLang="en-US" sz="4400" kern="1200" baseline="0" dirty="0">
              <a:solidFill>
                <a:schemeClr val="bg1"/>
              </a:solidFill>
            </a:rPr>
            <a:t>  认可</a:t>
          </a:r>
          <a:endParaRPr lang="en-US" altLang="zh-CN" sz="4400" kern="1200" baseline="0" dirty="0">
            <a:solidFill>
              <a:schemeClr val="bg1"/>
            </a:solidFill>
          </a:endParaRPr>
        </a:p>
        <a:p>
          <a:pPr lvl="0" algn="l" defTabSz="1955800">
            <a:lnSpc>
              <a:spcPct val="90000"/>
            </a:lnSpc>
            <a:spcBef>
              <a:spcPct val="0"/>
            </a:spcBef>
            <a:spcAft>
              <a:spcPct val="35000"/>
            </a:spcAft>
          </a:pPr>
          <a:r>
            <a:rPr lang="zh-CN" altLang="en-US" sz="4400" kern="1200" baseline="0" dirty="0">
              <a:solidFill>
                <a:schemeClr val="bg1"/>
              </a:solidFill>
            </a:rPr>
            <a:t>  流程</a:t>
          </a:r>
        </a:p>
      </dsp:txBody>
      <dsp:txXfrm>
        <a:off x="5474136" y="1629627"/>
        <a:ext cx="2147153" cy="213991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343EC-D7C8-4080-BFF2-ABB197640470}">
      <dsp:nvSpPr>
        <dsp:cNvPr id="0" name=""/>
        <dsp:cNvSpPr/>
      </dsp:nvSpPr>
      <dsp:spPr>
        <a:xfrm>
          <a:off x="8984084" y="3491958"/>
          <a:ext cx="219951" cy="999587"/>
        </a:xfrm>
        <a:custGeom>
          <a:avLst/>
          <a:gdLst/>
          <a:ahLst/>
          <a:cxnLst/>
          <a:rect l="0" t="0" r="0" b="0"/>
          <a:pathLst>
            <a:path>
              <a:moveTo>
                <a:pt x="0" y="0"/>
              </a:moveTo>
              <a:lnTo>
                <a:pt x="0" y="999587"/>
              </a:lnTo>
              <a:lnTo>
                <a:pt x="219951" y="99958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CD7A6-C999-4854-BAE9-172487CBF0F6}">
      <dsp:nvSpPr>
        <dsp:cNvPr id="0" name=""/>
        <dsp:cNvSpPr/>
      </dsp:nvSpPr>
      <dsp:spPr>
        <a:xfrm>
          <a:off x="5154746" y="2450855"/>
          <a:ext cx="4415874" cy="307931"/>
        </a:xfrm>
        <a:custGeom>
          <a:avLst/>
          <a:gdLst/>
          <a:ahLst/>
          <a:cxnLst/>
          <a:rect l="0" t="0" r="0" b="0"/>
          <a:pathLst>
            <a:path>
              <a:moveTo>
                <a:pt x="0" y="0"/>
              </a:moveTo>
              <a:lnTo>
                <a:pt x="0" y="153965"/>
              </a:lnTo>
              <a:lnTo>
                <a:pt x="4415874" y="153965"/>
              </a:lnTo>
              <a:lnTo>
                <a:pt x="4415874" y="307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F1C843-FC89-4C07-83BB-E6C47FEFEA13}">
      <dsp:nvSpPr>
        <dsp:cNvPr id="0" name=""/>
        <dsp:cNvSpPr/>
      </dsp:nvSpPr>
      <dsp:spPr>
        <a:xfrm>
          <a:off x="7209810" y="3491958"/>
          <a:ext cx="219951" cy="776017"/>
        </a:xfrm>
        <a:custGeom>
          <a:avLst/>
          <a:gdLst/>
          <a:ahLst/>
          <a:cxnLst/>
          <a:rect l="0" t="0" r="0" b="0"/>
          <a:pathLst>
            <a:path>
              <a:moveTo>
                <a:pt x="0" y="0"/>
              </a:moveTo>
              <a:lnTo>
                <a:pt x="0" y="776017"/>
              </a:lnTo>
              <a:lnTo>
                <a:pt x="219951" y="776017"/>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CC6F02-3A83-4A5D-87D7-CC5FFB34D720}">
      <dsp:nvSpPr>
        <dsp:cNvPr id="0" name=""/>
        <dsp:cNvSpPr/>
      </dsp:nvSpPr>
      <dsp:spPr>
        <a:xfrm>
          <a:off x="5154746" y="2450855"/>
          <a:ext cx="2641600" cy="307931"/>
        </a:xfrm>
        <a:custGeom>
          <a:avLst/>
          <a:gdLst/>
          <a:ahLst/>
          <a:cxnLst/>
          <a:rect l="0" t="0" r="0" b="0"/>
          <a:pathLst>
            <a:path>
              <a:moveTo>
                <a:pt x="0" y="0"/>
              </a:moveTo>
              <a:lnTo>
                <a:pt x="0" y="153965"/>
              </a:lnTo>
              <a:lnTo>
                <a:pt x="2641600" y="153965"/>
              </a:lnTo>
              <a:lnTo>
                <a:pt x="2641600" y="307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B33E14-9EA4-4EDB-ACA7-1BEAFDAE61F2}">
      <dsp:nvSpPr>
        <dsp:cNvPr id="0" name=""/>
        <dsp:cNvSpPr/>
      </dsp:nvSpPr>
      <dsp:spPr>
        <a:xfrm>
          <a:off x="4751444" y="3491958"/>
          <a:ext cx="219951" cy="817756"/>
        </a:xfrm>
        <a:custGeom>
          <a:avLst/>
          <a:gdLst/>
          <a:ahLst/>
          <a:cxnLst/>
          <a:rect l="0" t="0" r="0" b="0"/>
          <a:pathLst>
            <a:path>
              <a:moveTo>
                <a:pt x="0" y="0"/>
              </a:moveTo>
              <a:lnTo>
                <a:pt x="0" y="817756"/>
              </a:lnTo>
              <a:lnTo>
                <a:pt x="219951" y="81775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7C4922-9D27-4CCF-9532-EEE359FF757C}">
      <dsp:nvSpPr>
        <dsp:cNvPr id="0" name=""/>
        <dsp:cNvSpPr/>
      </dsp:nvSpPr>
      <dsp:spPr>
        <a:xfrm>
          <a:off x="5154746" y="2450855"/>
          <a:ext cx="183234" cy="307931"/>
        </a:xfrm>
        <a:custGeom>
          <a:avLst/>
          <a:gdLst/>
          <a:ahLst/>
          <a:cxnLst/>
          <a:rect l="0" t="0" r="0" b="0"/>
          <a:pathLst>
            <a:path>
              <a:moveTo>
                <a:pt x="0" y="0"/>
              </a:moveTo>
              <a:lnTo>
                <a:pt x="0" y="153965"/>
              </a:lnTo>
              <a:lnTo>
                <a:pt x="183234" y="153965"/>
              </a:lnTo>
              <a:lnTo>
                <a:pt x="183234" y="307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8063AF-D064-42DD-B4C2-BF5A494952F6}">
      <dsp:nvSpPr>
        <dsp:cNvPr id="0" name=""/>
        <dsp:cNvSpPr/>
      </dsp:nvSpPr>
      <dsp:spPr>
        <a:xfrm>
          <a:off x="1926609" y="3491958"/>
          <a:ext cx="219951" cy="872323"/>
        </a:xfrm>
        <a:custGeom>
          <a:avLst/>
          <a:gdLst/>
          <a:ahLst/>
          <a:cxnLst/>
          <a:rect l="0" t="0" r="0" b="0"/>
          <a:pathLst>
            <a:path>
              <a:moveTo>
                <a:pt x="0" y="0"/>
              </a:moveTo>
              <a:lnTo>
                <a:pt x="0" y="872323"/>
              </a:lnTo>
              <a:lnTo>
                <a:pt x="219951" y="87232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79BC2-4ADF-4EED-8B6A-D422876101A6}">
      <dsp:nvSpPr>
        <dsp:cNvPr id="0" name=""/>
        <dsp:cNvSpPr/>
      </dsp:nvSpPr>
      <dsp:spPr>
        <a:xfrm>
          <a:off x="2513146" y="2450855"/>
          <a:ext cx="2641600" cy="307931"/>
        </a:xfrm>
        <a:custGeom>
          <a:avLst/>
          <a:gdLst/>
          <a:ahLst/>
          <a:cxnLst/>
          <a:rect l="0" t="0" r="0" b="0"/>
          <a:pathLst>
            <a:path>
              <a:moveTo>
                <a:pt x="2641600" y="0"/>
              </a:moveTo>
              <a:lnTo>
                <a:pt x="2641600" y="153965"/>
              </a:lnTo>
              <a:lnTo>
                <a:pt x="0" y="153965"/>
              </a:lnTo>
              <a:lnTo>
                <a:pt x="0" y="307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4DD89-8BC6-460E-9817-EA24C72EE379}">
      <dsp:nvSpPr>
        <dsp:cNvPr id="0" name=""/>
        <dsp:cNvSpPr/>
      </dsp:nvSpPr>
      <dsp:spPr>
        <a:xfrm>
          <a:off x="738872" y="2450855"/>
          <a:ext cx="4415874" cy="307931"/>
        </a:xfrm>
        <a:custGeom>
          <a:avLst/>
          <a:gdLst/>
          <a:ahLst/>
          <a:cxnLst/>
          <a:rect l="0" t="0" r="0" b="0"/>
          <a:pathLst>
            <a:path>
              <a:moveTo>
                <a:pt x="4415874" y="0"/>
              </a:moveTo>
              <a:lnTo>
                <a:pt x="4415874" y="153965"/>
              </a:lnTo>
              <a:lnTo>
                <a:pt x="0" y="153965"/>
              </a:lnTo>
              <a:lnTo>
                <a:pt x="0" y="307931"/>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B930A-17D1-4D0C-A9BE-070C30C73C35}">
      <dsp:nvSpPr>
        <dsp:cNvPr id="0" name=""/>
        <dsp:cNvSpPr/>
      </dsp:nvSpPr>
      <dsp:spPr>
        <a:xfrm>
          <a:off x="3995317" y="1155511"/>
          <a:ext cx="2318858" cy="129534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计量实验室</a:t>
          </a:r>
        </a:p>
      </dsp:txBody>
      <dsp:txXfrm>
        <a:off x="3995317" y="1155511"/>
        <a:ext cx="2318858" cy="1295344"/>
      </dsp:txXfrm>
    </dsp:sp>
    <dsp:sp modelId="{807E3B6C-13D6-4653-B5D2-7783FEE2E8DB}">
      <dsp:nvSpPr>
        <dsp:cNvPr id="0" name=""/>
        <dsp:cNvSpPr/>
      </dsp:nvSpPr>
      <dsp:spPr>
        <a:xfrm>
          <a:off x="5701" y="2758787"/>
          <a:ext cx="1466342" cy="733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场地</a:t>
          </a:r>
        </a:p>
      </dsp:txBody>
      <dsp:txXfrm>
        <a:off x="5701" y="2758787"/>
        <a:ext cx="1466342" cy="733171"/>
      </dsp:txXfrm>
    </dsp:sp>
    <dsp:sp modelId="{4794686D-E4BA-467F-9C5F-8DB3E4999DFE}">
      <dsp:nvSpPr>
        <dsp:cNvPr id="0" name=""/>
        <dsp:cNvSpPr/>
      </dsp:nvSpPr>
      <dsp:spPr>
        <a:xfrm>
          <a:off x="1779975" y="2758787"/>
          <a:ext cx="1466342" cy="733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环境</a:t>
          </a:r>
        </a:p>
      </dsp:txBody>
      <dsp:txXfrm>
        <a:off x="1779975" y="2758787"/>
        <a:ext cx="1466342" cy="733171"/>
      </dsp:txXfrm>
    </dsp:sp>
    <dsp:sp modelId="{9C0C765D-D546-4E15-9423-E127104F7733}">
      <dsp:nvSpPr>
        <dsp:cNvPr id="0" name=""/>
        <dsp:cNvSpPr/>
      </dsp:nvSpPr>
      <dsp:spPr>
        <a:xfrm>
          <a:off x="2146560" y="3799890"/>
          <a:ext cx="2516902" cy="112878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检测项目相应规范标准所要求的， 如温湿度等</a:t>
          </a:r>
          <a:endParaRPr lang="zh-CN" altLang="en-US" sz="2400" kern="1200" dirty="0"/>
        </a:p>
      </dsp:txBody>
      <dsp:txXfrm>
        <a:off x="2146560" y="3799890"/>
        <a:ext cx="2516902" cy="1128782"/>
      </dsp:txXfrm>
    </dsp:sp>
    <dsp:sp modelId="{5251B08B-602D-459C-BEDE-B6A5F7A2E2A9}">
      <dsp:nvSpPr>
        <dsp:cNvPr id="0" name=""/>
        <dsp:cNvSpPr/>
      </dsp:nvSpPr>
      <dsp:spPr>
        <a:xfrm>
          <a:off x="4604809" y="2758787"/>
          <a:ext cx="1466342" cy="733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设备</a:t>
          </a:r>
        </a:p>
      </dsp:txBody>
      <dsp:txXfrm>
        <a:off x="4604809" y="2758787"/>
        <a:ext cx="1466342" cy="733171"/>
      </dsp:txXfrm>
    </dsp:sp>
    <dsp:sp modelId="{942F1865-5431-4531-BB8D-4BAD13F9906B}">
      <dsp:nvSpPr>
        <dsp:cNvPr id="0" name=""/>
        <dsp:cNvSpPr/>
      </dsp:nvSpPr>
      <dsp:spPr>
        <a:xfrm>
          <a:off x="4971395" y="3799890"/>
          <a:ext cx="2150434" cy="101965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能力验证，   溯源性等</a:t>
          </a:r>
          <a:endParaRPr lang="zh-CN" altLang="en-US" sz="2800" kern="1200" dirty="0"/>
        </a:p>
      </dsp:txBody>
      <dsp:txXfrm>
        <a:off x="4971395" y="3799890"/>
        <a:ext cx="2150434" cy="1019650"/>
      </dsp:txXfrm>
    </dsp:sp>
    <dsp:sp modelId="{740B7C70-3761-4300-8841-E76BD398DAE0}">
      <dsp:nvSpPr>
        <dsp:cNvPr id="0" name=""/>
        <dsp:cNvSpPr/>
      </dsp:nvSpPr>
      <dsp:spPr>
        <a:xfrm>
          <a:off x="7063176" y="2758787"/>
          <a:ext cx="1466342" cy="733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a:t>程序文件</a:t>
          </a:r>
        </a:p>
      </dsp:txBody>
      <dsp:txXfrm>
        <a:off x="7063176" y="2758787"/>
        <a:ext cx="1466342" cy="733171"/>
      </dsp:txXfrm>
    </dsp:sp>
    <dsp:sp modelId="{F6776632-7A4B-47B0-867C-00712B5D74AA}">
      <dsp:nvSpPr>
        <dsp:cNvPr id="0" name=""/>
        <dsp:cNvSpPr/>
      </dsp:nvSpPr>
      <dsp:spPr>
        <a:xfrm>
          <a:off x="7429761" y="3799890"/>
          <a:ext cx="1466342" cy="936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质量管理手册等</a:t>
          </a:r>
          <a:endParaRPr lang="zh-CN" altLang="en-US" sz="2800" kern="1200" dirty="0"/>
        </a:p>
      </dsp:txBody>
      <dsp:txXfrm>
        <a:off x="7429761" y="3799890"/>
        <a:ext cx="1466342" cy="936171"/>
      </dsp:txXfrm>
    </dsp:sp>
    <dsp:sp modelId="{3568AE31-9913-4863-9C9A-B0DD7D57281B}">
      <dsp:nvSpPr>
        <dsp:cNvPr id="0" name=""/>
        <dsp:cNvSpPr/>
      </dsp:nvSpPr>
      <dsp:spPr>
        <a:xfrm>
          <a:off x="8837450" y="2758787"/>
          <a:ext cx="1466342" cy="73317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CN" altLang="en-US" sz="3200" kern="1200" dirty="0"/>
            <a:t>人员</a:t>
          </a:r>
        </a:p>
      </dsp:txBody>
      <dsp:txXfrm>
        <a:off x="8837450" y="2758787"/>
        <a:ext cx="1466342" cy="733171"/>
      </dsp:txXfrm>
    </dsp:sp>
    <dsp:sp modelId="{1632ABF6-1200-4B4C-B3A6-75D89D5F8C77}">
      <dsp:nvSpPr>
        <dsp:cNvPr id="0" name=""/>
        <dsp:cNvSpPr/>
      </dsp:nvSpPr>
      <dsp:spPr>
        <a:xfrm>
          <a:off x="9204035" y="3799890"/>
          <a:ext cx="1810697" cy="138331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培训考核，持证上岗</a:t>
          </a:r>
          <a:endParaRPr lang="zh-CN" altLang="en-US" sz="2800" kern="1200" dirty="0"/>
        </a:p>
      </dsp:txBody>
      <dsp:txXfrm>
        <a:off x="9204035" y="3799890"/>
        <a:ext cx="1810697" cy="1383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8EEBB-6945-498C-9E33-42E2C9859EBE}">
      <dsp:nvSpPr>
        <dsp:cNvPr id="0" name=""/>
        <dsp:cNvSpPr/>
      </dsp:nvSpPr>
      <dsp:spPr>
        <a:xfrm>
          <a:off x="4689713" y="2641"/>
          <a:ext cx="1616031" cy="10504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a:t>质量控制</a:t>
          </a:r>
        </a:p>
      </dsp:txBody>
      <dsp:txXfrm>
        <a:off x="4740990" y="53918"/>
        <a:ext cx="1513477" cy="947866"/>
      </dsp:txXfrm>
    </dsp:sp>
    <dsp:sp modelId="{08A09ABF-29EA-4A9B-8C8B-48144DF6DC1C}">
      <dsp:nvSpPr>
        <dsp:cNvPr id="0" name=""/>
        <dsp:cNvSpPr/>
      </dsp:nvSpPr>
      <dsp:spPr>
        <a:xfrm>
          <a:off x="3397292" y="527851"/>
          <a:ext cx="4200873" cy="4200873"/>
        </a:xfrm>
        <a:custGeom>
          <a:avLst/>
          <a:gdLst/>
          <a:ahLst/>
          <a:cxnLst/>
          <a:rect l="0" t="0" r="0" b="0"/>
          <a:pathLst>
            <a:path>
              <a:moveTo>
                <a:pt x="3125388" y="267049"/>
              </a:moveTo>
              <a:arcTo wR="2100436" hR="2100436" stAng="17952437" swAng="1213123"/>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CEB3E4-AC89-4A32-AD11-EEF5DE78C937}">
      <dsp:nvSpPr>
        <dsp:cNvPr id="0" name=""/>
        <dsp:cNvSpPr/>
      </dsp:nvSpPr>
      <dsp:spPr>
        <a:xfrm>
          <a:off x="6687347" y="1454007"/>
          <a:ext cx="1616031" cy="10504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a:t>人员培训考核</a:t>
          </a:r>
        </a:p>
      </dsp:txBody>
      <dsp:txXfrm>
        <a:off x="6738624" y="1505284"/>
        <a:ext cx="1513477" cy="947866"/>
      </dsp:txXfrm>
    </dsp:sp>
    <dsp:sp modelId="{D5E524E6-CABB-44CA-8F01-A4B35B12DA01}">
      <dsp:nvSpPr>
        <dsp:cNvPr id="0" name=""/>
        <dsp:cNvSpPr/>
      </dsp:nvSpPr>
      <dsp:spPr>
        <a:xfrm>
          <a:off x="3397292" y="527851"/>
          <a:ext cx="4200873" cy="4200873"/>
        </a:xfrm>
        <a:custGeom>
          <a:avLst/>
          <a:gdLst/>
          <a:ahLst/>
          <a:cxnLst/>
          <a:rect l="0" t="0" r="0" b="0"/>
          <a:pathLst>
            <a:path>
              <a:moveTo>
                <a:pt x="4195857" y="2245517"/>
              </a:moveTo>
              <a:arcTo wR="2100436" hR="2100436" stAng="21837641" swAng="13609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D5B6B3F-C8CC-4DC1-A623-9CAB95B34D39}">
      <dsp:nvSpPr>
        <dsp:cNvPr id="0" name=""/>
        <dsp:cNvSpPr/>
      </dsp:nvSpPr>
      <dsp:spPr>
        <a:xfrm>
          <a:off x="5924319" y="3802367"/>
          <a:ext cx="1616031" cy="10504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a:t>内审制度</a:t>
          </a:r>
        </a:p>
      </dsp:txBody>
      <dsp:txXfrm>
        <a:off x="5975596" y="3853644"/>
        <a:ext cx="1513477" cy="947866"/>
      </dsp:txXfrm>
    </dsp:sp>
    <dsp:sp modelId="{2F799A0F-3F45-4951-B77B-9B37B5142933}">
      <dsp:nvSpPr>
        <dsp:cNvPr id="0" name=""/>
        <dsp:cNvSpPr/>
      </dsp:nvSpPr>
      <dsp:spPr>
        <a:xfrm>
          <a:off x="3397292" y="527851"/>
          <a:ext cx="4200873" cy="4200873"/>
        </a:xfrm>
        <a:custGeom>
          <a:avLst/>
          <a:gdLst/>
          <a:ahLst/>
          <a:cxnLst/>
          <a:rect l="0" t="0" r="0" b="0"/>
          <a:pathLst>
            <a:path>
              <a:moveTo>
                <a:pt x="2358724" y="4184932"/>
              </a:moveTo>
              <a:arcTo wR="2100436" hR="2100436" stAng="4976194" swAng="847613"/>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D4FACC-B750-415C-B40A-DE5B206638DF}">
      <dsp:nvSpPr>
        <dsp:cNvPr id="0" name=""/>
        <dsp:cNvSpPr/>
      </dsp:nvSpPr>
      <dsp:spPr>
        <a:xfrm>
          <a:off x="3455107" y="3802367"/>
          <a:ext cx="1616031" cy="10504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500" kern="1200" dirty="0"/>
            <a:t>复评扩项</a:t>
          </a:r>
        </a:p>
      </dsp:txBody>
      <dsp:txXfrm>
        <a:off x="3506384" y="3853644"/>
        <a:ext cx="1513477" cy="947866"/>
      </dsp:txXfrm>
    </dsp:sp>
    <dsp:sp modelId="{9AEE30DE-DCF5-423B-AB5F-3298F02C3CB3}">
      <dsp:nvSpPr>
        <dsp:cNvPr id="0" name=""/>
        <dsp:cNvSpPr/>
      </dsp:nvSpPr>
      <dsp:spPr>
        <a:xfrm>
          <a:off x="3397292" y="527851"/>
          <a:ext cx="4200873" cy="4200873"/>
        </a:xfrm>
        <a:custGeom>
          <a:avLst/>
          <a:gdLst/>
          <a:ahLst/>
          <a:cxnLst/>
          <a:rect l="0" t="0" r="0" b="0"/>
          <a:pathLst>
            <a:path>
              <a:moveTo>
                <a:pt x="223032" y="3042342"/>
              </a:moveTo>
              <a:arcTo wR="2100436" hR="2100436" stAng="9201407" swAng="1360952"/>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2BC1CB-C464-43E7-96E1-C880A5250ACE}">
      <dsp:nvSpPr>
        <dsp:cNvPr id="0" name=""/>
        <dsp:cNvSpPr/>
      </dsp:nvSpPr>
      <dsp:spPr>
        <a:xfrm>
          <a:off x="2692078" y="1454007"/>
          <a:ext cx="1616031" cy="10504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zh-CN" altLang="en-US" sz="2500" kern="1200" dirty="0"/>
            <a:t>设备标准监测</a:t>
          </a:r>
        </a:p>
      </dsp:txBody>
      <dsp:txXfrm>
        <a:off x="2743355" y="1505284"/>
        <a:ext cx="1513477" cy="947866"/>
      </dsp:txXfrm>
    </dsp:sp>
    <dsp:sp modelId="{CA64B502-59D9-4377-A825-41E11C9BB75D}">
      <dsp:nvSpPr>
        <dsp:cNvPr id="0" name=""/>
        <dsp:cNvSpPr/>
      </dsp:nvSpPr>
      <dsp:spPr>
        <a:xfrm>
          <a:off x="3397292" y="527851"/>
          <a:ext cx="4200873" cy="4200873"/>
        </a:xfrm>
        <a:custGeom>
          <a:avLst/>
          <a:gdLst/>
          <a:ahLst/>
          <a:cxnLst/>
          <a:rect l="0" t="0" r="0" b="0"/>
          <a:pathLst>
            <a:path>
              <a:moveTo>
                <a:pt x="505015" y="734250"/>
              </a:moveTo>
              <a:arcTo wR="2100436" hR="2100436" stAng="13234440" swAng="1213123"/>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24DF-3EBE-4F80-B480-B52CCFD73360}">
      <dsp:nvSpPr>
        <dsp:cNvPr id="0" name=""/>
        <dsp:cNvSpPr/>
      </dsp:nvSpPr>
      <dsp:spPr>
        <a:xfrm>
          <a:off x="4344430" y="1485118"/>
          <a:ext cx="3121130" cy="677687"/>
        </a:xfrm>
        <a:custGeom>
          <a:avLst/>
          <a:gdLst/>
          <a:ahLst/>
          <a:cxnLst/>
          <a:rect l="0" t="0" r="0" b="0"/>
          <a:pathLst>
            <a:path>
              <a:moveTo>
                <a:pt x="0" y="0"/>
              </a:moveTo>
              <a:lnTo>
                <a:pt x="0" y="404006"/>
              </a:lnTo>
              <a:lnTo>
                <a:pt x="3121130" y="404006"/>
              </a:lnTo>
              <a:lnTo>
                <a:pt x="312113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62CEF1-48C8-4335-959A-521A7F5979C4}">
      <dsp:nvSpPr>
        <dsp:cNvPr id="0" name=""/>
        <dsp:cNvSpPr/>
      </dsp:nvSpPr>
      <dsp:spPr>
        <a:xfrm>
          <a:off x="4298710" y="1485118"/>
          <a:ext cx="91440" cy="677687"/>
        </a:xfrm>
        <a:custGeom>
          <a:avLst/>
          <a:gdLst/>
          <a:ahLst/>
          <a:cxnLst/>
          <a:rect l="0" t="0" r="0" b="0"/>
          <a:pathLst>
            <a:path>
              <a:moveTo>
                <a:pt x="45720" y="0"/>
              </a:moveTo>
              <a:lnTo>
                <a:pt x="45720" y="404006"/>
              </a:lnTo>
              <a:lnTo>
                <a:pt x="127551" y="404006"/>
              </a:lnTo>
              <a:lnTo>
                <a:pt x="127551"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71F00-A0F8-49D1-A136-64148C4A7120}">
      <dsp:nvSpPr>
        <dsp:cNvPr id="0" name=""/>
        <dsp:cNvSpPr/>
      </dsp:nvSpPr>
      <dsp:spPr>
        <a:xfrm>
          <a:off x="1386963" y="1485118"/>
          <a:ext cx="2957466" cy="677687"/>
        </a:xfrm>
        <a:custGeom>
          <a:avLst/>
          <a:gdLst/>
          <a:ahLst/>
          <a:cxnLst/>
          <a:rect l="0" t="0" r="0" b="0"/>
          <a:pathLst>
            <a:path>
              <a:moveTo>
                <a:pt x="2957466" y="0"/>
              </a:moveTo>
              <a:lnTo>
                <a:pt x="2957466" y="404006"/>
              </a:lnTo>
              <a:lnTo>
                <a:pt x="0" y="404006"/>
              </a:lnTo>
              <a:lnTo>
                <a:pt x="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6D7294-864A-4091-9EC8-EFAF6D25C82A}">
      <dsp:nvSpPr>
        <dsp:cNvPr id="0" name=""/>
        <dsp:cNvSpPr/>
      </dsp:nvSpPr>
      <dsp:spPr>
        <a:xfrm>
          <a:off x="3211732" y="312197"/>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计量认证</a:t>
          </a:r>
        </a:p>
      </dsp:txBody>
      <dsp:txXfrm>
        <a:off x="3211732" y="312197"/>
        <a:ext cx="2265395" cy="1172921"/>
      </dsp:txXfrm>
    </dsp:sp>
    <dsp:sp modelId="{637AFE8B-10F5-4F71-B2DF-6E19A925189A}">
      <dsp:nvSpPr>
        <dsp:cNvPr id="0" name=""/>
        <dsp:cNvSpPr/>
      </dsp:nvSpPr>
      <dsp:spPr>
        <a:xfrm>
          <a:off x="3664811" y="1224469"/>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664811" y="1224469"/>
        <a:ext cx="2038856" cy="390973"/>
      </dsp:txXfrm>
    </dsp:sp>
    <dsp:sp modelId="{E7A3D117-CE0F-4574-B13F-D2B11BB46A4D}">
      <dsp:nvSpPr>
        <dsp:cNvPr id="0" name=""/>
        <dsp:cNvSpPr/>
      </dsp:nvSpPr>
      <dsp:spPr>
        <a:xfrm>
          <a:off x="90602" y="2162806"/>
          <a:ext cx="2592722"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中国计量认证</a:t>
          </a:r>
        </a:p>
      </dsp:txBody>
      <dsp:txXfrm>
        <a:off x="90602" y="2162806"/>
        <a:ext cx="2592722" cy="1172921"/>
      </dsp:txXfrm>
    </dsp:sp>
    <dsp:sp modelId="{900E986B-CEFB-4CA3-97C4-1684CA2C275E}">
      <dsp:nvSpPr>
        <dsp:cNvPr id="0" name=""/>
        <dsp:cNvSpPr/>
      </dsp:nvSpPr>
      <dsp:spPr>
        <a:xfrm>
          <a:off x="707344"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707344" y="3075078"/>
        <a:ext cx="2038856" cy="390973"/>
      </dsp:txXfrm>
    </dsp:sp>
    <dsp:sp modelId="{2AA12087-A1CC-4800-B138-4C5BBEC0100C}">
      <dsp:nvSpPr>
        <dsp:cNvPr id="0" name=""/>
        <dsp:cNvSpPr/>
      </dsp:nvSpPr>
      <dsp:spPr>
        <a:xfrm>
          <a:off x="3293564" y="2162806"/>
          <a:ext cx="2265395" cy="1172921"/>
        </a:xfrm>
        <a:prstGeom prst="rect">
          <a:avLst/>
        </a:prstGeom>
        <a:solidFill>
          <a:schemeClr val="accent6"/>
        </a:solidFill>
        <a:ln w="15875" cap="rnd"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实验室认可</a:t>
          </a:r>
        </a:p>
      </dsp:txBody>
      <dsp:txXfrm>
        <a:off x="3293564" y="2162806"/>
        <a:ext cx="2265395" cy="1172921"/>
      </dsp:txXfrm>
    </dsp:sp>
    <dsp:sp modelId="{E5F885FA-6940-4AF2-8FF1-3213F3908BDA}">
      <dsp:nvSpPr>
        <dsp:cNvPr id="0" name=""/>
        <dsp:cNvSpPr/>
      </dsp:nvSpPr>
      <dsp:spPr>
        <a:xfrm>
          <a:off x="3746643"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746643" y="3075078"/>
        <a:ext cx="2038856" cy="390973"/>
      </dsp:txXfrm>
    </dsp:sp>
    <dsp:sp modelId="{D606BC43-EBD6-4641-BFFF-E146C598A3A4}">
      <dsp:nvSpPr>
        <dsp:cNvPr id="0" name=""/>
        <dsp:cNvSpPr/>
      </dsp:nvSpPr>
      <dsp:spPr>
        <a:xfrm>
          <a:off x="6332862" y="2162806"/>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二者区别</a:t>
          </a:r>
        </a:p>
      </dsp:txBody>
      <dsp:txXfrm>
        <a:off x="6332862" y="2162806"/>
        <a:ext cx="2265395" cy="1172921"/>
      </dsp:txXfrm>
    </dsp:sp>
    <dsp:sp modelId="{C4881D2C-3702-4082-BDF2-6CEC9A028A7C}">
      <dsp:nvSpPr>
        <dsp:cNvPr id="0" name=""/>
        <dsp:cNvSpPr/>
      </dsp:nvSpPr>
      <dsp:spPr>
        <a:xfrm>
          <a:off x="6785941"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6785941" y="3075078"/>
        <a:ext cx="2038856" cy="390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724DF-3EBE-4F80-B480-B52CCFD73360}">
      <dsp:nvSpPr>
        <dsp:cNvPr id="0" name=""/>
        <dsp:cNvSpPr/>
      </dsp:nvSpPr>
      <dsp:spPr>
        <a:xfrm>
          <a:off x="4344430" y="1485118"/>
          <a:ext cx="3121130" cy="677687"/>
        </a:xfrm>
        <a:custGeom>
          <a:avLst/>
          <a:gdLst/>
          <a:ahLst/>
          <a:cxnLst/>
          <a:rect l="0" t="0" r="0" b="0"/>
          <a:pathLst>
            <a:path>
              <a:moveTo>
                <a:pt x="0" y="0"/>
              </a:moveTo>
              <a:lnTo>
                <a:pt x="0" y="404006"/>
              </a:lnTo>
              <a:lnTo>
                <a:pt x="3121130" y="404006"/>
              </a:lnTo>
              <a:lnTo>
                <a:pt x="312113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B62CEF1-48C8-4335-959A-521A7F5979C4}">
      <dsp:nvSpPr>
        <dsp:cNvPr id="0" name=""/>
        <dsp:cNvSpPr/>
      </dsp:nvSpPr>
      <dsp:spPr>
        <a:xfrm>
          <a:off x="4298710" y="1485118"/>
          <a:ext cx="91440" cy="677687"/>
        </a:xfrm>
        <a:custGeom>
          <a:avLst/>
          <a:gdLst/>
          <a:ahLst/>
          <a:cxnLst/>
          <a:rect l="0" t="0" r="0" b="0"/>
          <a:pathLst>
            <a:path>
              <a:moveTo>
                <a:pt x="45720" y="0"/>
              </a:moveTo>
              <a:lnTo>
                <a:pt x="45720" y="404006"/>
              </a:lnTo>
              <a:lnTo>
                <a:pt x="127551" y="404006"/>
              </a:lnTo>
              <a:lnTo>
                <a:pt x="127551"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0871F00-A0F8-49D1-A136-64148C4A7120}">
      <dsp:nvSpPr>
        <dsp:cNvPr id="0" name=""/>
        <dsp:cNvSpPr/>
      </dsp:nvSpPr>
      <dsp:spPr>
        <a:xfrm>
          <a:off x="1386963" y="1485118"/>
          <a:ext cx="2957466" cy="677687"/>
        </a:xfrm>
        <a:custGeom>
          <a:avLst/>
          <a:gdLst/>
          <a:ahLst/>
          <a:cxnLst/>
          <a:rect l="0" t="0" r="0" b="0"/>
          <a:pathLst>
            <a:path>
              <a:moveTo>
                <a:pt x="2957466" y="0"/>
              </a:moveTo>
              <a:lnTo>
                <a:pt x="2957466" y="404006"/>
              </a:lnTo>
              <a:lnTo>
                <a:pt x="0" y="404006"/>
              </a:lnTo>
              <a:lnTo>
                <a:pt x="0" y="677687"/>
              </a:lnTo>
            </a:path>
          </a:pathLst>
        </a:custGeom>
        <a:noFill/>
        <a:ln w="15875" cap="rnd"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C6D7294-864A-4091-9EC8-EFAF6D25C82A}">
      <dsp:nvSpPr>
        <dsp:cNvPr id="0" name=""/>
        <dsp:cNvSpPr/>
      </dsp:nvSpPr>
      <dsp:spPr>
        <a:xfrm>
          <a:off x="3211732" y="312197"/>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计量认证</a:t>
          </a:r>
        </a:p>
      </dsp:txBody>
      <dsp:txXfrm>
        <a:off x="3211732" y="312197"/>
        <a:ext cx="2265395" cy="1172921"/>
      </dsp:txXfrm>
    </dsp:sp>
    <dsp:sp modelId="{637AFE8B-10F5-4F71-B2DF-6E19A925189A}">
      <dsp:nvSpPr>
        <dsp:cNvPr id="0" name=""/>
        <dsp:cNvSpPr/>
      </dsp:nvSpPr>
      <dsp:spPr>
        <a:xfrm>
          <a:off x="3664811" y="1224469"/>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664811" y="1224469"/>
        <a:ext cx="2038856" cy="390973"/>
      </dsp:txXfrm>
    </dsp:sp>
    <dsp:sp modelId="{E7A3D117-CE0F-4574-B13F-D2B11BB46A4D}">
      <dsp:nvSpPr>
        <dsp:cNvPr id="0" name=""/>
        <dsp:cNvSpPr/>
      </dsp:nvSpPr>
      <dsp:spPr>
        <a:xfrm>
          <a:off x="90602" y="2162806"/>
          <a:ext cx="2592722"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中国计量认证</a:t>
          </a:r>
        </a:p>
      </dsp:txBody>
      <dsp:txXfrm>
        <a:off x="90602" y="2162806"/>
        <a:ext cx="2592722" cy="1172921"/>
      </dsp:txXfrm>
    </dsp:sp>
    <dsp:sp modelId="{900E986B-CEFB-4CA3-97C4-1684CA2C275E}">
      <dsp:nvSpPr>
        <dsp:cNvPr id="0" name=""/>
        <dsp:cNvSpPr/>
      </dsp:nvSpPr>
      <dsp:spPr>
        <a:xfrm>
          <a:off x="707344"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707344" y="3075078"/>
        <a:ext cx="2038856" cy="390973"/>
      </dsp:txXfrm>
    </dsp:sp>
    <dsp:sp modelId="{2AA12087-A1CC-4800-B138-4C5BBEC0100C}">
      <dsp:nvSpPr>
        <dsp:cNvPr id="0" name=""/>
        <dsp:cNvSpPr/>
      </dsp:nvSpPr>
      <dsp:spPr>
        <a:xfrm>
          <a:off x="3293564" y="2162806"/>
          <a:ext cx="2265395" cy="1172921"/>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实验室认可</a:t>
          </a:r>
        </a:p>
      </dsp:txBody>
      <dsp:txXfrm>
        <a:off x="3293564" y="2162806"/>
        <a:ext cx="2265395" cy="1172921"/>
      </dsp:txXfrm>
    </dsp:sp>
    <dsp:sp modelId="{E5F885FA-6940-4AF2-8FF1-3213F3908BDA}">
      <dsp:nvSpPr>
        <dsp:cNvPr id="0" name=""/>
        <dsp:cNvSpPr/>
      </dsp:nvSpPr>
      <dsp:spPr>
        <a:xfrm>
          <a:off x="3746643"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3746643" y="3075078"/>
        <a:ext cx="2038856" cy="390973"/>
      </dsp:txXfrm>
    </dsp:sp>
    <dsp:sp modelId="{D606BC43-EBD6-4641-BFFF-E146C598A3A4}">
      <dsp:nvSpPr>
        <dsp:cNvPr id="0" name=""/>
        <dsp:cNvSpPr/>
      </dsp:nvSpPr>
      <dsp:spPr>
        <a:xfrm>
          <a:off x="6332862" y="2162806"/>
          <a:ext cx="2265395" cy="1172921"/>
        </a:xfrm>
        <a:prstGeom prst="rect">
          <a:avLst/>
        </a:prstGeom>
        <a:solidFill>
          <a:schemeClr val="accent6"/>
        </a:solidFill>
        <a:ln w="15875" cap="rnd" cmpd="sng" algn="ctr">
          <a:solidFill>
            <a:schemeClr val="accent6">
              <a:shade val="50000"/>
            </a:schemeClr>
          </a:solidFill>
          <a:prstDash val="solid"/>
        </a:ln>
        <a:effectLst/>
        <a:scene3d>
          <a:camera prst="orthographicFront"/>
          <a:lightRig rig="flat" dir="t"/>
        </a:scene3d>
        <a:sp3d/>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0955" tIns="20955" rIns="20955" bIns="165512" numCol="1" spcCol="1270" anchor="ctr" anchorCtr="0">
          <a:noAutofit/>
        </a:bodyPr>
        <a:lstStyle/>
        <a:p>
          <a:pPr lvl="0" algn="ctr" defTabSz="1466850">
            <a:lnSpc>
              <a:spcPct val="90000"/>
            </a:lnSpc>
            <a:spcBef>
              <a:spcPct val="0"/>
            </a:spcBef>
            <a:spcAft>
              <a:spcPct val="35000"/>
            </a:spcAft>
          </a:pPr>
          <a:r>
            <a:rPr lang="zh-CN" altLang="en-US" sz="3300" kern="1200" dirty="0"/>
            <a:t>二者区别</a:t>
          </a:r>
        </a:p>
      </dsp:txBody>
      <dsp:txXfrm>
        <a:off x="6332862" y="2162806"/>
        <a:ext cx="2265395" cy="1172921"/>
      </dsp:txXfrm>
    </dsp:sp>
    <dsp:sp modelId="{C4881D2C-3702-4082-BDF2-6CEC9A028A7C}">
      <dsp:nvSpPr>
        <dsp:cNvPr id="0" name=""/>
        <dsp:cNvSpPr/>
      </dsp:nvSpPr>
      <dsp:spPr>
        <a:xfrm>
          <a:off x="6785941" y="3075078"/>
          <a:ext cx="2038856" cy="390973"/>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3500" tIns="15875" rIns="63500" bIns="15875" numCol="1" spcCol="1270" anchor="ctr" anchorCtr="0">
          <a:noAutofit/>
        </a:bodyPr>
        <a:lstStyle/>
        <a:p>
          <a:pPr lvl="0" algn="r" defTabSz="1111250">
            <a:lnSpc>
              <a:spcPct val="90000"/>
            </a:lnSpc>
            <a:spcBef>
              <a:spcPct val="0"/>
            </a:spcBef>
            <a:spcAft>
              <a:spcPct val="35000"/>
            </a:spcAft>
          </a:pPr>
          <a:endParaRPr lang="zh-CN" altLang="en-US" sz="2500" kern="1200"/>
        </a:p>
      </dsp:txBody>
      <dsp:txXfrm>
        <a:off x="6785941" y="3075078"/>
        <a:ext cx="2038856" cy="3909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8D7F7-F46A-41C8-970F-1120B315A9DC}">
      <dsp:nvSpPr>
        <dsp:cNvPr id="0" name=""/>
        <dsp:cNvSpPr/>
      </dsp:nvSpPr>
      <dsp:spPr>
        <a:xfrm>
          <a:off x="7835" y="1186514"/>
          <a:ext cx="2342033" cy="1405220"/>
        </a:xfrm>
        <a:prstGeom prst="roundRect">
          <a:avLst>
            <a:gd name="adj" fmla="val 1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考核内容</a:t>
          </a:r>
        </a:p>
      </dsp:txBody>
      <dsp:txXfrm>
        <a:off x="48992" y="1227671"/>
        <a:ext cx="2259719" cy="1322906"/>
      </dsp:txXfrm>
    </dsp:sp>
    <dsp:sp modelId="{9FDB30B3-244A-4238-9873-E6968AD88EE7}">
      <dsp:nvSpPr>
        <dsp:cNvPr id="0" name=""/>
        <dsp:cNvSpPr/>
      </dsp:nvSpPr>
      <dsp:spPr>
        <a:xfrm>
          <a:off x="2584072"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2584072" y="1714877"/>
        <a:ext cx="347558" cy="348494"/>
      </dsp:txXfrm>
    </dsp:sp>
    <dsp:sp modelId="{30B5E9F0-E552-438D-8A76-C0E8619E07A6}">
      <dsp:nvSpPr>
        <dsp:cNvPr id="0" name=""/>
        <dsp:cNvSpPr/>
      </dsp:nvSpPr>
      <dsp:spPr>
        <a:xfrm>
          <a:off x="3286683" y="1186514"/>
          <a:ext cx="2342033" cy="14052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基本要求</a:t>
          </a:r>
        </a:p>
      </dsp:txBody>
      <dsp:txXfrm>
        <a:off x="3327840" y="1227671"/>
        <a:ext cx="2259719" cy="1322906"/>
      </dsp:txXfrm>
    </dsp:sp>
    <dsp:sp modelId="{59ECD8EA-D5F9-42D1-84E4-0F3DA556140E}">
      <dsp:nvSpPr>
        <dsp:cNvPr id="0" name=""/>
        <dsp:cNvSpPr/>
      </dsp:nvSpPr>
      <dsp:spPr>
        <a:xfrm>
          <a:off x="5862920"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5862920" y="1714877"/>
        <a:ext cx="347558" cy="348494"/>
      </dsp:txXfrm>
    </dsp:sp>
    <dsp:sp modelId="{A8A7ACDF-9AA8-4F55-80D5-97FF32F7ACA3}">
      <dsp:nvSpPr>
        <dsp:cNvPr id="0" name=""/>
        <dsp:cNvSpPr/>
      </dsp:nvSpPr>
      <dsp:spPr>
        <a:xfrm>
          <a:off x="6565530" y="1186514"/>
          <a:ext cx="2342033" cy="14052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申请步骤</a:t>
          </a:r>
        </a:p>
      </dsp:txBody>
      <dsp:txXfrm>
        <a:off x="6606687" y="1227671"/>
        <a:ext cx="2259719" cy="13229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2A55F-17DF-4EE9-A7AB-FAAD60BF0686}">
      <dsp:nvSpPr>
        <dsp:cNvPr id="0" name=""/>
        <dsp:cNvSpPr/>
      </dsp:nvSpPr>
      <dsp:spPr>
        <a:xfrm>
          <a:off x="5704114" y="2228165"/>
          <a:ext cx="4891920" cy="339604"/>
        </a:xfrm>
        <a:custGeom>
          <a:avLst/>
          <a:gdLst/>
          <a:ahLst/>
          <a:cxnLst/>
          <a:rect l="0" t="0" r="0" b="0"/>
          <a:pathLst>
            <a:path>
              <a:moveTo>
                <a:pt x="0" y="0"/>
              </a:moveTo>
              <a:lnTo>
                <a:pt x="0" y="169802"/>
              </a:lnTo>
              <a:lnTo>
                <a:pt x="4891920" y="169802"/>
              </a:lnTo>
              <a:lnTo>
                <a:pt x="4891920"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7BE707-9E0B-4007-A112-D4E2136BE372}">
      <dsp:nvSpPr>
        <dsp:cNvPr id="0" name=""/>
        <dsp:cNvSpPr/>
      </dsp:nvSpPr>
      <dsp:spPr>
        <a:xfrm>
          <a:off x="5704114" y="2228165"/>
          <a:ext cx="2935152" cy="339604"/>
        </a:xfrm>
        <a:custGeom>
          <a:avLst/>
          <a:gdLst/>
          <a:ahLst/>
          <a:cxnLst/>
          <a:rect l="0" t="0" r="0" b="0"/>
          <a:pathLst>
            <a:path>
              <a:moveTo>
                <a:pt x="0" y="0"/>
              </a:moveTo>
              <a:lnTo>
                <a:pt x="0" y="169802"/>
              </a:lnTo>
              <a:lnTo>
                <a:pt x="2935152" y="169802"/>
              </a:lnTo>
              <a:lnTo>
                <a:pt x="2935152"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31BCD-A0EC-4E04-8897-36252DE4BACB}">
      <dsp:nvSpPr>
        <dsp:cNvPr id="0" name=""/>
        <dsp:cNvSpPr/>
      </dsp:nvSpPr>
      <dsp:spPr>
        <a:xfrm>
          <a:off x="5704114" y="2228165"/>
          <a:ext cx="978384" cy="339604"/>
        </a:xfrm>
        <a:custGeom>
          <a:avLst/>
          <a:gdLst/>
          <a:ahLst/>
          <a:cxnLst/>
          <a:rect l="0" t="0" r="0" b="0"/>
          <a:pathLst>
            <a:path>
              <a:moveTo>
                <a:pt x="0" y="0"/>
              </a:moveTo>
              <a:lnTo>
                <a:pt x="0" y="169802"/>
              </a:lnTo>
              <a:lnTo>
                <a:pt x="978384" y="169802"/>
              </a:lnTo>
              <a:lnTo>
                <a:pt x="978384"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312FF-F6C9-40F1-A0A2-5FFA62308D04}">
      <dsp:nvSpPr>
        <dsp:cNvPr id="0" name=""/>
        <dsp:cNvSpPr/>
      </dsp:nvSpPr>
      <dsp:spPr>
        <a:xfrm>
          <a:off x="4725730" y="2228165"/>
          <a:ext cx="978384" cy="339604"/>
        </a:xfrm>
        <a:custGeom>
          <a:avLst/>
          <a:gdLst/>
          <a:ahLst/>
          <a:cxnLst/>
          <a:rect l="0" t="0" r="0" b="0"/>
          <a:pathLst>
            <a:path>
              <a:moveTo>
                <a:pt x="978384" y="0"/>
              </a:moveTo>
              <a:lnTo>
                <a:pt x="978384" y="169802"/>
              </a:lnTo>
              <a:lnTo>
                <a:pt x="0" y="169802"/>
              </a:lnTo>
              <a:lnTo>
                <a:pt x="0"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A2B2F-0E62-4201-9182-867C3E2CF873}">
      <dsp:nvSpPr>
        <dsp:cNvPr id="0" name=""/>
        <dsp:cNvSpPr/>
      </dsp:nvSpPr>
      <dsp:spPr>
        <a:xfrm>
          <a:off x="2768962" y="2228165"/>
          <a:ext cx="2935152" cy="339604"/>
        </a:xfrm>
        <a:custGeom>
          <a:avLst/>
          <a:gdLst/>
          <a:ahLst/>
          <a:cxnLst/>
          <a:rect l="0" t="0" r="0" b="0"/>
          <a:pathLst>
            <a:path>
              <a:moveTo>
                <a:pt x="2935152" y="0"/>
              </a:moveTo>
              <a:lnTo>
                <a:pt x="2935152" y="169802"/>
              </a:lnTo>
              <a:lnTo>
                <a:pt x="0" y="169802"/>
              </a:lnTo>
              <a:lnTo>
                <a:pt x="0"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29E606-1DD9-4E6B-82D7-BF2350C774E1}">
      <dsp:nvSpPr>
        <dsp:cNvPr id="0" name=""/>
        <dsp:cNvSpPr/>
      </dsp:nvSpPr>
      <dsp:spPr>
        <a:xfrm>
          <a:off x="812193" y="2228165"/>
          <a:ext cx="4891920" cy="339604"/>
        </a:xfrm>
        <a:custGeom>
          <a:avLst/>
          <a:gdLst/>
          <a:ahLst/>
          <a:cxnLst/>
          <a:rect l="0" t="0" r="0" b="0"/>
          <a:pathLst>
            <a:path>
              <a:moveTo>
                <a:pt x="4891920" y="0"/>
              </a:moveTo>
              <a:lnTo>
                <a:pt x="4891920" y="169802"/>
              </a:lnTo>
              <a:lnTo>
                <a:pt x="0" y="169802"/>
              </a:lnTo>
              <a:lnTo>
                <a:pt x="0" y="33960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6E2CBD-AE10-4866-BA59-2C703BF19988}">
      <dsp:nvSpPr>
        <dsp:cNvPr id="0" name=""/>
        <dsp:cNvSpPr/>
      </dsp:nvSpPr>
      <dsp:spPr>
        <a:xfrm>
          <a:off x="5299823" y="1419583"/>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8EABC3-5C8E-4787-9C79-36B55D421A02}">
      <dsp:nvSpPr>
        <dsp:cNvPr id="0" name=""/>
        <dsp:cNvSpPr/>
      </dsp:nvSpPr>
      <dsp:spPr>
        <a:xfrm>
          <a:off x="5299823" y="1419583"/>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64B619-BC38-4B4B-9826-A64CE8CC9E91}">
      <dsp:nvSpPr>
        <dsp:cNvPr id="0" name=""/>
        <dsp:cNvSpPr/>
      </dsp:nvSpPr>
      <dsp:spPr>
        <a:xfrm>
          <a:off x="4895532" y="1565128"/>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评审内容</a:t>
          </a:r>
        </a:p>
      </dsp:txBody>
      <dsp:txXfrm>
        <a:off x="4895532" y="1565128"/>
        <a:ext cx="1617163" cy="517492"/>
      </dsp:txXfrm>
    </dsp:sp>
    <dsp:sp modelId="{256FB4F9-1133-4EED-88D2-0CB7E96280C9}">
      <dsp:nvSpPr>
        <dsp:cNvPr id="0" name=""/>
        <dsp:cNvSpPr/>
      </dsp:nvSpPr>
      <dsp:spPr>
        <a:xfrm>
          <a:off x="407903"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59EA8D-33C3-4704-91D6-56D91FA1F8A3}">
      <dsp:nvSpPr>
        <dsp:cNvPr id="0" name=""/>
        <dsp:cNvSpPr/>
      </dsp:nvSpPr>
      <dsp:spPr>
        <a:xfrm>
          <a:off x="407903"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D7A54-EB22-4693-BF57-330F994315D3}">
      <dsp:nvSpPr>
        <dsp:cNvPr id="0" name=""/>
        <dsp:cNvSpPr/>
      </dsp:nvSpPr>
      <dsp:spPr>
        <a:xfrm>
          <a:off x="3612"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组织机构</a:t>
          </a:r>
        </a:p>
      </dsp:txBody>
      <dsp:txXfrm>
        <a:off x="3612" y="2713314"/>
        <a:ext cx="1617163" cy="517492"/>
      </dsp:txXfrm>
    </dsp:sp>
    <dsp:sp modelId="{A35D899E-1451-404C-AC72-B12E5B58D5B5}">
      <dsp:nvSpPr>
        <dsp:cNvPr id="0" name=""/>
        <dsp:cNvSpPr/>
      </dsp:nvSpPr>
      <dsp:spPr>
        <a:xfrm>
          <a:off x="2364671"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DAA658-96AA-428E-B697-76F4E47CA160}">
      <dsp:nvSpPr>
        <dsp:cNvPr id="0" name=""/>
        <dsp:cNvSpPr/>
      </dsp:nvSpPr>
      <dsp:spPr>
        <a:xfrm>
          <a:off x="2364671"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71333-2E53-4602-8D57-D5F6322F523C}">
      <dsp:nvSpPr>
        <dsp:cNvPr id="0" name=""/>
        <dsp:cNvSpPr/>
      </dsp:nvSpPr>
      <dsp:spPr>
        <a:xfrm>
          <a:off x="1960380"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仪器设备</a:t>
          </a:r>
        </a:p>
      </dsp:txBody>
      <dsp:txXfrm>
        <a:off x="1960380" y="2713314"/>
        <a:ext cx="1617163" cy="517492"/>
      </dsp:txXfrm>
    </dsp:sp>
    <dsp:sp modelId="{C54A460D-7967-4892-BEB7-BE34FC4EF946}">
      <dsp:nvSpPr>
        <dsp:cNvPr id="0" name=""/>
        <dsp:cNvSpPr/>
      </dsp:nvSpPr>
      <dsp:spPr>
        <a:xfrm>
          <a:off x="4321439"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CCADF-37E7-4C77-933A-C4DE186F81A3}">
      <dsp:nvSpPr>
        <dsp:cNvPr id="0" name=""/>
        <dsp:cNvSpPr/>
      </dsp:nvSpPr>
      <dsp:spPr>
        <a:xfrm>
          <a:off x="4321439"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AB1B5-D597-4DC7-A796-D01083AFE629}">
      <dsp:nvSpPr>
        <dsp:cNvPr id="0" name=""/>
        <dsp:cNvSpPr/>
      </dsp:nvSpPr>
      <dsp:spPr>
        <a:xfrm>
          <a:off x="3917148"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监测工作</a:t>
          </a:r>
        </a:p>
      </dsp:txBody>
      <dsp:txXfrm>
        <a:off x="3917148" y="2713314"/>
        <a:ext cx="1617163" cy="517492"/>
      </dsp:txXfrm>
    </dsp:sp>
    <dsp:sp modelId="{B806D90C-F878-4C36-8CFA-7F9B25E8D493}">
      <dsp:nvSpPr>
        <dsp:cNvPr id="0" name=""/>
        <dsp:cNvSpPr/>
      </dsp:nvSpPr>
      <dsp:spPr>
        <a:xfrm>
          <a:off x="6278207"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B4D61-25A7-46A0-B80B-75256C6563EC}">
      <dsp:nvSpPr>
        <dsp:cNvPr id="0" name=""/>
        <dsp:cNvSpPr/>
      </dsp:nvSpPr>
      <dsp:spPr>
        <a:xfrm>
          <a:off x="6278207"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0DEA2E-03C7-402E-BEC6-B493C16810D9}">
      <dsp:nvSpPr>
        <dsp:cNvPr id="0" name=""/>
        <dsp:cNvSpPr/>
      </dsp:nvSpPr>
      <dsp:spPr>
        <a:xfrm>
          <a:off x="5873916"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a:t>人员</a:t>
          </a:r>
        </a:p>
      </dsp:txBody>
      <dsp:txXfrm>
        <a:off x="5873916" y="2713314"/>
        <a:ext cx="1617163" cy="517492"/>
      </dsp:txXfrm>
    </dsp:sp>
    <dsp:sp modelId="{A28CB174-C5E9-4D3F-B6C2-52B8F15EC981}">
      <dsp:nvSpPr>
        <dsp:cNvPr id="0" name=""/>
        <dsp:cNvSpPr/>
      </dsp:nvSpPr>
      <dsp:spPr>
        <a:xfrm>
          <a:off x="8234975"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AF3E7F-B17C-4D94-A6A3-56FA1EEF2051}">
      <dsp:nvSpPr>
        <dsp:cNvPr id="0" name=""/>
        <dsp:cNvSpPr/>
      </dsp:nvSpPr>
      <dsp:spPr>
        <a:xfrm>
          <a:off x="8234975"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D14CCA-1F5B-4F5E-9D34-7ECB0A6DCBEC}">
      <dsp:nvSpPr>
        <dsp:cNvPr id="0" name=""/>
        <dsp:cNvSpPr/>
      </dsp:nvSpPr>
      <dsp:spPr>
        <a:xfrm>
          <a:off x="7830684"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CN" altLang="en-US" sz="3100" kern="1200" dirty="0"/>
            <a:t>环境</a:t>
          </a:r>
        </a:p>
      </dsp:txBody>
      <dsp:txXfrm>
        <a:off x="7830684" y="2713314"/>
        <a:ext cx="1617163" cy="517492"/>
      </dsp:txXfrm>
    </dsp:sp>
    <dsp:sp modelId="{11818D26-43AB-4BE8-9D1E-1BB518775988}">
      <dsp:nvSpPr>
        <dsp:cNvPr id="0" name=""/>
        <dsp:cNvSpPr/>
      </dsp:nvSpPr>
      <dsp:spPr>
        <a:xfrm>
          <a:off x="10191744" y="2567769"/>
          <a:ext cx="808581" cy="808581"/>
        </a:xfrm>
        <a:prstGeom prst="arc">
          <a:avLst>
            <a:gd name="adj1" fmla="val 13200000"/>
            <a:gd name="adj2" fmla="val 192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4C339-D0CD-451B-9DB0-4BB384F83CFD}">
      <dsp:nvSpPr>
        <dsp:cNvPr id="0" name=""/>
        <dsp:cNvSpPr/>
      </dsp:nvSpPr>
      <dsp:spPr>
        <a:xfrm>
          <a:off x="10191744" y="2567769"/>
          <a:ext cx="808581" cy="808581"/>
        </a:xfrm>
        <a:prstGeom prst="arc">
          <a:avLst>
            <a:gd name="adj1" fmla="val 2400000"/>
            <a:gd name="adj2" fmla="val 8400000"/>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E38C7A-2A94-4C36-9E41-3534A6A1674C}">
      <dsp:nvSpPr>
        <dsp:cNvPr id="0" name=""/>
        <dsp:cNvSpPr/>
      </dsp:nvSpPr>
      <dsp:spPr>
        <a:xfrm>
          <a:off x="9787453" y="2713314"/>
          <a:ext cx="1617163" cy="517492"/>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CN" altLang="en-US" sz="3100" kern="1200" dirty="0"/>
            <a:t>工作制度</a:t>
          </a:r>
        </a:p>
      </dsp:txBody>
      <dsp:txXfrm>
        <a:off x="9787453" y="2713314"/>
        <a:ext cx="1617163" cy="517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8D7F7-F46A-41C8-970F-1120B315A9DC}">
      <dsp:nvSpPr>
        <dsp:cNvPr id="0" name=""/>
        <dsp:cNvSpPr/>
      </dsp:nvSpPr>
      <dsp:spPr>
        <a:xfrm>
          <a:off x="7835" y="1186514"/>
          <a:ext cx="2342033" cy="1405220"/>
        </a:xfrm>
        <a:prstGeom prst="roundRect">
          <a:avLst>
            <a:gd name="adj" fmla="val 10000"/>
          </a:avLst>
        </a:prstGeom>
        <a:solidFill>
          <a:schemeClr val="accent1"/>
        </a:solidFill>
        <a:ln w="1587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考核内容</a:t>
          </a:r>
        </a:p>
      </dsp:txBody>
      <dsp:txXfrm>
        <a:off x="48992" y="1227671"/>
        <a:ext cx="2259719" cy="1322906"/>
      </dsp:txXfrm>
    </dsp:sp>
    <dsp:sp modelId="{9FDB30B3-244A-4238-9873-E6968AD88EE7}">
      <dsp:nvSpPr>
        <dsp:cNvPr id="0" name=""/>
        <dsp:cNvSpPr/>
      </dsp:nvSpPr>
      <dsp:spPr>
        <a:xfrm>
          <a:off x="2584072"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2584072" y="1714877"/>
        <a:ext cx="347558" cy="348494"/>
      </dsp:txXfrm>
    </dsp:sp>
    <dsp:sp modelId="{30B5E9F0-E552-438D-8A76-C0E8619E07A6}">
      <dsp:nvSpPr>
        <dsp:cNvPr id="0" name=""/>
        <dsp:cNvSpPr/>
      </dsp:nvSpPr>
      <dsp:spPr>
        <a:xfrm>
          <a:off x="3286683" y="1186514"/>
          <a:ext cx="2342033" cy="1405220"/>
        </a:xfrm>
        <a:prstGeom prst="roundRect">
          <a:avLst>
            <a:gd name="adj" fmla="val 1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基本要求</a:t>
          </a:r>
        </a:p>
      </dsp:txBody>
      <dsp:txXfrm>
        <a:off x="3327840" y="1227671"/>
        <a:ext cx="2259719" cy="1322906"/>
      </dsp:txXfrm>
    </dsp:sp>
    <dsp:sp modelId="{59ECD8EA-D5F9-42D1-84E4-0F3DA556140E}">
      <dsp:nvSpPr>
        <dsp:cNvPr id="0" name=""/>
        <dsp:cNvSpPr/>
      </dsp:nvSpPr>
      <dsp:spPr>
        <a:xfrm>
          <a:off x="5862920"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5862920" y="1714877"/>
        <a:ext cx="347558" cy="348494"/>
      </dsp:txXfrm>
    </dsp:sp>
    <dsp:sp modelId="{A8A7ACDF-9AA8-4F55-80D5-97FF32F7ACA3}">
      <dsp:nvSpPr>
        <dsp:cNvPr id="0" name=""/>
        <dsp:cNvSpPr/>
      </dsp:nvSpPr>
      <dsp:spPr>
        <a:xfrm>
          <a:off x="6565530" y="1186514"/>
          <a:ext cx="2342033" cy="140522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申请步骤</a:t>
          </a:r>
        </a:p>
      </dsp:txBody>
      <dsp:txXfrm>
        <a:off x="6606687" y="1227671"/>
        <a:ext cx="2259719" cy="1322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8D7F7-F46A-41C8-970F-1120B315A9DC}">
      <dsp:nvSpPr>
        <dsp:cNvPr id="0" name=""/>
        <dsp:cNvSpPr/>
      </dsp:nvSpPr>
      <dsp:spPr>
        <a:xfrm>
          <a:off x="7835" y="1186514"/>
          <a:ext cx="2342033" cy="1405220"/>
        </a:xfrm>
        <a:prstGeom prst="roundRect">
          <a:avLst>
            <a:gd name="adj" fmla="val 10000"/>
          </a:avLst>
        </a:prstGeom>
        <a:solidFill>
          <a:schemeClr val="accent1"/>
        </a:solidFill>
        <a:ln w="1587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考核内容</a:t>
          </a:r>
        </a:p>
      </dsp:txBody>
      <dsp:txXfrm>
        <a:off x="48992" y="1227671"/>
        <a:ext cx="2259719" cy="1322906"/>
      </dsp:txXfrm>
    </dsp:sp>
    <dsp:sp modelId="{9FDB30B3-244A-4238-9873-E6968AD88EE7}">
      <dsp:nvSpPr>
        <dsp:cNvPr id="0" name=""/>
        <dsp:cNvSpPr/>
      </dsp:nvSpPr>
      <dsp:spPr>
        <a:xfrm>
          <a:off x="2584072"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2584072" y="1714877"/>
        <a:ext cx="347558" cy="348494"/>
      </dsp:txXfrm>
    </dsp:sp>
    <dsp:sp modelId="{30B5E9F0-E552-438D-8A76-C0E8619E07A6}">
      <dsp:nvSpPr>
        <dsp:cNvPr id="0" name=""/>
        <dsp:cNvSpPr/>
      </dsp:nvSpPr>
      <dsp:spPr>
        <a:xfrm>
          <a:off x="3286683" y="1186514"/>
          <a:ext cx="2342033" cy="1405220"/>
        </a:xfrm>
        <a:prstGeom prst="roundRect">
          <a:avLst>
            <a:gd name="adj" fmla="val 10000"/>
          </a:avLst>
        </a:prstGeom>
        <a:solidFill>
          <a:schemeClr val="accent1"/>
        </a:solidFill>
        <a:ln w="15875"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基本要求</a:t>
          </a:r>
        </a:p>
      </dsp:txBody>
      <dsp:txXfrm>
        <a:off x="3327840" y="1227671"/>
        <a:ext cx="2259719" cy="1322906"/>
      </dsp:txXfrm>
    </dsp:sp>
    <dsp:sp modelId="{59ECD8EA-D5F9-42D1-84E4-0F3DA556140E}">
      <dsp:nvSpPr>
        <dsp:cNvPr id="0" name=""/>
        <dsp:cNvSpPr/>
      </dsp:nvSpPr>
      <dsp:spPr>
        <a:xfrm>
          <a:off x="5862920" y="1598712"/>
          <a:ext cx="496511" cy="580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CN" altLang="en-US" sz="2400" kern="1200"/>
        </a:p>
      </dsp:txBody>
      <dsp:txXfrm>
        <a:off x="5862920" y="1714877"/>
        <a:ext cx="347558" cy="348494"/>
      </dsp:txXfrm>
    </dsp:sp>
    <dsp:sp modelId="{A8A7ACDF-9AA8-4F55-80D5-97FF32F7ACA3}">
      <dsp:nvSpPr>
        <dsp:cNvPr id="0" name=""/>
        <dsp:cNvSpPr/>
      </dsp:nvSpPr>
      <dsp:spPr>
        <a:xfrm>
          <a:off x="6565530" y="1186514"/>
          <a:ext cx="2342033" cy="1405220"/>
        </a:xfrm>
        <a:prstGeom prst="roundRect">
          <a:avLst>
            <a:gd name="adj" fmla="val 1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zh-CN" altLang="en-US" sz="3800" kern="1200" dirty="0"/>
            <a:t>申请步骤</a:t>
          </a:r>
        </a:p>
      </dsp:txBody>
      <dsp:txXfrm>
        <a:off x="6606687" y="1227671"/>
        <a:ext cx="2259719" cy="13229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EDAC7-9901-4A58-A825-35E746C6C4D5}">
      <dsp:nvSpPr>
        <dsp:cNvPr id="0" name=""/>
        <dsp:cNvSpPr/>
      </dsp:nvSpPr>
      <dsp:spPr>
        <a:xfrm rot="5400000">
          <a:off x="-163149" y="170061"/>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申请</a:t>
          </a:r>
        </a:p>
      </dsp:txBody>
      <dsp:txXfrm rot="-5400000">
        <a:off x="2" y="387594"/>
        <a:ext cx="761365" cy="326300"/>
      </dsp:txXfrm>
    </dsp:sp>
    <dsp:sp modelId="{F4D37443-970F-40E1-B631-7DC8AA406BCC}">
      <dsp:nvSpPr>
        <dsp:cNvPr id="0" name=""/>
        <dsp:cNvSpPr/>
      </dsp:nvSpPr>
      <dsp:spPr>
        <a:xfrm rot="5400000">
          <a:off x="4940981" y="-4172703"/>
          <a:ext cx="706982"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提出包括机构名称、地址、技术负责人情况、各类技术人员数等内容的计量认证申请书。</a:t>
          </a:r>
        </a:p>
        <a:p>
          <a:pPr marL="171450" lvl="1" indent="-171450" algn="l" defTabSz="800100">
            <a:lnSpc>
              <a:spcPct val="90000"/>
            </a:lnSpc>
            <a:spcBef>
              <a:spcPct val="0"/>
            </a:spcBef>
            <a:spcAft>
              <a:spcPct val="15000"/>
            </a:spcAft>
            <a:buChar char="••"/>
          </a:pPr>
          <a:r>
            <a:rPr lang="zh-CN" altLang="en-US" sz="1800" kern="1200" dirty="0"/>
            <a:t>同时提供</a:t>
          </a:r>
          <a:r>
            <a:rPr lang="en-US" altLang="zh-CN" sz="1800" kern="1200" dirty="0"/>
            <a:t>〈</a:t>
          </a:r>
          <a:r>
            <a:rPr lang="zh-CN" altLang="en-US" sz="1800" kern="1200" dirty="0"/>
            <a:t>仪器设备一览表</a:t>
          </a:r>
          <a:r>
            <a:rPr lang="en-US" altLang="zh-CN" sz="1800" kern="1200" dirty="0"/>
            <a:t>〉</a:t>
          </a:r>
          <a:r>
            <a:rPr lang="zh-CN" altLang="en-US" sz="1800" kern="1200" dirty="0"/>
            <a:t>。</a:t>
          </a:r>
        </a:p>
      </dsp:txBody>
      <dsp:txXfrm rot="-5400000">
        <a:off x="761365" y="41425"/>
        <a:ext cx="9031702" cy="637958"/>
      </dsp:txXfrm>
    </dsp:sp>
    <dsp:sp modelId="{168A030A-851F-4C2C-A393-DAE0839DB8A1}">
      <dsp:nvSpPr>
        <dsp:cNvPr id="0" name=""/>
        <dsp:cNvSpPr/>
      </dsp:nvSpPr>
      <dsp:spPr>
        <a:xfrm rot="5400000">
          <a:off x="-163149" y="1161565"/>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受理</a:t>
          </a:r>
        </a:p>
      </dsp:txBody>
      <dsp:txXfrm rot="-5400000">
        <a:off x="2" y="1379098"/>
        <a:ext cx="761365" cy="326300"/>
      </dsp:txXfrm>
    </dsp:sp>
    <dsp:sp modelId="{09AAA80B-4A52-40F5-A912-F8CA3508997B}">
      <dsp:nvSpPr>
        <dsp:cNvPr id="0" name=""/>
        <dsp:cNvSpPr/>
      </dsp:nvSpPr>
      <dsp:spPr>
        <a:xfrm rot="5400000">
          <a:off x="4940981" y="-3181199"/>
          <a:ext cx="706982"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有关人民政府计量行政部门在三十天内审核完毕</a:t>
          </a:r>
        </a:p>
        <a:p>
          <a:pPr marL="171450" lvl="1" indent="-171450" algn="l" defTabSz="800100">
            <a:lnSpc>
              <a:spcPct val="90000"/>
            </a:lnSpc>
            <a:spcBef>
              <a:spcPct val="0"/>
            </a:spcBef>
            <a:spcAft>
              <a:spcPct val="15000"/>
            </a:spcAft>
            <a:buChar char="••"/>
          </a:pPr>
          <a:r>
            <a:rPr lang="zh-CN" altLang="en-US" sz="1800" kern="1200" dirty="0"/>
            <a:t>并发出是否接受申请的通知。</a:t>
          </a:r>
        </a:p>
      </dsp:txBody>
      <dsp:txXfrm rot="-5400000">
        <a:off x="761365" y="1032929"/>
        <a:ext cx="9031702" cy="637958"/>
      </dsp:txXfrm>
    </dsp:sp>
    <dsp:sp modelId="{9FD8B6E4-AF8B-4703-9154-3346214FA5E4}">
      <dsp:nvSpPr>
        <dsp:cNvPr id="0" name=""/>
        <dsp:cNvSpPr/>
      </dsp:nvSpPr>
      <dsp:spPr>
        <a:xfrm rot="5400000">
          <a:off x="-163149" y="2153070"/>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准备</a:t>
          </a:r>
        </a:p>
      </dsp:txBody>
      <dsp:txXfrm rot="-5400000">
        <a:off x="2" y="2370603"/>
        <a:ext cx="761365" cy="326300"/>
      </dsp:txXfrm>
    </dsp:sp>
    <dsp:sp modelId="{F046A860-21E2-443C-B905-DEEAECFB70FE}">
      <dsp:nvSpPr>
        <dsp:cNvPr id="0" name=""/>
        <dsp:cNvSpPr/>
      </dsp:nvSpPr>
      <dsp:spPr>
        <a:xfrm rot="5400000">
          <a:off x="4940981" y="-2189695"/>
          <a:ext cx="706982"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编制</a:t>
          </a:r>
          <a:r>
            <a:rPr lang="en-US" altLang="zh-CN" sz="1800" kern="1200" dirty="0"/>
            <a:t>《</a:t>
          </a:r>
          <a:r>
            <a:rPr lang="zh-CN" altLang="en-US" sz="1800" kern="1200" dirty="0"/>
            <a:t>质量管理手册</a:t>
          </a:r>
          <a:r>
            <a:rPr lang="en-US" altLang="zh-CN" sz="1800" kern="1200" dirty="0"/>
            <a:t>》</a:t>
          </a:r>
          <a:r>
            <a:rPr lang="zh-CN" altLang="en-US" sz="1800" kern="1200" dirty="0"/>
            <a:t>、检定仪器设备、进行量值溯源、人员的培训与考核</a:t>
          </a:r>
        </a:p>
        <a:p>
          <a:pPr marL="171450" lvl="1" indent="-171450" algn="l" defTabSz="800100">
            <a:lnSpc>
              <a:spcPct val="90000"/>
            </a:lnSpc>
            <a:spcBef>
              <a:spcPct val="0"/>
            </a:spcBef>
            <a:spcAft>
              <a:spcPct val="15000"/>
            </a:spcAft>
            <a:buChar char="••"/>
          </a:pPr>
          <a:r>
            <a:rPr lang="zh-CN" altLang="en-US" sz="1800" kern="1200" dirty="0"/>
            <a:t>以及环境条件的整顿等。</a:t>
          </a:r>
        </a:p>
      </dsp:txBody>
      <dsp:txXfrm rot="-5400000">
        <a:off x="761365" y="2024433"/>
        <a:ext cx="9031702" cy="637958"/>
      </dsp:txXfrm>
    </dsp:sp>
    <dsp:sp modelId="{D9A73B86-DBB9-4D3A-BDD3-50B469A5C70C}">
      <dsp:nvSpPr>
        <dsp:cNvPr id="0" name=""/>
        <dsp:cNvSpPr/>
      </dsp:nvSpPr>
      <dsp:spPr>
        <a:xfrm rot="5400000">
          <a:off x="-163149" y="3144574"/>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初查 预审</a:t>
          </a:r>
        </a:p>
      </dsp:txBody>
      <dsp:txXfrm rot="-5400000">
        <a:off x="2" y="3362107"/>
        <a:ext cx="761365" cy="326300"/>
      </dsp:txXfrm>
    </dsp:sp>
    <dsp:sp modelId="{FCCFF4A5-64EA-44DE-896C-39AA5576FEF0}">
      <dsp:nvSpPr>
        <dsp:cNvPr id="0" name=""/>
        <dsp:cNvSpPr/>
      </dsp:nvSpPr>
      <dsp:spPr>
        <a:xfrm rot="5400000">
          <a:off x="4940795" y="-1198005"/>
          <a:ext cx="707354"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计量行政部门到申请单位商定认证考核计划，解答问题。</a:t>
          </a:r>
        </a:p>
      </dsp:txBody>
      <dsp:txXfrm rot="-5400000">
        <a:off x="761365" y="3015955"/>
        <a:ext cx="9031684" cy="638294"/>
      </dsp:txXfrm>
    </dsp:sp>
    <dsp:sp modelId="{59C02E3A-07CC-4534-9F5B-956DC204C324}">
      <dsp:nvSpPr>
        <dsp:cNvPr id="0" name=""/>
        <dsp:cNvSpPr/>
      </dsp:nvSpPr>
      <dsp:spPr>
        <a:xfrm rot="5400000">
          <a:off x="-163149" y="4136078"/>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正式 评审</a:t>
          </a:r>
        </a:p>
      </dsp:txBody>
      <dsp:txXfrm rot="-5400000">
        <a:off x="2" y="4353611"/>
        <a:ext cx="761365" cy="326300"/>
      </dsp:txXfrm>
    </dsp:sp>
    <dsp:sp modelId="{F8D6E676-5535-46E9-AC3E-316320EE1887}">
      <dsp:nvSpPr>
        <dsp:cNvPr id="0" name=""/>
        <dsp:cNvSpPr/>
      </dsp:nvSpPr>
      <dsp:spPr>
        <a:xfrm rot="5400000">
          <a:off x="4940981" y="-206687"/>
          <a:ext cx="706982"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评审工作按质量检验机构计量认证</a:t>
          </a:r>
          <a:r>
            <a:rPr lang="en-US" altLang="zh-CN" sz="1800" kern="1200" dirty="0"/>
            <a:t>《</a:t>
          </a:r>
          <a:r>
            <a:rPr lang="zh-CN" altLang="en-US" sz="1800" kern="1200" dirty="0"/>
            <a:t>评审内容及评定方法</a:t>
          </a:r>
          <a:r>
            <a:rPr lang="en-US" altLang="zh-CN" sz="1800" kern="1200" dirty="0"/>
            <a:t>》</a:t>
          </a:r>
          <a:r>
            <a:rPr lang="zh-CN" altLang="en-US" sz="1800" kern="1200" dirty="0"/>
            <a:t>规定进行。</a:t>
          </a:r>
        </a:p>
      </dsp:txBody>
      <dsp:txXfrm rot="-5400000">
        <a:off x="761365" y="4007441"/>
        <a:ext cx="9031702" cy="637958"/>
      </dsp:txXfrm>
    </dsp:sp>
    <dsp:sp modelId="{50D05DE8-777D-4EC5-9770-DE175836EC2C}">
      <dsp:nvSpPr>
        <dsp:cNvPr id="0" name=""/>
        <dsp:cNvSpPr/>
      </dsp:nvSpPr>
      <dsp:spPr>
        <a:xfrm rot="5400000">
          <a:off x="-163149" y="5127582"/>
          <a:ext cx="1087665" cy="76136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a:t>审批 发证</a:t>
          </a:r>
        </a:p>
      </dsp:txBody>
      <dsp:txXfrm rot="-5400000">
        <a:off x="2" y="5345115"/>
        <a:ext cx="761365" cy="326300"/>
      </dsp:txXfrm>
    </dsp:sp>
    <dsp:sp modelId="{FB1AD2C0-67AE-4F51-991B-E68CE7CE62AC}">
      <dsp:nvSpPr>
        <dsp:cNvPr id="0" name=""/>
        <dsp:cNvSpPr/>
      </dsp:nvSpPr>
      <dsp:spPr>
        <a:xfrm rot="5400000">
          <a:off x="4940981" y="784816"/>
          <a:ext cx="706982" cy="906621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a:t>审核批准后颁发计量认证合格证书及通过的检测项目表。</a:t>
          </a:r>
        </a:p>
        <a:p>
          <a:pPr marL="171450" lvl="1" indent="-171450" algn="l" defTabSz="800100">
            <a:lnSpc>
              <a:spcPct val="90000"/>
            </a:lnSpc>
            <a:spcBef>
              <a:spcPct val="0"/>
            </a:spcBef>
            <a:spcAft>
              <a:spcPct val="15000"/>
            </a:spcAft>
            <a:buChar char="••"/>
          </a:pPr>
          <a:r>
            <a:rPr lang="zh-CN" altLang="en-US" sz="1800" kern="1200" dirty="0"/>
            <a:t>对不合格的，发给考核评审结果通知。</a:t>
          </a:r>
        </a:p>
      </dsp:txBody>
      <dsp:txXfrm rot="-5400000">
        <a:off x="761365" y="4998944"/>
        <a:ext cx="9031702" cy="6379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7C700-C005-4B21-AC09-75D6B77F2B55}">
      <dsp:nvSpPr>
        <dsp:cNvPr id="0" name=""/>
        <dsp:cNvSpPr/>
      </dsp:nvSpPr>
      <dsp:spPr>
        <a:xfrm>
          <a:off x="587305" y="8706"/>
          <a:ext cx="7740789" cy="1127353"/>
        </a:xfrm>
        <a:prstGeom prst="rightArrow">
          <a:avLst>
            <a:gd name="adj1" fmla="val 50000"/>
            <a:gd name="adj2" fmla="val 50000"/>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dirty="0"/>
        </a:p>
      </dsp:txBody>
      <dsp:txXfrm>
        <a:off x="587305" y="290544"/>
        <a:ext cx="7458951" cy="563677"/>
      </dsp:txXfrm>
    </dsp:sp>
    <dsp:sp modelId="{E5B1D846-C68A-4926-9419-60584E85D2DC}">
      <dsp:nvSpPr>
        <dsp:cNvPr id="0" name=""/>
        <dsp:cNvSpPr/>
      </dsp:nvSpPr>
      <dsp:spPr>
        <a:xfrm>
          <a:off x="587305" y="878058"/>
          <a:ext cx="2384163" cy="2171698"/>
        </a:xfrm>
        <a:prstGeom prst="rect">
          <a:avLst/>
        </a:prstGeom>
        <a:solidFill>
          <a:schemeClr val="accent6"/>
        </a:solidFill>
        <a:ln w="15875" cap="rnd"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82880" tIns="182880" rIns="182880" bIns="182880" numCol="1" spcCol="1270" anchor="t" anchorCtr="0">
          <a:noAutofit/>
        </a:bodyPr>
        <a:lstStyle/>
        <a:p>
          <a:pPr lvl="0" algn="l" defTabSz="2133600">
            <a:lnSpc>
              <a:spcPct val="90000"/>
            </a:lnSpc>
            <a:spcBef>
              <a:spcPct val="0"/>
            </a:spcBef>
            <a:spcAft>
              <a:spcPct val="35000"/>
            </a:spcAft>
          </a:pPr>
          <a:r>
            <a:rPr lang="zh-CN" altLang="en-US" sz="4800" kern="1200" dirty="0">
              <a:solidFill>
                <a:schemeClr val="bg1"/>
              </a:solidFill>
            </a:rPr>
            <a:t>  基本  </a:t>
          </a:r>
          <a:endParaRPr lang="en-US" altLang="zh-CN" sz="4800" kern="1200" dirty="0">
            <a:solidFill>
              <a:schemeClr val="bg1"/>
            </a:solidFill>
          </a:endParaRPr>
        </a:p>
        <a:p>
          <a:pPr lvl="0" algn="l" defTabSz="2133600">
            <a:lnSpc>
              <a:spcPct val="90000"/>
            </a:lnSpc>
            <a:spcBef>
              <a:spcPct val="0"/>
            </a:spcBef>
            <a:spcAft>
              <a:spcPct val="35000"/>
            </a:spcAft>
          </a:pPr>
          <a:r>
            <a:rPr lang="en-US" altLang="zh-CN" sz="4800" kern="1200" dirty="0">
              <a:solidFill>
                <a:schemeClr val="bg1"/>
              </a:solidFill>
            </a:rPr>
            <a:t>  </a:t>
          </a:r>
          <a:r>
            <a:rPr lang="zh-CN" altLang="en-US" sz="4800" kern="1200" dirty="0">
              <a:solidFill>
                <a:schemeClr val="bg1"/>
              </a:solidFill>
            </a:rPr>
            <a:t>要求</a:t>
          </a:r>
        </a:p>
      </dsp:txBody>
      <dsp:txXfrm>
        <a:off x="587305" y="878058"/>
        <a:ext cx="2384163" cy="2171698"/>
      </dsp:txXfrm>
    </dsp:sp>
    <dsp:sp modelId="{1B23860F-9C7E-4F42-96FD-EF3E41AD2DFA}">
      <dsp:nvSpPr>
        <dsp:cNvPr id="0" name=""/>
        <dsp:cNvSpPr/>
      </dsp:nvSpPr>
      <dsp:spPr>
        <a:xfrm>
          <a:off x="2971468" y="384490"/>
          <a:ext cx="5356626"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2971468" y="666328"/>
        <a:ext cx="5074788" cy="563677"/>
      </dsp:txXfrm>
    </dsp:sp>
    <dsp:sp modelId="{847F05A2-F15A-4790-9F7D-3EAA1080DBF0}">
      <dsp:nvSpPr>
        <dsp:cNvPr id="0" name=""/>
        <dsp:cNvSpPr/>
      </dsp:nvSpPr>
      <dsp:spPr>
        <a:xfrm>
          <a:off x="2894531" y="1253843"/>
          <a:ext cx="2538037" cy="2171698"/>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zh-CN" altLang="en-US" sz="4000" kern="1200" dirty="0"/>
            <a:t>   认可</a:t>
          </a:r>
          <a:endParaRPr lang="en-US" altLang="zh-CN" sz="4000" kern="1200" dirty="0"/>
        </a:p>
        <a:p>
          <a:pPr lvl="0" algn="l" defTabSz="1778000">
            <a:lnSpc>
              <a:spcPct val="90000"/>
            </a:lnSpc>
            <a:spcBef>
              <a:spcPct val="0"/>
            </a:spcBef>
            <a:spcAft>
              <a:spcPct val="35000"/>
            </a:spcAft>
          </a:pPr>
          <a:r>
            <a:rPr lang="zh-CN" altLang="en-US" sz="4000" kern="1200" dirty="0"/>
            <a:t>   细则</a:t>
          </a:r>
        </a:p>
      </dsp:txBody>
      <dsp:txXfrm>
        <a:off x="2894531" y="1253843"/>
        <a:ext cx="2538037" cy="2171698"/>
      </dsp:txXfrm>
    </dsp:sp>
    <dsp:sp modelId="{0C7290D2-5AB9-4436-95CF-9338892BB2AA}">
      <dsp:nvSpPr>
        <dsp:cNvPr id="0" name=""/>
        <dsp:cNvSpPr/>
      </dsp:nvSpPr>
      <dsp:spPr>
        <a:xfrm>
          <a:off x="5355631" y="760275"/>
          <a:ext cx="2972463" cy="1127353"/>
        </a:xfrm>
        <a:prstGeom prst="rightArrow">
          <a:avLst>
            <a:gd name="adj1" fmla="val 50000"/>
            <a:gd name="adj2" fmla="val 5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78967" numCol="1" spcCol="1270" anchor="ctr" anchorCtr="0">
          <a:noAutofit/>
        </a:bodyPr>
        <a:lstStyle/>
        <a:p>
          <a:pPr lvl="0" algn="l" defTabSz="889000">
            <a:lnSpc>
              <a:spcPct val="90000"/>
            </a:lnSpc>
            <a:spcBef>
              <a:spcPct val="0"/>
            </a:spcBef>
            <a:spcAft>
              <a:spcPct val="35000"/>
            </a:spcAft>
          </a:pPr>
          <a:endParaRPr lang="zh-CN" altLang="en-US" sz="2000" kern="1200"/>
        </a:p>
      </dsp:txBody>
      <dsp:txXfrm>
        <a:off x="5355631" y="1042113"/>
        <a:ext cx="2690625" cy="563677"/>
      </dsp:txXfrm>
    </dsp:sp>
    <dsp:sp modelId="{17984D00-7F91-4202-9C8C-79737ACE00EA}">
      <dsp:nvSpPr>
        <dsp:cNvPr id="0" name=""/>
        <dsp:cNvSpPr/>
      </dsp:nvSpPr>
      <dsp:spPr>
        <a:xfrm>
          <a:off x="5474136" y="1629627"/>
          <a:ext cx="2147153" cy="2139915"/>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zh-CN" altLang="en-US" sz="4400" kern="1200" dirty="0"/>
            <a:t>  认可</a:t>
          </a:r>
          <a:endParaRPr lang="en-US" altLang="zh-CN" sz="4400" kern="1200" dirty="0"/>
        </a:p>
        <a:p>
          <a:pPr lvl="0" algn="l" defTabSz="1955800">
            <a:lnSpc>
              <a:spcPct val="90000"/>
            </a:lnSpc>
            <a:spcBef>
              <a:spcPct val="0"/>
            </a:spcBef>
            <a:spcAft>
              <a:spcPct val="35000"/>
            </a:spcAft>
          </a:pPr>
          <a:r>
            <a:rPr lang="en-US" altLang="zh-CN" sz="4400" kern="1200" dirty="0"/>
            <a:t>  </a:t>
          </a:r>
          <a:r>
            <a:rPr lang="zh-CN" altLang="en-US" sz="4400" kern="1200" dirty="0"/>
            <a:t>流程</a:t>
          </a:r>
        </a:p>
      </dsp:txBody>
      <dsp:txXfrm>
        <a:off x="5474136" y="1629627"/>
        <a:ext cx="2147153" cy="2139915"/>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3" Type="http://schemas.openxmlformats.org/officeDocument/2006/relationships/hyperlink" Target="https://www.cnas.org.cn/sysrk/sysrkgf/rkxxwj/images/2015/06/23/05FC960FC19AD64A2300CDDB0039D2A5.pdf" TargetMode="External"/><Relationship Id="rId18" Type="http://schemas.openxmlformats.org/officeDocument/2006/relationships/hyperlink" Target="file:///E:\document\&#24314;&#26631;&#25991;&#20214;\&#35748;&#21487;\&#35748;&#21487;&#20934;&#21017;&#65288;CL&#31995;&#21015;&#65289;.html" TargetMode="External"/><Relationship Id="rId26" Type="http://schemas.openxmlformats.org/officeDocument/2006/relationships/hyperlink" Target="file:///E:\document\&#24314;&#26631;&#25991;&#20214;\&#35748;&#21487;\&#32553;&#23567;&#35748;&#21487;&#33539;&#22260;.html" TargetMode="External"/><Relationship Id="rId21" Type="http://schemas.openxmlformats.org/officeDocument/2006/relationships/hyperlink" Target="https://www.cnas.org.cn/fwzl/nlyzzl/index.shtml" TargetMode="External"/><Relationship Id="rId34" Type="http://schemas.openxmlformats.org/officeDocument/2006/relationships/hyperlink" Target="file:///E:\document\&#24314;&#26631;&#25991;&#20214;\&#35748;&#21487;\&#20998;&#26525;&#22270;&#29255;\&#25991;&#20214;&#35780;&#23457;.png" TargetMode="External"/><Relationship Id="rId7" Type="http://schemas.openxmlformats.org/officeDocument/2006/relationships/hyperlink" Target="file:///E:\document\&#24314;&#26631;&#25991;&#20214;\&#35748;&#21487;\&#22312;&#32447;&#30003;&#35831;.html" TargetMode="External"/><Relationship Id="rId12" Type="http://schemas.openxmlformats.org/officeDocument/2006/relationships/hyperlink" Target="https://www.cnas.org.cn/images/sysrk/sysrkwjxz/sysrksqzlxz/2016/10/08/0A738F42C13027D2A924AD1623A5B553.rar" TargetMode="External"/><Relationship Id="rId17" Type="http://schemas.openxmlformats.org/officeDocument/2006/relationships/hyperlink" Target="file:///E:\document\&#24314;&#26631;&#25991;&#20214;\&#35748;&#21487;\&#35748;&#21487;&#25351;&#21335;&#65288;GL&#31995;&#21015;&#65289;.html" TargetMode="External"/><Relationship Id="rId25" Type="http://schemas.openxmlformats.org/officeDocument/2006/relationships/hyperlink" Target="file:///E:\document\&#24314;&#26631;&#25991;&#20214;\&#35748;&#21487;\&#35748;&#21487;&#21464;&#26356;.html" TargetMode="External"/><Relationship Id="rId33" Type="http://schemas.openxmlformats.org/officeDocument/2006/relationships/hyperlink" Target="file:///E:\document\&#24314;&#26631;&#25991;&#20214;\&#35748;&#21487;\&#29616;&#22330;&#35780;&#23457;.html" TargetMode="External"/><Relationship Id="rId38" Type="http://schemas.openxmlformats.org/officeDocument/2006/relationships/image" Target="../media/image10.png"/><Relationship Id="rId2" Type="http://schemas.openxmlformats.org/officeDocument/2006/relationships/image" Target="../media/image9.png"/><Relationship Id="rId16" Type="http://schemas.openxmlformats.org/officeDocument/2006/relationships/hyperlink" Target="file:///E:\document\&#24314;&#26631;&#25991;&#20214;\&#35748;&#21487;\&#35748;&#21487;&#26041;&#26696;&#65288;S&#31995;&#21015;&#65289;.html" TargetMode="External"/><Relationship Id="rId20" Type="http://schemas.openxmlformats.org/officeDocument/2006/relationships/hyperlink" Target="https://www.cnas.org.cn/fwzl/zzrdzl/index.shtml" TargetMode="External"/><Relationship Id="rId29" Type="http://schemas.openxmlformats.org/officeDocument/2006/relationships/hyperlink" Target="file:///E:\document\&#24314;&#26631;&#25991;&#20214;\&#35748;&#21487;\&#20998;&#26525;&#22270;&#29255;\&#30417;&#30563;&#35780;&#23457;.png" TargetMode="External"/><Relationship Id="rId1" Type="http://schemas.openxmlformats.org/officeDocument/2006/relationships/slideLayout" Target="../slideLayouts/slideLayout2.xml"/><Relationship Id="rId6" Type="http://schemas.openxmlformats.org/officeDocument/2006/relationships/hyperlink" Target="https://www.cnas.org.cn/ssts/index.shtml" TargetMode="External"/><Relationship Id="rId11" Type="http://schemas.openxmlformats.org/officeDocument/2006/relationships/hyperlink" Target="https://www.cnas.org.cn/images/sysrk/sysrkwjxz/sysrksqzlxz/2016/08/31/3E706F4A709CF9E21033819BAF7D3E29.rar" TargetMode="External"/><Relationship Id="rId24" Type="http://schemas.openxmlformats.org/officeDocument/2006/relationships/hyperlink" Target="file:///E:\document\&#24314;&#26631;&#25991;&#20214;\&#35748;&#21487;\&#26242;&#20572;&#12289;&#24674;&#22797;&#12289;&#25764;&#38144;&#21644;&#27880;&#38144;.html" TargetMode="External"/><Relationship Id="rId32" Type="http://schemas.openxmlformats.org/officeDocument/2006/relationships/hyperlink" Target="file:///E:\document\&#24314;&#26631;&#25991;&#20214;\&#35748;&#21487;\&#20998;&#26525;&#22270;&#29255;\&#32416;&#27491;&#25514;&#26045;.png" TargetMode="External"/><Relationship Id="rId37" Type="http://schemas.openxmlformats.org/officeDocument/2006/relationships/hyperlink" Target="file:///E:\document\&#24314;&#26631;&#25991;&#20214;\&#35748;&#21487;\&#35780;&#23457;&#27969;&#31243;-&#27178;&#29256;.jpg" TargetMode="External"/><Relationship Id="rId5" Type="http://schemas.openxmlformats.org/officeDocument/2006/relationships/hyperlink" Target="https://www.cnas.org.cn/fwzl/sm/index.shtml" TargetMode="External"/><Relationship Id="rId15" Type="http://schemas.openxmlformats.org/officeDocument/2006/relationships/hyperlink" Target="file:///E:\document\&#24314;&#26631;&#25991;&#20214;\&#35748;&#21487;\&#35748;&#21487;&#35828;&#26126;&#65288;EL&#31995;&#21015;&#65289;.html" TargetMode="External"/><Relationship Id="rId23" Type="http://schemas.openxmlformats.org/officeDocument/2006/relationships/hyperlink" Target="https://las.cnas.org.cn/LAS/publish/externalQueryL1.jsp" TargetMode="External"/><Relationship Id="rId28" Type="http://schemas.openxmlformats.org/officeDocument/2006/relationships/hyperlink" Target="file:///E:\document\&#24314;&#26631;&#25991;&#20214;\&#35748;&#21487;\&#20998;&#26525;&#22270;&#29255;\&#22797;&#35780;&#23457;&#21644;&#25442;&#35777;&#22797;&#35780;&#23457;.png" TargetMode="External"/><Relationship Id="rId36" Type="http://schemas.openxmlformats.org/officeDocument/2006/relationships/hyperlink" Target="file:///E:\document\&#24314;&#26631;&#25991;&#20214;\&#35748;&#21487;\&#35748;&#21487;&#30003;&#35831;.html" TargetMode="External"/><Relationship Id="rId10" Type="http://schemas.openxmlformats.org/officeDocument/2006/relationships/hyperlink" Target="https://www.cnas.org.cn/images/sysrk/sysrkcjwt/2016/01/29/45DB480A46E07196FCDE28BBA107B1EC.rar" TargetMode="External"/><Relationship Id="rId19" Type="http://schemas.openxmlformats.org/officeDocument/2006/relationships/hyperlink" Target="file:///E:\document\&#24314;&#26631;&#25991;&#20214;\&#35748;&#21487;\&#35748;&#21487;&#35268;&#21017;&#65288;R&#31995;&#21015;&#65289;.html" TargetMode="External"/><Relationship Id="rId31" Type="http://schemas.openxmlformats.org/officeDocument/2006/relationships/hyperlink" Target="file:///E:\document\&#24314;&#26631;&#25991;&#20214;\&#35748;&#21487;\&#20998;&#26525;&#22270;&#29255;\&#35780;&#23457;&#25253;&#21578;.png" TargetMode="External"/><Relationship Id="rId4" Type="http://schemas.openxmlformats.org/officeDocument/2006/relationships/hyperlink" Target="https://www.cnas.org.cn/zxtz/860933.shtml" TargetMode="External"/><Relationship Id="rId9" Type="http://schemas.openxmlformats.org/officeDocument/2006/relationships/hyperlink" Target="https://www.cnas.org.cn/images/sysrk/sysrkcjwt/2015/10/26/62E2AEAD6C4853D46021F6F1BBE860C6.zip" TargetMode="External"/><Relationship Id="rId14" Type="http://schemas.openxmlformats.org/officeDocument/2006/relationships/hyperlink" Target="file:///E:\document\&#24314;&#26631;&#25991;&#20214;\&#35748;&#21487;\&#35748;&#21487;&#20449;&#24687;&#65288;AL&#31995;&#21015;&#65289;.html" TargetMode="External"/><Relationship Id="rId22" Type="http://schemas.openxmlformats.org/officeDocument/2006/relationships/hyperlink" Target="https://www.cnas.org.cn/cxzq/nyzxsys/index.shtml" TargetMode="External"/><Relationship Id="rId27" Type="http://schemas.openxmlformats.org/officeDocument/2006/relationships/hyperlink" Target="file:///E:\document\&#24314;&#26631;&#25991;&#20214;\&#35748;&#21487;\&#25193;&#39033;.html" TargetMode="External"/><Relationship Id="rId30" Type="http://schemas.openxmlformats.org/officeDocument/2006/relationships/hyperlink" Target="file:///E:\document\&#24314;&#26631;&#25991;&#20214;\&#35748;&#21487;\&#20998;&#26525;&#22270;&#29255;\&#35748;&#21487;&#35780;&#23450;.png" TargetMode="External"/><Relationship Id="rId35" Type="http://schemas.openxmlformats.org/officeDocument/2006/relationships/hyperlink" Target="file:///E:\document\&#24314;&#26631;&#25991;&#20214;\&#35748;&#21487;\&#25552;&#20132;&#30003;&#35831;.html" TargetMode="External"/><Relationship Id="rId8" Type="http://schemas.openxmlformats.org/officeDocument/2006/relationships/hyperlink" Target="https://www.cnas.org.cn/images/sysrk/sysrkcjwt/2015/10/26/AB71BC37F04EA07D6612CA5445A6B538.pdf" TargetMode="External"/><Relationship Id="rId3" Type="http://schemas.openxmlformats.org/officeDocument/2006/relationships/hyperlink" Target="file:///E:\document\&#24314;&#26631;&#25991;&#20214;\&#35748;&#21487;\235b13b13b25f9a80db73f4d13595c7d_orig.gi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nas.org.cn/images/rkgf/tyrkgz/2015/06/03/3C8350009C0D658570DD4BBF07D9F0C2.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E44E02A-7B14-46F8-BAE0-2F857F9986DA}"/>
              </a:ext>
            </a:extLst>
          </p:cNvPr>
          <p:cNvSpPr>
            <a:spLocks noGrp="1"/>
          </p:cNvSpPr>
          <p:nvPr>
            <p:ph type="ctrTitle"/>
          </p:nvPr>
        </p:nvSpPr>
        <p:spPr>
          <a:xfrm>
            <a:off x="1278294" y="863354"/>
            <a:ext cx="10066519" cy="2262781"/>
          </a:xfrm>
        </p:spPr>
        <p:txBody>
          <a:bodyPr/>
          <a:lstStyle/>
          <a:p>
            <a:pPr algn="ctr"/>
            <a:r>
              <a:rPr lang="zh-CN" altLang="en-US" dirty="0"/>
              <a:t>计量认证与实验室认可概要</a:t>
            </a:r>
          </a:p>
        </p:txBody>
      </p:sp>
      <p:sp>
        <p:nvSpPr>
          <p:cNvPr id="4" name="矩形 3"/>
          <p:cNvSpPr/>
          <p:nvPr/>
        </p:nvSpPr>
        <p:spPr>
          <a:xfrm>
            <a:off x="227189" y="28192"/>
            <a:ext cx="11061041"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zh-CN" altLang="en-US"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国防科技工业电离辐射一级计量站     计量与校准重点实验室</a:t>
            </a:r>
          </a:p>
        </p:txBody>
      </p:sp>
      <p:sp>
        <p:nvSpPr>
          <p:cNvPr id="6" name="副标题 5"/>
          <p:cNvSpPr>
            <a:spLocks noGrp="1"/>
          </p:cNvSpPr>
          <p:nvPr>
            <p:ph type="subTitle" idx="1"/>
          </p:nvPr>
        </p:nvSpPr>
        <p:spPr>
          <a:xfrm>
            <a:off x="5328613" y="3945815"/>
            <a:ext cx="5025648" cy="1126283"/>
          </a:xfrm>
        </p:spPr>
        <p:txBody>
          <a:bodyPr>
            <a:normAutofit/>
          </a:bodyPr>
          <a:lstStyle/>
          <a:p>
            <a:r>
              <a:rPr lang="zh-CN" altLang="en-US" sz="2800" dirty="0"/>
              <a:t>           报告人：张伟华   </a:t>
            </a:r>
            <a:endParaRPr lang="en-US" altLang="zh-CN" sz="2800" dirty="0"/>
          </a:p>
          <a:p>
            <a:r>
              <a:rPr lang="en-US" altLang="zh-CN" sz="2800" dirty="0"/>
              <a:t>                 2018.01.10</a:t>
            </a:r>
          </a:p>
          <a:p>
            <a:endParaRPr lang="zh-CN" altLang="en-US" dirty="0"/>
          </a:p>
        </p:txBody>
      </p:sp>
    </p:spTree>
    <p:extLst>
      <p:ext uri="{BB962C8B-B14F-4D97-AF65-F5344CB8AC3E}">
        <p14:creationId xmlns:p14="http://schemas.microsoft.com/office/powerpoint/2010/main" val="863567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041110-E794-447A-B9BD-3B4B718F55D6}"/>
              </a:ext>
            </a:extLst>
          </p:cNvPr>
          <p:cNvSpPr>
            <a:spLocks noGrp="1"/>
          </p:cNvSpPr>
          <p:nvPr>
            <p:ph type="title"/>
          </p:nvPr>
        </p:nvSpPr>
        <p:spPr/>
        <p:txBody>
          <a:bodyPr/>
          <a:lstStyle/>
          <a:p>
            <a:pPr algn="ctr"/>
            <a:r>
              <a:rPr lang="zh-CN" altLang="en-US" dirty="0"/>
              <a:t>区别</a:t>
            </a:r>
          </a:p>
        </p:txBody>
      </p:sp>
      <p:pic>
        <p:nvPicPr>
          <p:cNvPr id="4" name="内容占位符 3">
            <a:extLst>
              <a:ext uri="{FF2B5EF4-FFF2-40B4-BE49-F238E27FC236}">
                <a16:creationId xmlns:a16="http://schemas.microsoft.com/office/drawing/2014/main" xmlns="" id="{861EB5A4-C6AE-4C27-BC7D-4076072FA515}"/>
              </a:ext>
            </a:extLst>
          </p:cNvPr>
          <p:cNvPicPr>
            <a:picLocks noGrp="1" noChangeAspect="1"/>
          </p:cNvPicPr>
          <p:nvPr>
            <p:ph idx="1"/>
          </p:nvPr>
        </p:nvPicPr>
        <p:blipFill>
          <a:blip r:embed="rId2"/>
          <a:stretch>
            <a:fillRect/>
          </a:stretch>
        </p:blipFill>
        <p:spPr>
          <a:xfrm>
            <a:off x="2041865" y="1293873"/>
            <a:ext cx="9248754" cy="5435401"/>
          </a:xfrm>
          <a:prstGeom prst="rect">
            <a:avLst/>
          </a:prstGeom>
        </p:spPr>
      </p:pic>
    </p:spTree>
    <p:extLst>
      <p:ext uri="{BB962C8B-B14F-4D97-AF65-F5344CB8AC3E}">
        <p14:creationId xmlns:p14="http://schemas.microsoft.com/office/powerpoint/2010/main" val="638118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6AA381F-7BA3-44FB-9A36-08FCCE8A716C}"/>
              </a:ext>
            </a:extLst>
          </p:cNvPr>
          <p:cNvSpPr>
            <a:spLocks noGrp="1"/>
          </p:cNvSpPr>
          <p:nvPr>
            <p:ph type="title"/>
          </p:nvPr>
        </p:nvSpPr>
        <p:spPr/>
        <p:txBody>
          <a:bodyPr/>
          <a:lstStyle/>
          <a:p>
            <a:pPr algn="ctr"/>
            <a:r>
              <a:rPr lang="zh-CN" altLang="en-US" dirty="0"/>
              <a:t>区别</a:t>
            </a:r>
          </a:p>
        </p:txBody>
      </p:sp>
      <p:pic>
        <p:nvPicPr>
          <p:cNvPr id="4" name="内容占位符 3">
            <a:extLst>
              <a:ext uri="{FF2B5EF4-FFF2-40B4-BE49-F238E27FC236}">
                <a16:creationId xmlns:a16="http://schemas.microsoft.com/office/drawing/2014/main" xmlns="" id="{B90FEAEA-29B5-441C-822D-11050016AA0B}"/>
              </a:ext>
            </a:extLst>
          </p:cNvPr>
          <p:cNvPicPr>
            <a:picLocks noGrp="1" noChangeAspect="1"/>
          </p:cNvPicPr>
          <p:nvPr>
            <p:ph idx="1"/>
          </p:nvPr>
        </p:nvPicPr>
        <p:blipFill>
          <a:blip r:embed="rId2"/>
          <a:stretch>
            <a:fillRect/>
          </a:stretch>
        </p:blipFill>
        <p:spPr>
          <a:xfrm>
            <a:off x="1243248" y="1905001"/>
            <a:ext cx="10261365" cy="3744314"/>
          </a:xfrm>
          <a:prstGeom prst="rect">
            <a:avLst/>
          </a:prstGeom>
        </p:spPr>
      </p:pic>
    </p:spTree>
    <p:extLst>
      <p:ext uri="{BB962C8B-B14F-4D97-AF65-F5344CB8AC3E}">
        <p14:creationId xmlns:p14="http://schemas.microsoft.com/office/powerpoint/2010/main" val="1889416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189692-503C-40B9-9C46-556BA96D2540}"/>
              </a:ext>
            </a:extLst>
          </p:cNvPr>
          <p:cNvSpPr>
            <a:spLocks noGrp="1"/>
          </p:cNvSpPr>
          <p:nvPr>
            <p:ph type="title"/>
          </p:nvPr>
        </p:nvSpPr>
        <p:spPr/>
        <p:txBody>
          <a:bodyPr/>
          <a:lstStyle/>
          <a:p>
            <a:r>
              <a:rPr lang="zh-CN" altLang="en-US" dirty="0"/>
              <a:t>需求（</a:t>
            </a:r>
            <a:r>
              <a:rPr lang="zh-CN" altLang="en-US" dirty="0">
                <a:solidFill>
                  <a:srgbClr val="C00000"/>
                </a:solidFill>
              </a:rPr>
              <a:t>目的？社会效益？经济效益？）</a:t>
            </a:r>
            <a:r>
              <a:rPr lang="en-US" altLang="zh-CN" dirty="0">
                <a:solidFill>
                  <a:srgbClr val="C00000"/>
                </a:solidFill>
              </a:rPr>
              <a:t/>
            </a:r>
            <a:br>
              <a:rPr lang="en-US" altLang="zh-CN" dirty="0">
                <a:solidFill>
                  <a:srgbClr val="C00000"/>
                </a:solidFill>
              </a:rPr>
            </a:br>
            <a:endParaRPr lang="zh-CN" altLang="en-US" dirty="0"/>
          </a:p>
        </p:txBody>
      </p:sp>
      <p:sp>
        <p:nvSpPr>
          <p:cNvPr id="3" name="内容占位符 2">
            <a:extLst>
              <a:ext uri="{FF2B5EF4-FFF2-40B4-BE49-F238E27FC236}">
                <a16:creationId xmlns:a16="http://schemas.microsoft.com/office/drawing/2014/main" xmlns="" id="{779DF125-AC3A-49EA-8144-2BD5E2FB3D41}"/>
              </a:ext>
            </a:extLst>
          </p:cNvPr>
          <p:cNvSpPr>
            <a:spLocks noGrp="1"/>
          </p:cNvSpPr>
          <p:nvPr>
            <p:ph idx="1"/>
          </p:nvPr>
        </p:nvSpPr>
        <p:spPr>
          <a:xfrm>
            <a:off x="2350221" y="1646203"/>
            <a:ext cx="8915400" cy="4998128"/>
          </a:xfrm>
        </p:spPr>
        <p:txBody>
          <a:bodyPr>
            <a:normAutofit/>
          </a:bodyPr>
          <a:lstStyle/>
          <a:p>
            <a:pPr>
              <a:lnSpc>
                <a:spcPct val="150000"/>
              </a:lnSpc>
            </a:pPr>
            <a:r>
              <a:rPr lang="zh-CN" altLang="en-US" sz="2800" dirty="0"/>
              <a:t>开展</a:t>
            </a:r>
            <a:r>
              <a:rPr lang="en-US" altLang="zh-CN" sz="2800" dirty="0"/>
              <a:t>CNAS</a:t>
            </a:r>
            <a:r>
              <a:rPr lang="zh-CN" altLang="en-US" sz="2800" dirty="0"/>
              <a:t>和</a:t>
            </a:r>
            <a:r>
              <a:rPr lang="en-US" altLang="zh-CN" sz="2800" dirty="0"/>
              <a:t>CMA</a:t>
            </a:r>
            <a:r>
              <a:rPr lang="zh-CN" altLang="en-US" sz="2800" dirty="0"/>
              <a:t>和</a:t>
            </a:r>
            <a:r>
              <a:rPr lang="en-US" altLang="zh-CN" sz="2800" dirty="0"/>
              <a:t>DILAC</a:t>
            </a:r>
            <a:r>
              <a:rPr lang="zh-CN" altLang="en-US" sz="2800" dirty="0"/>
              <a:t>（国防实验室认可）</a:t>
            </a:r>
            <a:r>
              <a:rPr lang="en-US" altLang="zh-CN" sz="2800" dirty="0"/>
              <a:t>:</a:t>
            </a:r>
          </a:p>
          <a:p>
            <a:pPr>
              <a:lnSpc>
                <a:spcPct val="150000"/>
              </a:lnSpc>
            </a:pPr>
            <a:r>
              <a:rPr lang="en-US" altLang="zh-CN" sz="2800" dirty="0"/>
              <a:t>①</a:t>
            </a:r>
            <a:r>
              <a:rPr lang="zh-CN" altLang="en-US" sz="2800" dirty="0"/>
              <a:t>建立的质量管理体系文件等可以编制成一套；</a:t>
            </a:r>
            <a:endParaRPr lang="en-US" altLang="zh-CN" sz="2800" dirty="0"/>
          </a:p>
          <a:p>
            <a:pPr>
              <a:lnSpc>
                <a:spcPct val="150000"/>
              </a:lnSpc>
            </a:pPr>
            <a:r>
              <a:rPr lang="zh-CN" altLang="en-US" sz="2800" dirty="0"/>
              <a:t>②提交申请时分别向中国合格评定国家认可委员会和国防科技工业实验室认可委员会和国家认监委</a:t>
            </a:r>
            <a:r>
              <a:rPr lang="en-US" altLang="zh-CN" sz="2800" dirty="0"/>
              <a:t>/</a:t>
            </a:r>
            <a:r>
              <a:rPr lang="zh-CN" altLang="en-US" sz="2800" dirty="0"/>
              <a:t>省质量技术监督局提交申请，最终取得三个资质；</a:t>
            </a:r>
            <a:endParaRPr lang="en-US" altLang="zh-CN" sz="2800" dirty="0"/>
          </a:p>
        </p:txBody>
      </p:sp>
    </p:spTree>
    <p:extLst>
      <p:ext uri="{BB962C8B-B14F-4D97-AF65-F5344CB8AC3E}">
        <p14:creationId xmlns:p14="http://schemas.microsoft.com/office/powerpoint/2010/main" val="1477488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03AE1C-5F6A-45F0-9029-36BE4C3F3DBE}"/>
              </a:ext>
            </a:extLst>
          </p:cNvPr>
          <p:cNvSpPr>
            <a:spLocks noGrp="1"/>
          </p:cNvSpPr>
          <p:nvPr>
            <p:ph type="title"/>
          </p:nvPr>
        </p:nvSpPr>
        <p:spPr/>
        <p:txBody>
          <a:bodyPr/>
          <a:lstStyle/>
          <a:p>
            <a:r>
              <a:rPr lang="zh-CN" altLang="en-US" dirty="0">
                <a:solidFill>
                  <a:srgbClr val="C00000"/>
                </a:solidFill>
              </a:rPr>
              <a:t>同时开展三种认可</a:t>
            </a:r>
            <a:endParaRPr lang="zh-CN" altLang="en-US" dirty="0"/>
          </a:p>
        </p:txBody>
      </p:sp>
      <p:sp>
        <p:nvSpPr>
          <p:cNvPr id="3" name="内容占位符 2">
            <a:extLst>
              <a:ext uri="{FF2B5EF4-FFF2-40B4-BE49-F238E27FC236}">
                <a16:creationId xmlns:a16="http://schemas.microsoft.com/office/drawing/2014/main" xmlns="" id="{50C1BEE7-49A3-4D79-B8B5-D148D02A9A10}"/>
              </a:ext>
            </a:extLst>
          </p:cNvPr>
          <p:cNvSpPr>
            <a:spLocks noGrp="1"/>
          </p:cNvSpPr>
          <p:nvPr>
            <p:ph idx="1"/>
          </p:nvPr>
        </p:nvSpPr>
        <p:spPr/>
        <p:txBody>
          <a:bodyPr/>
          <a:lstStyle/>
          <a:p>
            <a:pPr lvl="0">
              <a:lnSpc>
                <a:spcPct val="150000"/>
              </a:lnSpc>
              <a:buClr>
                <a:srgbClr val="A53010"/>
              </a:buClr>
            </a:pPr>
            <a:r>
              <a:rPr lang="zh-CN" altLang="en-US" sz="2800" dirty="0">
                <a:solidFill>
                  <a:prstClr val="black">
                    <a:lumMod val="75000"/>
                    <a:lumOff val="25000"/>
                  </a:prstClr>
                </a:solidFill>
              </a:rPr>
              <a:t>③</a:t>
            </a:r>
            <a:r>
              <a:rPr lang="en-US" altLang="zh-CN" sz="2800" dirty="0">
                <a:solidFill>
                  <a:prstClr val="black">
                    <a:lumMod val="75000"/>
                    <a:lumOff val="25000"/>
                  </a:prstClr>
                </a:solidFill>
              </a:rPr>
              <a:t>CNAS</a:t>
            </a:r>
            <a:r>
              <a:rPr lang="zh-CN" altLang="en-US" sz="2800" dirty="0">
                <a:solidFill>
                  <a:prstClr val="black">
                    <a:lumMod val="75000"/>
                    <a:lumOff val="25000"/>
                  </a:prstClr>
                </a:solidFill>
              </a:rPr>
              <a:t>和</a:t>
            </a:r>
            <a:r>
              <a:rPr lang="en-US" altLang="zh-CN" sz="2800" dirty="0">
                <a:solidFill>
                  <a:prstClr val="black">
                    <a:lumMod val="75000"/>
                    <a:lumOff val="25000"/>
                  </a:prstClr>
                </a:solidFill>
              </a:rPr>
              <a:t>DILAC</a:t>
            </a:r>
            <a:r>
              <a:rPr lang="zh-CN" altLang="en-US" sz="2800" dirty="0">
                <a:solidFill>
                  <a:prstClr val="black">
                    <a:lumMod val="75000"/>
                    <a:lumOff val="25000"/>
                  </a:prstClr>
                </a:solidFill>
              </a:rPr>
              <a:t>和</a:t>
            </a:r>
            <a:r>
              <a:rPr lang="en-US" altLang="zh-CN" sz="2800" dirty="0">
                <a:solidFill>
                  <a:prstClr val="black">
                    <a:lumMod val="75000"/>
                    <a:lumOff val="25000"/>
                  </a:prstClr>
                </a:solidFill>
              </a:rPr>
              <a:t>CMA</a:t>
            </a:r>
            <a:r>
              <a:rPr lang="zh-CN" altLang="en-US" sz="2800" dirty="0">
                <a:solidFill>
                  <a:prstClr val="black">
                    <a:lumMod val="75000"/>
                    <a:lumOff val="25000"/>
                  </a:prstClr>
                </a:solidFill>
              </a:rPr>
              <a:t>（省级）评审时，</a:t>
            </a:r>
            <a:r>
              <a:rPr lang="zh-CN" altLang="en-US" sz="2800" dirty="0">
                <a:solidFill>
                  <a:srgbClr val="C00000"/>
                </a:solidFill>
              </a:rPr>
              <a:t>采取分别的评审方式</a:t>
            </a:r>
            <a:r>
              <a:rPr lang="zh-CN" altLang="en-US" sz="2800" dirty="0">
                <a:solidFill>
                  <a:prstClr val="black">
                    <a:lumMod val="75000"/>
                    <a:lumOff val="25000"/>
                  </a:prstClr>
                </a:solidFill>
              </a:rPr>
              <a:t>，其中中国合格评定国家认可委员会和国防科技工业实验室认可委员会会组成一个评审专家组进行现场评审；省质量技术监督局单独委派评审专家组进行现场评审（</a:t>
            </a:r>
            <a:r>
              <a:rPr lang="zh-CN" altLang="en-US" sz="2800" dirty="0">
                <a:solidFill>
                  <a:srgbClr val="C00000"/>
                </a:solidFill>
              </a:rPr>
              <a:t>接受两次现场评审</a:t>
            </a:r>
            <a:r>
              <a:rPr lang="zh-CN" altLang="en-US" sz="2800" dirty="0">
                <a:solidFill>
                  <a:prstClr val="black">
                    <a:lumMod val="75000"/>
                    <a:lumOff val="25000"/>
                  </a:prstClr>
                </a:solidFill>
              </a:rPr>
              <a:t>）</a:t>
            </a:r>
          </a:p>
          <a:p>
            <a:endParaRPr lang="zh-CN" altLang="en-US" dirty="0"/>
          </a:p>
        </p:txBody>
      </p:sp>
    </p:spTree>
    <p:extLst>
      <p:ext uri="{BB962C8B-B14F-4D97-AF65-F5344CB8AC3E}">
        <p14:creationId xmlns:p14="http://schemas.microsoft.com/office/powerpoint/2010/main" val="423492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F189692-503C-40B9-9C46-556BA96D2540}"/>
              </a:ext>
            </a:extLst>
          </p:cNvPr>
          <p:cNvSpPr>
            <a:spLocks noGrp="1"/>
          </p:cNvSpPr>
          <p:nvPr>
            <p:ph type="title"/>
          </p:nvPr>
        </p:nvSpPr>
        <p:spPr/>
        <p:txBody>
          <a:bodyPr/>
          <a:lstStyle/>
          <a:p>
            <a:r>
              <a:rPr lang="zh-CN" altLang="en-US" dirty="0">
                <a:solidFill>
                  <a:srgbClr val="C00000"/>
                </a:solidFill>
              </a:rPr>
              <a:t>同时开展三种认可</a:t>
            </a:r>
          </a:p>
        </p:txBody>
      </p:sp>
      <p:sp>
        <p:nvSpPr>
          <p:cNvPr id="3" name="内容占位符 2">
            <a:extLst>
              <a:ext uri="{FF2B5EF4-FFF2-40B4-BE49-F238E27FC236}">
                <a16:creationId xmlns:a16="http://schemas.microsoft.com/office/drawing/2014/main" xmlns="" id="{779DF125-AC3A-49EA-8144-2BD5E2FB3D41}"/>
              </a:ext>
            </a:extLst>
          </p:cNvPr>
          <p:cNvSpPr>
            <a:spLocks noGrp="1"/>
          </p:cNvSpPr>
          <p:nvPr>
            <p:ph idx="1"/>
          </p:nvPr>
        </p:nvSpPr>
        <p:spPr>
          <a:xfrm>
            <a:off x="2367270" y="1698707"/>
            <a:ext cx="8915400" cy="4535183"/>
          </a:xfrm>
        </p:spPr>
        <p:txBody>
          <a:bodyPr>
            <a:normAutofit/>
          </a:bodyPr>
          <a:lstStyle/>
          <a:p>
            <a:pPr>
              <a:lnSpc>
                <a:spcPct val="150000"/>
              </a:lnSpc>
            </a:pPr>
            <a:r>
              <a:rPr lang="en-US" altLang="zh-CN" sz="2800" dirty="0"/>
              <a:t>CNAS</a:t>
            </a:r>
            <a:r>
              <a:rPr lang="zh-CN" altLang="en-US" sz="2800" dirty="0"/>
              <a:t>和</a:t>
            </a:r>
            <a:r>
              <a:rPr lang="en-US" altLang="zh-CN" sz="2800" dirty="0"/>
              <a:t>DILAC</a:t>
            </a:r>
            <a:r>
              <a:rPr lang="zh-CN" altLang="en-US" sz="2800" dirty="0"/>
              <a:t>和</a:t>
            </a:r>
            <a:r>
              <a:rPr lang="en-US" altLang="zh-CN" sz="2800" dirty="0"/>
              <a:t>CMA</a:t>
            </a:r>
            <a:r>
              <a:rPr lang="zh-CN" altLang="en-US" sz="2800" dirty="0"/>
              <a:t>（国家级）评审时，采取同步的评审方式，中国合格评定国家认可委员会和国防科技工业实验室认可委员会和国家认监委（国家授权</a:t>
            </a:r>
            <a:r>
              <a:rPr lang="en-US" altLang="zh-CN" sz="2800" dirty="0"/>
              <a:t>26</a:t>
            </a:r>
            <a:r>
              <a:rPr lang="zh-CN" altLang="en-US" sz="2800" dirty="0"/>
              <a:t>个行业评审组组织评审）</a:t>
            </a:r>
            <a:r>
              <a:rPr lang="zh-CN" altLang="en-US" sz="2800" dirty="0">
                <a:solidFill>
                  <a:srgbClr val="C00000"/>
                </a:solidFill>
              </a:rPr>
              <a:t>组成一个评审专家组进行现场评审</a:t>
            </a:r>
            <a:r>
              <a:rPr lang="zh-CN" altLang="en-US" sz="2800" dirty="0"/>
              <a:t>，减少实验室的负担，避免了重复评审。</a:t>
            </a:r>
          </a:p>
        </p:txBody>
      </p:sp>
    </p:spTree>
    <p:extLst>
      <p:ext uri="{BB962C8B-B14F-4D97-AF65-F5344CB8AC3E}">
        <p14:creationId xmlns:p14="http://schemas.microsoft.com/office/powerpoint/2010/main" val="2206475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98B928-2B5F-48AC-BA40-A6B9F2B66EB7}"/>
              </a:ext>
            </a:extLst>
          </p:cNvPr>
          <p:cNvSpPr>
            <a:spLocks noGrp="1"/>
          </p:cNvSpPr>
          <p:nvPr>
            <p:ph type="title"/>
          </p:nvPr>
        </p:nvSpPr>
        <p:spPr/>
        <p:txBody>
          <a:bodyPr>
            <a:normAutofit/>
          </a:bodyPr>
          <a:lstStyle/>
          <a:p>
            <a:r>
              <a:rPr lang="en-US" altLang="zh-CN" sz="5400" dirty="0"/>
              <a:t>outline</a:t>
            </a:r>
            <a:endParaRPr lang="zh-CN" altLang="en-US" sz="5400" dirty="0"/>
          </a:p>
        </p:txBody>
      </p:sp>
      <p:sp>
        <p:nvSpPr>
          <p:cNvPr id="3" name="内容占位符 2">
            <a:extLst>
              <a:ext uri="{FF2B5EF4-FFF2-40B4-BE49-F238E27FC236}">
                <a16:creationId xmlns:a16="http://schemas.microsoft.com/office/drawing/2014/main" xmlns="" id="{3E7057CD-0DFB-496F-859B-9B3F10C14FB1}"/>
              </a:ext>
            </a:extLst>
          </p:cNvPr>
          <p:cNvSpPr>
            <a:spLocks noGrp="1"/>
          </p:cNvSpPr>
          <p:nvPr>
            <p:ph idx="1"/>
          </p:nvPr>
        </p:nvSpPr>
        <p:spPr/>
        <p:txBody>
          <a:bodyPr>
            <a:normAutofit fontScale="85000" lnSpcReduction="20000"/>
          </a:bodyPr>
          <a:lstStyle/>
          <a:p>
            <a:pPr algn="ctr">
              <a:lnSpc>
                <a:spcPct val="170000"/>
              </a:lnSpc>
            </a:pPr>
            <a:r>
              <a:rPr lang="zh-CN" altLang="en-US" sz="4200" dirty="0"/>
              <a:t>计量认证与实验室认可简介</a:t>
            </a:r>
            <a:endParaRPr lang="en-US" altLang="zh-CN" sz="4200" dirty="0"/>
          </a:p>
          <a:p>
            <a:pPr algn="ctr">
              <a:lnSpc>
                <a:spcPct val="170000"/>
              </a:lnSpc>
            </a:pPr>
            <a:r>
              <a:rPr lang="zh-CN" altLang="en-US" sz="4200" dirty="0">
                <a:solidFill>
                  <a:srgbClr val="00B050"/>
                </a:solidFill>
              </a:rPr>
              <a:t>计量认证（</a:t>
            </a:r>
            <a:r>
              <a:rPr lang="en-US" altLang="zh-CN" sz="4200" dirty="0">
                <a:solidFill>
                  <a:srgbClr val="00B050"/>
                </a:solidFill>
              </a:rPr>
              <a:t>CMA</a:t>
            </a:r>
            <a:r>
              <a:rPr lang="zh-CN" altLang="en-US" sz="4200" dirty="0">
                <a:solidFill>
                  <a:srgbClr val="00B050"/>
                </a:solidFill>
              </a:rPr>
              <a:t>）申请</a:t>
            </a:r>
            <a:endParaRPr lang="en-US" altLang="zh-CN" sz="4200" dirty="0">
              <a:solidFill>
                <a:srgbClr val="00B050"/>
              </a:solidFill>
            </a:endParaRPr>
          </a:p>
          <a:p>
            <a:pPr algn="ctr">
              <a:lnSpc>
                <a:spcPct val="170000"/>
              </a:lnSpc>
            </a:pPr>
            <a:r>
              <a:rPr lang="zh-CN" altLang="en-US" sz="4200" dirty="0"/>
              <a:t>实验室认可</a:t>
            </a:r>
            <a:r>
              <a:rPr lang="en-US" altLang="zh-CN" sz="4200" dirty="0"/>
              <a:t>(CNAS)</a:t>
            </a:r>
            <a:r>
              <a:rPr lang="zh-CN" altLang="en-US" sz="4200" dirty="0"/>
              <a:t>申请</a:t>
            </a:r>
            <a:endParaRPr lang="en-US" altLang="zh-CN" sz="4200" dirty="0"/>
          </a:p>
          <a:p>
            <a:pPr algn="ctr">
              <a:lnSpc>
                <a:spcPct val="170000"/>
              </a:lnSpc>
            </a:pPr>
            <a:r>
              <a:rPr lang="zh-CN" altLang="en-US" sz="4200" dirty="0"/>
              <a:t>计量实验室建设与管理</a:t>
            </a:r>
            <a:endParaRPr lang="en-US" altLang="zh-CN" sz="4200" dirty="0"/>
          </a:p>
          <a:p>
            <a:endParaRPr lang="zh-CN" altLang="en-US" dirty="0"/>
          </a:p>
        </p:txBody>
      </p:sp>
    </p:spTree>
    <p:extLst>
      <p:ext uri="{BB962C8B-B14F-4D97-AF65-F5344CB8AC3E}">
        <p14:creationId xmlns:p14="http://schemas.microsoft.com/office/powerpoint/2010/main" val="3522811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计量认证（</a:t>
            </a:r>
            <a:r>
              <a:rPr lang="en-US" altLang="zh-CN" dirty="0"/>
              <a:t>CMA</a:t>
            </a:r>
            <a:r>
              <a:rPr lang="zh-CN" altLang="en-US" dirty="0"/>
              <a:t>）</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679628805"/>
              </p:ext>
            </p:extLst>
          </p:nvPr>
        </p:nvGraphicFramePr>
        <p:xfrm>
          <a:off x="1757941" y="180109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8859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77105" y="624110"/>
            <a:ext cx="8911687" cy="1280890"/>
          </a:xfrm>
        </p:spPr>
        <p:txBody>
          <a:bodyPr/>
          <a:lstStyle/>
          <a:p>
            <a:r>
              <a:rPr lang="en-US" altLang="zh-CN" b="1" dirty="0"/>
              <a:t>CMA</a:t>
            </a:r>
            <a:r>
              <a:rPr lang="zh-CN" altLang="en-US" b="1" dirty="0"/>
              <a:t>考核内容</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4272981498"/>
              </p:ext>
            </p:extLst>
          </p:nvPr>
        </p:nvGraphicFramePr>
        <p:xfrm>
          <a:off x="550506" y="438539"/>
          <a:ext cx="11408229" cy="4795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19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计量认证（</a:t>
            </a:r>
            <a:r>
              <a:rPr lang="en-US" altLang="zh-CN" dirty="0"/>
              <a:t>CMA</a:t>
            </a:r>
            <a:r>
              <a:rPr lang="zh-CN" altLang="en-US" dirty="0"/>
              <a:t>）</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47236032"/>
              </p:ext>
            </p:extLst>
          </p:nvPr>
        </p:nvGraphicFramePr>
        <p:xfrm>
          <a:off x="1757941" y="180109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600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0B7922-944A-46F7-827B-5E97DEEE9BC0}"/>
              </a:ext>
            </a:extLst>
          </p:cNvPr>
          <p:cNvSpPr>
            <a:spLocks noGrp="1"/>
          </p:cNvSpPr>
          <p:nvPr>
            <p:ph type="title"/>
          </p:nvPr>
        </p:nvSpPr>
        <p:spPr>
          <a:xfrm>
            <a:off x="2331668" y="204233"/>
            <a:ext cx="8911687" cy="1280890"/>
          </a:xfrm>
        </p:spPr>
        <p:txBody>
          <a:bodyPr/>
          <a:lstStyle/>
          <a:p>
            <a:r>
              <a:rPr lang="en-US" altLang="zh-CN" b="1" dirty="0"/>
              <a:t>CMA</a:t>
            </a:r>
            <a:r>
              <a:rPr lang="zh-CN" altLang="en-US" b="1" dirty="0"/>
              <a:t>基本要求</a:t>
            </a:r>
          </a:p>
        </p:txBody>
      </p:sp>
      <p:pic>
        <p:nvPicPr>
          <p:cNvPr id="4" name="内容占位符 3">
            <a:extLst>
              <a:ext uri="{FF2B5EF4-FFF2-40B4-BE49-F238E27FC236}">
                <a16:creationId xmlns:a16="http://schemas.microsoft.com/office/drawing/2014/main" xmlns="" id="{C51BE184-520B-4627-A557-25378115F39A}"/>
              </a:ext>
            </a:extLst>
          </p:cNvPr>
          <p:cNvPicPr>
            <a:picLocks noGrp="1" noChangeAspect="1"/>
          </p:cNvPicPr>
          <p:nvPr>
            <p:ph idx="1"/>
          </p:nvPr>
        </p:nvPicPr>
        <p:blipFill rotWithShape="1">
          <a:blip r:embed="rId2"/>
          <a:srcRect r="1179" b="66569"/>
          <a:stretch/>
        </p:blipFill>
        <p:spPr>
          <a:xfrm>
            <a:off x="1414462" y="1264555"/>
            <a:ext cx="9595438" cy="3110017"/>
          </a:xfrm>
          <a:prstGeom prst="rect">
            <a:avLst/>
          </a:prstGeom>
        </p:spPr>
      </p:pic>
    </p:spTree>
    <p:extLst>
      <p:ext uri="{BB962C8B-B14F-4D97-AF65-F5344CB8AC3E}">
        <p14:creationId xmlns:p14="http://schemas.microsoft.com/office/powerpoint/2010/main" val="1528480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98B928-2B5F-48AC-BA40-A6B9F2B66EB7}"/>
              </a:ext>
            </a:extLst>
          </p:cNvPr>
          <p:cNvSpPr>
            <a:spLocks noGrp="1"/>
          </p:cNvSpPr>
          <p:nvPr>
            <p:ph type="title"/>
          </p:nvPr>
        </p:nvSpPr>
        <p:spPr/>
        <p:txBody>
          <a:bodyPr>
            <a:normAutofit/>
          </a:bodyPr>
          <a:lstStyle/>
          <a:p>
            <a:r>
              <a:rPr lang="en-US" altLang="zh-CN" sz="5400" dirty="0"/>
              <a:t>outline</a:t>
            </a:r>
            <a:endParaRPr lang="zh-CN" altLang="en-US" sz="5400" dirty="0"/>
          </a:p>
        </p:txBody>
      </p:sp>
      <p:sp>
        <p:nvSpPr>
          <p:cNvPr id="3" name="内容占位符 2">
            <a:extLst>
              <a:ext uri="{FF2B5EF4-FFF2-40B4-BE49-F238E27FC236}">
                <a16:creationId xmlns:a16="http://schemas.microsoft.com/office/drawing/2014/main" xmlns="" id="{3E7057CD-0DFB-496F-859B-9B3F10C14FB1}"/>
              </a:ext>
            </a:extLst>
          </p:cNvPr>
          <p:cNvSpPr>
            <a:spLocks noGrp="1"/>
          </p:cNvSpPr>
          <p:nvPr>
            <p:ph idx="1"/>
          </p:nvPr>
        </p:nvSpPr>
        <p:spPr/>
        <p:txBody>
          <a:bodyPr>
            <a:normAutofit fontScale="85000" lnSpcReduction="20000"/>
          </a:bodyPr>
          <a:lstStyle/>
          <a:p>
            <a:pPr algn="ctr">
              <a:lnSpc>
                <a:spcPct val="170000"/>
              </a:lnSpc>
            </a:pPr>
            <a:r>
              <a:rPr lang="zh-CN" altLang="en-US" sz="4200" dirty="0">
                <a:solidFill>
                  <a:srgbClr val="00B050"/>
                </a:solidFill>
              </a:rPr>
              <a:t>计量认证与实验室认可简介</a:t>
            </a:r>
            <a:endParaRPr lang="en-US" altLang="zh-CN" sz="4200" dirty="0">
              <a:solidFill>
                <a:srgbClr val="00B050"/>
              </a:solidFill>
            </a:endParaRPr>
          </a:p>
          <a:p>
            <a:pPr algn="ctr">
              <a:lnSpc>
                <a:spcPct val="170000"/>
              </a:lnSpc>
            </a:pPr>
            <a:r>
              <a:rPr lang="zh-CN" altLang="en-US" sz="4200" dirty="0"/>
              <a:t>计量认证（</a:t>
            </a:r>
            <a:r>
              <a:rPr lang="en-US" altLang="zh-CN" sz="4200" dirty="0"/>
              <a:t>CMA</a:t>
            </a:r>
            <a:r>
              <a:rPr lang="zh-CN" altLang="en-US" sz="4200" dirty="0"/>
              <a:t>）申请</a:t>
            </a:r>
            <a:endParaRPr lang="en-US" altLang="zh-CN" sz="4200" dirty="0"/>
          </a:p>
          <a:p>
            <a:pPr algn="ctr">
              <a:lnSpc>
                <a:spcPct val="170000"/>
              </a:lnSpc>
            </a:pPr>
            <a:r>
              <a:rPr lang="zh-CN" altLang="en-US" sz="4200" dirty="0"/>
              <a:t>实验室认可</a:t>
            </a:r>
            <a:r>
              <a:rPr lang="en-US" altLang="zh-CN" sz="4200" dirty="0"/>
              <a:t>(CNAS)</a:t>
            </a:r>
            <a:r>
              <a:rPr lang="zh-CN" altLang="en-US" sz="4200" dirty="0"/>
              <a:t>申请</a:t>
            </a:r>
            <a:endParaRPr lang="en-US" altLang="zh-CN" sz="4200" dirty="0"/>
          </a:p>
          <a:p>
            <a:pPr algn="ctr">
              <a:lnSpc>
                <a:spcPct val="170000"/>
              </a:lnSpc>
            </a:pPr>
            <a:r>
              <a:rPr lang="zh-CN" altLang="en-US" sz="4200" dirty="0"/>
              <a:t>计量实验室建设与管理</a:t>
            </a:r>
            <a:endParaRPr lang="en-US" altLang="zh-CN" sz="4200" dirty="0"/>
          </a:p>
          <a:p>
            <a:endParaRPr lang="zh-CN" altLang="en-US" dirty="0"/>
          </a:p>
        </p:txBody>
      </p:sp>
    </p:spTree>
    <p:extLst>
      <p:ext uri="{BB962C8B-B14F-4D97-AF65-F5344CB8AC3E}">
        <p14:creationId xmlns:p14="http://schemas.microsoft.com/office/powerpoint/2010/main" val="3157326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0B7922-944A-46F7-827B-5E97DEEE9BC0}"/>
              </a:ext>
            </a:extLst>
          </p:cNvPr>
          <p:cNvSpPr>
            <a:spLocks noGrp="1"/>
          </p:cNvSpPr>
          <p:nvPr>
            <p:ph type="title"/>
          </p:nvPr>
        </p:nvSpPr>
        <p:spPr>
          <a:xfrm>
            <a:off x="2331668" y="204233"/>
            <a:ext cx="8911687" cy="1280890"/>
          </a:xfrm>
        </p:spPr>
        <p:txBody>
          <a:bodyPr/>
          <a:lstStyle/>
          <a:p>
            <a:r>
              <a:rPr lang="en-US" altLang="zh-CN" b="1" dirty="0"/>
              <a:t>CMA</a:t>
            </a:r>
            <a:r>
              <a:rPr lang="zh-CN" altLang="en-US" b="1" dirty="0"/>
              <a:t>基本要求</a:t>
            </a:r>
          </a:p>
        </p:txBody>
      </p:sp>
      <p:pic>
        <p:nvPicPr>
          <p:cNvPr id="4" name="内容占位符 3">
            <a:extLst>
              <a:ext uri="{FF2B5EF4-FFF2-40B4-BE49-F238E27FC236}">
                <a16:creationId xmlns:a16="http://schemas.microsoft.com/office/drawing/2014/main" xmlns="" id="{C51BE184-520B-4627-A557-25378115F39A}"/>
              </a:ext>
            </a:extLst>
          </p:cNvPr>
          <p:cNvPicPr>
            <a:picLocks noGrp="1" noChangeAspect="1"/>
          </p:cNvPicPr>
          <p:nvPr>
            <p:ph idx="1"/>
          </p:nvPr>
        </p:nvPicPr>
        <p:blipFill rotWithShape="1">
          <a:blip r:embed="rId2"/>
          <a:srcRect l="762" t="32874"/>
          <a:stretch/>
        </p:blipFill>
        <p:spPr>
          <a:xfrm>
            <a:off x="1539079" y="1007707"/>
            <a:ext cx="8912187" cy="5775648"/>
          </a:xfrm>
          <a:prstGeom prst="rect">
            <a:avLst/>
          </a:prstGeom>
        </p:spPr>
      </p:pic>
    </p:spTree>
    <p:extLst>
      <p:ext uri="{BB962C8B-B14F-4D97-AF65-F5344CB8AC3E}">
        <p14:creationId xmlns:p14="http://schemas.microsoft.com/office/powerpoint/2010/main" val="3796994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466E44-CE6C-437D-959A-6E3CB5EC2F9F}"/>
              </a:ext>
            </a:extLst>
          </p:cNvPr>
          <p:cNvSpPr>
            <a:spLocks noGrp="1"/>
          </p:cNvSpPr>
          <p:nvPr>
            <p:ph type="title"/>
          </p:nvPr>
        </p:nvSpPr>
        <p:spPr>
          <a:xfrm>
            <a:off x="2247692" y="232225"/>
            <a:ext cx="8911687" cy="1280890"/>
          </a:xfrm>
        </p:spPr>
        <p:txBody>
          <a:bodyPr/>
          <a:lstStyle/>
          <a:p>
            <a:r>
              <a:rPr lang="en-US" altLang="zh-CN" b="1" dirty="0"/>
              <a:t>CMA</a:t>
            </a:r>
            <a:r>
              <a:rPr lang="zh-CN" altLang="en-US" b="1" dirty="0"/>
              <a:t>基本要求</a:t>
            </a:r>
          </a:p>
        </p:txBody>
      </p:sp>
      <p:sp>
        <p:nvSpPr>
          <p:cNvPr id="3" name="内容占位符 2"/>
          <p:cNvSpPr>
            <a:spLocks noGrp="1"/>
          </p:cNvSpPr>
          <p:nvPr>
            <p:ph idx="1"/>
          </p:nvPr>
        </p:nvSpPr>
        <p:spPr/>
        <p:txBody>
          <a:bodyPr/>
          <a:lstStyle/>
          <a:p>
            <a:endParaRPr lang="zh-CN" altLang="en-US" dirty="0"/>
          </a:p>
        </p:txBody>
      </p:sp>
      <p:pic>
        <p:nvPicPr>
          <p:cNvPr id="5" name="内容占位符 3">
            <a:extLst>
              <a:ext uri="{FF2B5EF4-FFF2-40B4-BE49-F238E27FC236}">
                <a16:creationId xmlns:a16="http://schemas.microsoft.com/office/drawing/2014/main" xmlns="" id="{C845DEEB-A40E-4614-A6D2-1E3F1EE809B1}"/>
              </a:ext>
            </a:extLst>
          </p:cNvPr>
          <p:cNvPicPr>
            <a:picLocks noChangeAspect="1"/>
          </p:cNvPicPr>
          <p:nvPr/>
        </p:nvPicPr>
        <p:blipFill rotWithShape="1">
          <a:blip r:embed="rId2"/>
          <a:srcRect l="19203" r="-58" b="45935"/>
          <a:stretch/>
        </p:blipFill>
        <p:spPr>
          <a:xfrm>
            <a:off x="2082702" y="994983"/>
            <a:ext cx="9311362" cy="5657744"/>
          </a:xfrm>
          <a:prstGeom prst="rect">
            <a:avLst/>
          </a:prstGeom>
        </p:spPr>
      </p:pic>
    </p:spTree>
    <p:extLst>
      <p:ext uri="{BB962C8B-B14F-4D97-AF65-F5344CB8AC3E}">
        <p14:creationId xmlns:p14="http://schemas.microsoft.com/office/powerpoint/2010/main" val="339856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466E44-CE6C-437D-959A-6E3CB5EC2F9F}"/>
              </a:ext>
            </a:extLst>
          </p:cNvPr>
          <p:cNvSpPr>
            <a:spLocks noGrp="1"/>
          </p:cNvSpPr>
          <p:nvPr>
            <p:ph type="title"/>
          </p:nvPr>
        </p:nvSpPr>
        <p:spPr>
          <a:xfrm>
            <a:off x="2247692" y="232225"/>
            <a:ext cx="8911687" cy="1280890"/>
          </a:xfrm>
        </p:spPr>
        <p:txBody>
          <a:bodyPr/>
          <a:lstStyle/>
          <a:p>
            <a:r>
              <a:rPr lang="en-US" altLang="zh-CN" b="1" dirty="0"/>
              <a:t>CMA</a:t>
            </a:r>
            <a:r>
              <a:rPr lang="zh-CN" altLang="en-US" b="1" dirty="0"/>
              <a:t>基本要求</a:t>
            </a:r>
          </a:p>
        </p:txBody>
      </p:sp>
      <p:pic>
        <p:nvPicPr>
          <p:cNvPr id="4" name="内容占位符 3">
            <a:extLst>
              <a:ext uri="{FF2B5EF4-FFF2-40B4-BE49-F238E27FC236}">
                <a16:creationId xmlns:a16="http://schemas.microsoft.com/office/drawing/2014/main" xmlns="" id="{C845DEEB-A40E-4614-A6D2-1E3F1EE809B1}"/>
              </a:ext>
            </a:extLst>
          </p:cNvPr>
          <p:cNvPicPr>
            <a:picLocks noGrp="1" noChangeAspect="1"/>
          </p:cNvPicPr>
          <p:nvPr>
            <p:ph idx="1"/>
          </p:nvPr>
        </p:nvPicPr>
        <p:blipFill rotWithShape="1">
          <a:blip r:embed="rId2"/>
          <a:srcRect l="1276" t="53506" r="959"/>
          <a:stretch/>
        </p:blipFill>
        <p:spPr>
          <a:xfrm>
            <a:off x="602247" y="1408923"/>
            <a:ext cx="11064185" cy="4781302"/>
          </a:xfrm>
          <a:prstGeom prst="rect">
            <a:avLst/>
          </a:prstGeom>
        </p:spPr>
      </p:pic>
    </p:spTree>
    <p:extLst>
      <p:ext uri="{BB962C8B-B14F-4D97-AF65-F5344CB8AC3E}">
        <p14:creationId xmlns:p14="http://schemas.microsoft.com/office/powerpoint/2010/main" val="1020274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计量认证（</a:t>
            </a:r>
            <a:r>
              <a:rPr lang="en-US" altLang="zh-CN" dirty="0"/>
              <a:t>CMA</a:t>
            </a:r>
            <a:r>
              <a:rPr lang="zh-CN" altLang="en-US" dirty="0"/>
              <a:t>）</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98906288"/>
              </p:ext>
            </p:extLst>
          </p:nvPr>
        </p:nvGraphicFramePr>
        <p:xfrm>
          <a:off x="1757941" y="180109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372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内容占位符 7">
            <a:extLst>
              <a:ext uri="{FF2B5EF4-FFF2-40B4-BE49-F238E27FC236}">
                <a16:creationId xmlns:a16="http://schemas.microsoft.com/office/drawing/2014/main" xmlns="" id="{18E72AD8-5429-4958-A60D-F275E2587FF1}"/>
              </a:ext>
            </a:extLst>
          </p:cNvPr>
          <p:cNvGraphicFramePr>
            <a:graphicFrameLocks noGrp="1"/>
          </p:cNvGraphicFramePr>
          <p:nvPr>
            <p:ph idx="1"/>
            <p:extLst>
              <p:ext uri="{D42A27DB-BD31-4B8C-83A1-F6EECF244321}">
                <p14:modId xmlns:p14="http://schemas.microsoft.com/office/powerpoint/2010/main" val="983196894"/>
              </p:ext>
            </p:extLst>
          </p:nvPr>
        </p:nvGraphicFramePr>
        <p:xfrm>
          <a:off x="1957424" y="798990"/>
          <a:ext cx="9827580" cy="605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7264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98B928-2B5F-48AC-BA40-A6B9F2B66EB7}"/>
              </a:ext>
            </a:extLst>
          </p:cNvPr>
          <p:cNvSpPr>
            <a:spLocks noGrp="1"/>
          </p:cNvSpPr>
          <p:nvPr>
            <p:ph type="title"/>
          </p:nvPr>
        </p:nvSpPr>
        <p:spPr/>
        <p:txBody>
          <a:bodyPr>
            <a:normAutofit/>
          </a:bodyPr>
          <a:lstStyle/>
          <a:p>
            <a:r>
              <a:rPr lang="en-US" altLang="zh-CN" sz="5400" dirty="0"/>
              <a:t>outline</a:t>
            </a:r>
            <a:endParaRPr lang="zh-CN" altLang="en-US" sz="5400" dirty="0"/>
          </a:p>
        </p:txBody>
      </p:sp>
      <p:sp>
        <p:nvSpPr>
          <p:cNvPr id="3" name="内容占位符 2">
            <a:extLst>
              <a:ext uri="{FF2B5EF4-FFF2-40B4-BE49-F238E27FC236}">
                <a16:creationId xmlns:a16="http://schemas.microsoft.com/office/drawing/2014/main" xmlns="" id="{3E7057CD-0DFB-496F-859B-9B3F10C14FB1}"/>
              </a:ext>
            </a:extLst>
          </p:cNvPr>
          <p:cNvSpPr>
            <a:spLocks noGrp="1"/>
          </p:cNvSpPr>
          <p:nvPr>
            <p:ph idx="1"/>
          </p:nvPr>
        </p:nvSpPr>
        <p:spPr/>
        <p:txBody>
          <a:bodyPr>
            <a:normAutofit fontScale="85000" lnSpcReduction="20000"/>
          </a:bodyPr>
          <a:lstStyle/>
          <a:p>
            <a:pPr algn="ctr">
              <a:lnSpc>
                <a:spcPct val="170000"/>
              </a:lnSpc>
            </a:pPr>
            <a:r>
              <a:rPr lang="zh-CN" altLang="en-US" sz="4200" dirty="0"/>
              <a:t>计量认证与实验室认可简介</a:t>
            </a:r>
            <a:endParaRPr lang="en-US" altLang="zh-CN" sz="4200" dirty="0"/>
          </a:p>
          <a:p>
            <a:pPr algn="ctr">
              <a:lnSpc>
                <a:spcPct val="170000"/>
              </a:lnSpc>
            </a:pPr>
            <a:r>
              <a:rPr lang="zh-CN" altLang="en-US" sz="4200" dirty="0"/>
              <a:t>计量认证（</a:t>
            </a:r>
            <a:r>
              <a:rPr lang="en-US" altLang="zh-CN" sz="4200" dirty="0"/>
              <a:t>CMA</a:t>
            </a:r>
            <a:r>
              <a:rPr lang="zh-CN" altLang="en-US" sz="4200" dirty="0"/>
              <a:t>）申请</a:t>
            </a:r>
            <a:endParaRPr lang="en-US" altLang="zh-CN" sz="4200" dirty="0"/>
          </a:p>
          <a:p>
            <a:pPr algn="ctr">
              <a:lnSpc>
                <a:spcPct val="170000"/>
              </a:lnSpc>
            </a:pPr>
            <a:r>
              <a:rPr lang="zh-CN" altLang="en-US" sz="4200" dirty="0">
                <a:solidFill>
                  <a:srgbClr val="00B050"/>
                </a:solidFill>
              </a:rPr>
              <a:t>实验室认可</a:t>
            </a:r>
            <a:r>
              <a:rPr lang="en-US" altLang="zh-CN" sz="4200" dirty="0">
                <a:solidFill>
                  <a:srgbClr val="00B050"/>
                </a:solidFill>
              </a:rPr>
              <a:t>(CNAS)</a:t>
            </a:r>
            <a:r>
              <a:rPr lang="zh-CN" altLang="en-US" sz="4200" dirty="0">
                <a:solidFill>
                  <a:srgbClr val="00B050"/>
                </a:solidFill>
              </a:rPr>
              <a:t>申请</a:t>
            </a:r>
            <a:endParaRPr lang="en-US" altLang="zh-CN" sz="4200" dirty="0">
              <a:solidFill>
                <a:srgbClr val="00B050"/>
              </a:solidFill>
            </a:endParaRPr>
          </a:p>
          <a:p>
            <a:pPr algn="ctr">
              <a:lnSpc>
                <a:spcPct val="170000"/>
              </a:lnSpc>
            </a:pPr>
            <a:r>
              <a:rPr lang="zh-CN" altLang="en-US" sz="4200" dirty="0"/>
              <a:t>计量实验室建设与管理</a:t>
            </a:r>
            <a:endParaRPr lang="en-US" altLang="zh-CN" sz="4200" dirty="0"/>
          </a:p>
          <a:p>
            <a:endParaRPr lang="zh-CN" altLang="en-US" dirty="0"/>
          </a:p>
        </p:txBody>
      </p:sp>
    </p:spTree>
    <p:extLst>
      <p:ext uri="{BB962C8B-B14F-4D97-AF65-F5344CB8AC3E}">
        <p14:creationId xmlns:p14="http://schemas.microsoft.com/office/powerpoint/2010/main" val="19892928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实验室认可（</a:t>
            </a:r>
            <a:r>
              <a:rPr lang="en-US" altLang="zh-CN" dirty="0"/>
              <a:t>CNAS</a:t>
            </a:r>
            <a:r>
              <a:rPr lang="zh-CN" altLang="en-US" dirty="0"/>
              <a: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314503413"/>
              </p:ext>
            </p:extLst>
          </p:nvPr>
        </p:nvGraphicFramePr>
        <p:xfrm>
          <a:off x="2090449" y="158288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387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6AC906-DBB0-48FE-84F1-28329855026D}"/>
              </a:ext>
            </a:extLst>
          </p:cNvPr>
          <p:cNvSpPr>
            <a:spLocks noGrp="1"/>
          </p:cNvSpPr>
          <p:nvPr>
            <p:ph type="title"/>
          </p:nvPr>
        </p:nvSpPr>
        <p:spPr/>
        <p:txBody>
          <a:bodyPr/>
          <a:lstStyle/>
          <a:p>
            <a:r>
              <a:rPr lang="zh-CN" altLang="en-US" dirty="0"/>
              <a:t>实验室认可基本要求</a:t>
            </a:r>
          </a:p>
        </p:txBody>
      </p:sp>
      <p:sp>
        <p:nvSpPr>
          <p:cNvPr id="3" name="内容占位符 2"/>
          <p:cNvSpPr>
            <a:spLocks noGrp="1"/>
          </p:cNvSpPr>
          <p:nvPr>
            <p:ph idx="1"/>
          </p:nvPr>
        </p:nvSpPr>
        <p:spPr/>
        <p:txBody>
          <a:bodyPr/>
          <a:lstStyle/>
          <a:p>
            <a:endParaRPr lang="zh-CN" altLang="en-US"/>
          </a:p>
        </p:txBody>
      </p:sp>
      <p:pic>
        <p:nvPicPr>
          <p:cNvPr id="5" name="内容占位符 3">
            <a:extLst>
              <a:ext uri="{FF2B5EF4-FFF2-40B4-BE49-F238E27FC236}">
                <a16:creationId xmlns:a16="http://schemas.microsoft.com/office/drawing/2014/main" xmlns="" id="{CF641443-CE5F-4C4C-99BA-E0D9C275C637}"/>
              </a:ext>
            </a:extLst>
          </p:cNvPr>
          <p:cNvPicPr>
            <a:picLocks noChangeAspect="1"/>
          </p:cNvPicPr>
          <p:nvPr/>
        </p:nvPicPr>
        <p:blipFill rotWithShape="1">
          <a:blip r:embed="rId2"/>
          <a:srcRect l="724" t="1966" r="1702"/>
          <a:stretch/>
        </p:blipFill>
        <p:spPr>
          <a:xfrm>
            <a:off x="862172" y="1496291"/>
            <a:ext cx="10536656" cy="4156364"/>
          </a:xfrm>
          <a:prstGeom prst="rect">
            <a:avLst/>
          </a:prstGeom>
        </p:spPr>
      </p:pic>
    </p:spTree>
    <p:extLst>
      <p:ext uri="{BB962C8B-B14F-4D97-AF65-F5344CB8AC3E}">
        <p14:creationId xmlns:p14="http://schemas.microsoft.com/office/powerpoint/2010/main" val="15437589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6AC906-DBB0-48FE-84F1-28329855026D}"/>
              </a:ext>
            </a:extLst>
          </p:cNvPr>
          <p:cNvSpPr>
            <a:spLocks noGrp="1"/>
          </p:cNvSpPr>
          <p:nvPr>
            <p:ph type="title"/>
          </p:nvPr>
        </p:nvSpPr>
        <p:spPr>
          <a:xfrm>
            <a:off x="2350329" y="176240"/>
            <a:ext cx="8911687" cy="1280890"/>
          </a:xfrm>
        </p:spPr>
        <p:txBody>
          <a:bodyPr/>
          <a:lstStyle/>
          <a:p>
            <a:r>
              <a:rPr lang="zh-CN" altLang="en-US" dirty="0"/>
              <a:t>实验室认可基本要求</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15" y="1012665"/>
            <a:ext cx="10164078" cy="534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内容占位符 2"/>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3503132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96AC906-DBB0-48FE-84F1-28329855026D}"/>
              </a:ext>
            </a:extLst>
          </p:cNvPr>
          <p:cNvSpPr>
            <a:spLocks noGrp="1"/>
          </p:cNvSpPr>
          <p:nvPr>
            <p:ph type="title"/>
          </p:nvPr>
        </p:nvSpPr>
        <p:spPr/>
        <p:txBody>
          <a:bodyPr/>
          <a:lstStyle/>
          <a:p>
            <a:r>
              <a:rPr lang="zh-CN" altLang="en-US" dirty="0"/>
              <a:t>实验室认可基本要求</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612"/>
          <a:stretch/>
        </p:blipFill>
        <p:spPr bwMode="auto">
          <a:xfrm>
            <a:off x="486011" y="2078185"/>
            <a:ext cx="11401192" cy="2047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9606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899964023"/>
              </p:ext>
            </p:extLst>
          </p:nvPr>
        </p:nvGraphicFramePr>
        <p:xfrm>
          <a:off x="2339831" y="167953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4481" y="4751711"/>
            <a:ext cx="1040670" cy="461665"/>
          </a:xfrm>
          <a:prstGeom prst="rect">
            <a:avLst/>
          </a:prstGeom>
          <a:noFill/>
        </p:spPr>
        <p:txBody>
          <a:bodyPr wrap="none" rtlCol="0">
            <a:spAutoFit/>
          </a:bodyPr>
          <a:lstStyle/>
          <a:p>
            <a:r>
              <a:rPr lang="en-US" altLang="zh-CN" sz="2400" b="1" dirty="0"/>
              <a:t>CNAS</a:t>
            </a:r>
            <a:endParaRPr lang="zh-CN" altLang="en-US" sz="2400" b="1" dirty="0"/>
          </a:p>
        </p:txBody>
      </p:sp>
      <p:sp>
        <p:nvSpPr>
          <p:cNvPr id="6" name="TextBox 5"/>
          <p:cNvSpPr txBox="1"/>
          <p:nvPr/>
        </p:nvSpPr>
        <p:spPr>
          <a:xfrm>
            <a:off x="3737262" y="4765925"/>
            <a:ext cx="944489" cy="461665"/>
          </a:xfrm>
          <a:prstGeom prst="rect">
            <a:avLst/>
          </a:prstGeom>
          <a:noFill/>
        </p:spPr>
        <p:txBody>
          <a:bodyPr wrap="none" rtlCol="0">
            <a:spAutoFit/>
          </a:bodyPr>
          <a:lstStyle/>
          <a:p>
            <a:r>
              <a:rPr lang="en-US" altLang="zh-CN" sz="2400" b="1" dirty="0"/>
              <a:t>CMA</a:t>
            </a:r>
            <a:endParaRPr lang="zh-CN" altLang="en-US" sz="2400" b="1" dirty="0"/>
          </a:p>
        </p:txBody>
      </p:sp>
    </p:spTree>
    <p:extLst>
      <p:ext uri="{BB962C8B-B14F-4D97-AF65-F5344CB8AC3E}">
        <p14:creationId xmlns:p14="http://schemas.microsoft.com/office/powerpoint/2010/main" val="3643110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A5AC623-3CA2-4EBF-9EF7-037921A4A673}"/>
              </a:ext>
            </a:extLst>
          </p:cNvPr>
          <p:cNvSpPr>
            <a:spLocks noGrp="1"/>
          </p:cNvSpPr>
          <p:nvPr>
            <p:ph type="title"/>
          </p:nvPr>
        </p:nvSpPr>
        <p:spPr/>
        <p:txBody>
          <a:bodyPr/>
          <a:lstStyle/>
          <a:p>
            <a:r>
              <a:rPr lang="zh-CN" altLang="en-US" dirty="0" smtClean="0"/>
              <a:t>实验室认可    </a:t>
            </a:r>
            <a:r>
              <a:rPr lang="en-US" altLang="zh-CN" dirty="0" smtClean="0"/>
              <a:t> </a:t>
            </a:r>
            <a:r>
              <a:rPr lang="zh-CN" altLang="en-US" dirty="0"/>
              <a:t>人员要求</a:t>
            </a:r>
          </a:p>
        </p:txBody>
      </p:sp>
      <p:pic>
        <p:nvPicPr>
          <p:cNvPr id="5" name="图片 4">
            <a:extLst>
              <a:ext uri="{FF2B5EF4-FFF2-40B4-BE49-F238E27FC236}">
                <a16:creationId xmlns:a16="http://schemas.microsoft.com/office/drawing/2014/main" xmlns="" id="{EB88909C-5E35-42A0-8E2A-EF92DCFF822A}"/>
              </a:ext>
            </a:extLst>
          </p:cNvPr>
          <p:cNvPicPr>
            <a:picLocks noChangeAspect="1"/>
          </p:cNvPicPr>
          <p:nvPr/>
        </p:nvPicPr>
        <p:blipFill rotWithShape="1">
          <a:blip r:embed="rId2"/>
          <a:srcRect b="13561"/>
          <a:stretch/>
        </p:blipFill>
        <p:spPr>
          <a:xfrm>
            <a:off x="1354282" y="1742848"/>
            <a:ext cx="10837718" cy="3906981"/>
          </a:xfrm>
          <a:prstGeom prst="rect">
            <a:avLst/>
          </a:prstGeom>
        </p:spPr>
      </p:pic>
      <p:sp>
        <p:nvSpPr>
          <p:cNvPr id="6" name="内容占位符 5"/>
          <p:cNvSpPr>
            <a:spLocks noGrp="1"/>
          </p:cNvSpPr>
          <p:nvPr>
            <p:ph idx="1"/>
          </p:nvPr>
        </p:nvSpPr>
        <p:spPr/>
        <p:txBody>
          <a:bodyPr/>
          <a:lstStyle/>
          <a:p>
            <a:endParaRPr lang="zh-CN" altLang="en-US" dirty="0"/>
          </a:p>
        </p:txBody>
      </p:sp>
      <p:sp>
        <p:nvSpPr>
          <p:cNvPr id="3" name="箭头: 右 2">
            <a:extLst>
              <a:ext uri="{FF2B5EF4-FFF2-40B4-BE49-F238E27FC236}">
                <a16:creationId xmlns:a16="http://schemas.microsoft.com/office/drawing/2014/main" xmlns="" id="{1413E70D-F5F6-4F64-ACF2-66409450887E}"/>
              </a:ext>
            </a:extLst>
          </p:cNvPr>
          <p:cNvSpPr/>
          <p:nvPr/>
        </p:nvSpPr>
        <p:spPr>
          <a:xfrm>
            <a:off x="5062807" y="927366"/>
            <a:ext cx="523783" cy="83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4755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实验室认可（</a:t>
            </a:r>
            <a:r>
              <a:rPr lang="en-US" altLang="zh-CN" dirty="0"/>
              <a:t>CNAS</a:t>
            </a:r>
            <a:r>
              <a:rPr lang="zh-CN" altLang="en-US" dirty="0"/>
              <a: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504849711"/>
              </p:ext>
            </p:extLst>
          </p:nvPr>
        </p:nvGraphicFramePr>
        <p:xfrm>
          <a:off x="2090449" y="158288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674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73782" y="229989"/>
            <a:ext cx="8911687" cy="1280890"/>
          </a:xfrm>
        </p:spPr>
        <p:txBody>
          <a:bodyPr/>
          <a:lstStyle/>
          <a:p>
            <a:r>
              <a:rPr lang="en-US" altLang="zh-CN" dirty="0"/>
              <a:t>CNAS</a:t>
            </a:r>
            <a:r>
              <a:rPr lang="zh-CN" altLang="en-US" dirty="0"/>
              <a:t>实验室认可导读</a:t>
            </a:r>
          </a:p>
        </p:txBody>
      </p:sp>
      <p:sp>
        <p:nvSpPr>
          <p:cNvPr id="3" name="内容占位符 2"/>
          <p:cNvSpPr>
            <a:spLocks noGrp="1"/>
          </p:cNvSpPr>
          <p:nvPr>
            <p:ph idx="1"/>
          </p:nvPr>
        </p:nvSpPr>
        <p:spPr/>
        <p:txBody>
          <a:bodyPr/>
          <a:lstStyle/>
          <a:p>
            <a:endParaRPr lang="zh-CN" altLang="en-US" dirty="0"/>
          </a:p>
        </p:txBody>
      </p:sp>
      <p:grpSp>
        <p:nvGrpSpPr>
          <p:cNvPr id="4" name="Group 1"/>
          <p:cNvGrpSpPr>
            <a:grpSpLocks/>
          </p:cNvGrpSpPr>
          <p:nvPr/>
        </p:nvGrpSpPr>
        <p:grpSpPr bwMode="auto">
          <a:xfrm>
            <a:off x="602123" y="1186164"/>
            <a:ext cx="10827202" cy="5173436"/>
            <a:chOff x="0" y="0"/>
            <a:chExt cx="6180" cy="2820"/>
          </a:xfrm>
        </p:grpSpPr>
        <p:pic>
          <p:nvPicPr>
            <p:cNvPr id="1029" name="Picture 5" descr="C:\Users\zwh\AppData\Local\Temp\EHWKJE\认可资料\思维导图\打包版本\freemind版本\修改后版本\201611版\2016年11月版\实验室认可导读-20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80" cy="28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0">
              <a:hlinkClick r:id="rId3"/>
            </p:cNvPr>
            <p:cNvSpPr>
              <a:spLocks noChangeAspect="1" noChangeArrowheads="1"/>
            </p:cNvSpPr>
            <p:nvPr/>
          </p:nvSpPr>
          <p:spPr bwMode="auto">
            <a:xfrm>
              <a:off x="2826" y="1968"/>
              <a:ext cx="384" cy="38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6" name="Rectangle 39">
              <a:hlinkClick r:id="rId4"/>
            </p:cNvPr>
            <p:cNvSpPr>
              <a:spLocks noChangeArrowheads="1"/>
            </p:cNvSpPr>
            <p:nvPr/>
          </p:nvSpPr>
          <p:spPr bwMode="auto">
            <a:xfrm>
              <a:off x="4338" y="2652"/>
              <a:ext cx="18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7" name="Rectangle 38">
              <a:hlinkClick r:id="rId5"/>
            </p:cNvPr>
            <p:cNvSpPr>
              <a:spLocks noChangeArrowheads="1"/>
            </p:cNvSpPr>
            <p:nvPr/>
          </p:nvSpPr>
          <p:spPr bwMode="auto">
            <a:xfrm>
              <a:off x="4320" y="2280"/>
              <a:ext cx="184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8" name="Rectangle 37">
              <a:hlinkClick r:id="rId6"/>
            </p:cNvPr>
            <p:cNvSpPr>
              <a:spLocks noChangeArrowheads="1"/>
            </p:cNvSpPr>
            <p:nvPr/>
          </p:nvSpPr>
          <p:spPr bwMode="auto">
            <a:xfrm>
              <a:off x="3744" y="2112"/>
              <a:ext cx="68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36">
              <a:hlinkClick r:id="rId7"/>
            </p:cNvPr>
            <p:cNvSpPr>
              <a:spLocks noChangeArrowheads="1"/>
            </p:cNvSpPr>
            <p:nvPr/>
          </p:nvSpPr>
          <p:spPr bwMode="auto">
            <a:xfrm>
              <a:off x="3750" y="1914"/>
              <a:ext cx="58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35">
              <a:hlinkClick r:id="rId8"/>
            </p:cNvPr>
            <p:cNvSpPr>
              <a:spLocks noChangeArrowheads="1"/>
            </p:cNvSpPr>
            <p:nvPr/>
          </p:nvSpPr>
          <p:spPr bwMode="auto">
            <a:xfrm>
              <a:off x="4968" y="1764"/>
              <a:ext cx="112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34">
              <a:hlinkClick r:id="rId9"/>
            </p:cNvPr>
            <p:cNvSpPr>
              <a:spLocks noChangeArrowheads="1"/>
            </p:cNvSpPr>
            <p:nvPr/>
          </p:nvSpPr>
          <p:spPr bwMode="auto">
            <a:xfrm>
              <a:off x="4974" y="1620"/>
              <a:ext cx="111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33">
              <a:hlinkClick r:id="rId10"/>
            </p:cNvPr>
            <p:cNvSpPr>
              <a:spLocks noChangeArrowheads="1"/>
            </p:cNvSpPr>
            <p:nvPr/>
          </p:nvSpPr>
          <p:spPr bwMode="auto">
            <a:xfrm>
              <a:off x="4962" y="1476"/>
              <a:ext cx="120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32">
              <a:hlinkClick r:id="rId11"/>
            </p:cNvPr>
            <p:cNvSpPr>
              <a:spLocks noChangeArrowheads="1"/>
            </p:cNvSpPr>
            <p:nvPr/>
          </p:nvSpPr>
          <p:spPr bwMode="auto">
            <a:xfrm>
              <a:off x="4962" y="1194"/>
              <a:ext cx="116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31">
              <a:hlinkClick r:id="rId12"/>
            </p:cNvPr>
            <p:cNvSpPr>
              <a:spLocks noChangeArrowheads="1"/>
            </p:cNvSpPr>
            <p:nvPr/>
          </p:nvSpPr>
          <p:spPr bwMode="auto">
            <a:xfrm>
              <a:off x="4968" y="1050"/>
              <a:ext cx="93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Rectangle 30">
              <a:hlinkClick r:id="rId13"/>
            </p:cNvPr>
            <p:cNvSpPr>
              <a:spLocks noChangeArrowheads="1"/>
            </p:cNvSpPr>
            <p:nvPr/>
          </p:nvSpPr>
          <p:spPr bwMode="auto">
            <a:xfrm>
              <a:off x="4962" y="906"/>
              <a:ext cx="120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Rectangle 29">
              <a:hlinkClick r:id="rId14"/>
            </p:cNvPr>
            <p:cNvSpPr>
              <a:spLocks noChangeArrowheads="1"/>
            </p:cNvSpPr>
            <p:nvPr/>
          </p:nvSpPr>
          <p:spPr bwMode="auto">
            <a:xfrm>
              <a:off x="4956" y="756"/>
              <a:ext cx="930"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Rectangle 28">
              <a:hlinkClick r:id="rId15"/>
            </p:cNvPr>
            <p:cNvSpPr>
              <a:spLocks noChangeArrowheads="1"/>
            </p:cNvSpPr>
            <p:nvPr/>
          </p:nvSpPr>
          <p:spPr bwMode="auto">
            <a:xfrm>
              <a:off x="4950" y="612"/>
              <a:ext cx="91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Rectangle 27">
              <a:hlinkClick r:id="rId16"/>
            </p:cNvPr>
            <p:cNvSpPr>
              <a:spLocks noChangeArrowheads="1"/>
            </p:cNvSpPr>
            <p:nvPr/>
          </p:nvSpPr>
          <p:spPr bwMode="auto">
            <a:xfrm>
              <a:off x="4950" y="468"/>
              <a:ext cx="86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Rectangle 26">
              <a:hlinkClick r:id="rId17"/>
            </p:cNvPr>
            <p:cNvSpPr>
              <a:spLocks noChangeArrowheads="1"/>
            </p:cNvSpPr>
            <p:nvPr/>
          </p:nvSpPr>
          <p:spPr bwMode="auto">
            <a:xfrm>
              <a:off x="4950" y="324"/>
              <a:ext cx="91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Rectangle 25">
              <a:hlinkClick r:id="rId18"/>
            </p:cNvPr>
            <p:cNvSpPr>
              <a:spLocks noChangeArrowheads="1"/>
            </p:cNvSpPr>
            <p:nvPr/>
          </p:nvSpPr>
          <p:spPr bwMode="auto">
            <a:xfrm>
              <a:off x="4944" y="180"/>
              <a:ext cx="91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Rectangle 24">
              <a:hlinkClick r:id="rId19"/>
            </p:cNvPr>
            <p:cNvSpPr>
              <a:spLocks noChangeArrowheads="1"/>
            </p:cNvSpPr>
            <p:nvPr/>
          </p:nvSpPr>
          <p:spPr bwMode="auto">
            <a:xfrm>
              <a:off x="4944" y="36"/>
              <a:ext cx="87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Rectangle 23">
              <a:hlinkClick r:id="rId20"/>
            </p:cNvPr>
            <p:cNvSpPr>
              <a:spLocks noChangeArrowheads="1"/>
            </p:cNvSpPr>
            <p:nvPr/>
          </p:nvSpPr>
          <p:spPr bwMode="auto">
            <a:xfrm>
              <a:off x="1536" y="2694"/>
              <a:ext cx="756" cy="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Rectangle 22">
              <a:hlinkClick r:id="rId21"/>
            </p:cNvPr>
            <p:cNvSpPr>
              <a:spLocks noChangeArrowheads="1"/>
            </p:cNvSpPr>
            <p:nvPr/>
          </p:nvSpPr>
          <p:spPr bwMode="auto">
            <a:xfrm>
              <a:off x="1344" y="2478"/>
              <a:ext cx="95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Rectangle 21">
              <a:hlinkClick r:id="rId22"/>
            </p:cNvPr>
            <p:cNvSpPr>
              <a:spLocks noChangeArrowheads="1"/>
            </p:cNvSpPr>
            <p:nvPr/>
          </p:nvSpPr>
          <p:spPr bwMode="auto">
            <a:xfrm>
              <a:off x="420" y="2334"/>
              <a:ext cx="84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Rectangle 20">
              <a:hlinkClick r:id="rId23"/>
            </p:cNvPr>
            <p:cNvSpPr>
              <a:spLocks noChangeArrowheads="1"/>
            </p:cNvSpPr>
            <p:nvPr/>
          </p:nvSpPr>
          <p:spPr bwMode="auto">
            <a:xfrm>
              <a:off x="0" y="2088"/>
              <a:ext cx="1284"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Rectangle 19">
              <a:hlinkClick r:id="rId24"/>
            </p:cNvPr>
            <p:cNvSpPr>
              <a:spLocks noChangeArrowheads="1"/>
            </p:cNvSpPr>
            <p:nvPr/>
          </p:nvSpPr>
          <p:spPr bwMode="auto">
            <a:xfrm>
              <a:off x="30" y="1896"/>
              <a:ext cx="1278"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Rectangle 18">
              <a:hlinkClick r:id="rId25"/>
            </p:cNvPr>
            <p:cNvSpPr>
              <a:spLocks noChangeArrowheads="1"/>
            </p:cNvSpPr>
            <p:nvPr/>
          </p:nvSpPr>
          <p:spPr bwMode="auto">
            <a:xfrm>
              <a:off x="834" y="1752"/>
              <a:ext cx="47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Rectangle 17">
              <a:hlinkClick r:id="rId26"/>
            </p:cNvPr>
            <p:cNvSpPr>
              <a:spLocks noChangeArrowheads="1"/>
            </p:cNvSpPr>
            <p:nvPr/>
          </p:nvSpPr>
          <p:spPr bwMode="auto">
            <a:xfrm>
              <a:off x="660" y="1608"/>
              <a:ext cx="64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16">
              <a:hlinkClick r:id="rId27"/>
            </p:cNvPr>
            <p:cNvSpPr>
              <a:spLocks noChangeArrowheads="1"/>
            </p:cNvSpPr>
            <p:nvPr/>
          </p:nvSpPr>
          <p:spPr bwMode="auto">
            <a:xfrm>
              <a:off x="300" y="1464"/>
              <a:ext cx="996" cy="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15">
              <a:hlinkClick r:id="rId28"/>
            </p:cNvPr>
            <p:cNvSpPr>
              <a:spLocks noChangeArrowheads="1"/>
            </p:cNvSpPr>
            <p:nvPr/>
          </p:nvSpPr>
          <p:spPr bwMode="auto">
            <a:xfrm>
              <a:off x="384" y="1320"/>
              <a:ext cx="924"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14">
              <a:hlinkClick r:id="rId29"/>
            </p:cNvPr>
            <p:cNvSpPr>
              <a:spLocks noChangeArrowheads="1"/>
            </p:cNvSpPr>
            <p:nvPr/>
          </p:nvSpPr>
          <p:spPr bwMode="auto">
            <a:xfrm>
              <a:off x="834" y="1176"/>
              <a:ext cx="46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24" name="Rectangle 13">
              <a:hlinkClick r:id="rId30"/>
            </p:cNvPr>
            <p:cNvSpPr>
              <a:spLocks noChangeArrowheads="1"/>
            </p:cNvSpPr>
            <p:nvPr/>
          </p:nvSpPr>
          <p:spPr bwMode="auto">
            <a:xfrm>
              <a:off x="834" y="1032"/>
              <a:ext cx="46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Rectangle 12">
              <a:hlinkClick r:id="rId31"/>
            </p:cNvPr>
            <p:cNvSpPr>
              <a:spLocks noChangeArrowheads="1"/>
            </p:cNvSpPr>
            <p:nvPr/>
          </p:nvSpPr>
          <p:spPr bwMode="auto">
            <a:xfrm>
              <a:off x="834" y="888"/>
              <a:ext cx="46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Rectangle 11">
              <a:hlinkClick r:id="rId32"/>
            </p:cNvPr>
            <p:cNvSpPr>
              <a:spLocks noChangeArrowheads="1"/>
            </p:cNvSpPr>
            <p:nvPr/>
          </p:nvSpPr>
          <p:spPr bwMode="auto">
            <a:xfrm>
              <a:off x="834" y="744"/>
              <a:ext cx="46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Rectangle 10">
              <a:hlinkClick r:id="rId33"/>
            </p:cNvPr>
            <p:cNvSpPr>
              <a:spLocks noChangeArrowheads="1"/>
            </p:cNvSpPr>
            <p:nvPr/>
          </p:nvSpPr>
          <p:spPr bwMode="auto">
            <a:xfrm>
              <a:off x="840" y="594"/>
              <a:ext cx="462"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30" name="Rectangle 9">
              <a:hlinkClick r:id="rId34"/>
            </p:cNvPr>
            <p:cNvSpPr>
              <a:spLocks noChangeArrowheads="1"/>
            </p:cNvSpPr>
            <p:nvPr/>
          </p:nvSpPr>
          <p:spPr bwMode="auto">
            <a:xfrm>
              <a:off x="834" y="456"/>
              <a:ext cx="456"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31" name="Rectangle 8">
              <a:hlinkClick r:id="rId35"/>
            </p:cNvPr>
            <p:cNvSpPr>
              <a:spLocks noChangeArrowheads="1"/>
            </p:cNvSpPr>
            <p:nvPr/>
          </p:nvSpPr>
          <p:spPr bwMode="auto">
            <a:xfrm>
              <a:off x="840" y="312"/>
              <a:ext cx="46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Rectangle 7">
              <a:hlinkClick r:id="rId36"/>
            </p:cNvPr>
            <p:cNvSpPr>
              <a:spLocks noChangeArrowheads="1"/>
            </p:cNvSpPr>
            <p:nvPr/>
          </p:nvSpPr>
          <p:spPr bwMode="auto">
            <a:xfrm>
              <a:off x="828" y="168"/>
              <a:ext cx="468"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1033" name="Rectangle 6">
              <a:hlinkClick r:id="rId37"/>
            </p:cNvPr>
            <p:cNvSpPr>
              <a:spLocks noChangeArrowheads="1"/>
            </p:cNvSpPr>
            <p:nvPr/>
          </p:nvSpPr>
          <p:spPr bwMode="auto">
            <a:xfrm>
              <a:off x="480" y="24"/>
              <a:ext cx="822" cy="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034" name="Picture 3" descr="C:\Users\zwh\AppData\Local\Temp\EHWKJE\认可资料\思维导图\打包版本\freemind版本\修改后版本\201611版\2016年11月版\空白.png"/>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54075" y="-2286000"/>
            <a:ext cx="771525"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82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实验室认可             现场评审</a:t>
            </a:r>
          </a:p>
        </p:txBody>
      </p:sp>
      <p:sp>
        <p:nvSpPr>
          <p:cNvPr id="3" name="内容占位符 2"/>
          <p:cNvSpPr>
            <a:spLocks noGrp="1"/>
          </p:cNvSpPr>
          <p:nvPr>
            <p:ph idx="1"/>
          </p:nvPr>
        </p:nvSpPr>
        <p:spPr/>
        <p:txBody>
          <a:bodyPr/>
          <a:lstStyle/>
          <a:p>
            <a:endParaRPr lang="zh-CN" altLang="en-US"/>
          </a:p>
        </p:txBody>
      </p:sp>
      <p:sp>
        <p:nvSpPr>
          <p:cNvPr id="5" name="Rectangle 4">
            <a:hlinkClick r:id="rId2"/>
          </p:cNvPr>
          <p:cNvSpPr>
            <a:spLocks noChangeArrowheads="1"/>
          </p:cNvSpPr>
          <p:nvPr/>
        </p:nvSpPr>
        <p:spPr bwMode="auto">
          <a:xfrm>
            <a:off x="9925928" y="7913207"/>
            <a:ext cx="2174368" cy="16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9403" r="56501" b="25379"/>
          <a:stretch/>
        </p:blipFill>
        <p:spPr bwMode="auto">
          <a:xfrm>
            <a:off x="716590" y="2015836"/>
            <a:ext cx="10988851" cy="437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箭头 5"/>
          <p:cNvSpPr/>
          <p:nvPr/>
        </p:nvSpPr>
        <p:spPr>
          <a:xfrm>
            <a:off x="5403273" y="7377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0536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2211" r="347" b="38895"/>
          <a:stretch/>
        </p:blipFill>
        <p:spPr bwMode="auto">
          <a:xfrm>
            <a:off x="1787236" y="427176"/>
            <a:ext cx="9646907" cy="6170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814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实验室认可（</a:t>
            </a:r>
            <a:r>
              <a:rPr lang="en-US" altLang="zh-CN" dirty="0"/>
              <a:t>CNAS</a:t>
            </a:r>
            <a:r>
              <a:rPr lang="zh-CN" altLang="en-US" dirty="0"/>
              <a:t>）</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1847923444"/>
              </p:ext>
            </p:extLst>
          </p:nvPr>
        </p:nvGraphicFramePr>
        <p:xfrm>
          <a:off x="2090449" y="1582881"/>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4943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2C3E93-9007-4181-BB53-8524B4565DE4}"/>
              </a:ext>
            </a:extLst>
          </p:cNvPr>
          <p:cNvSpPr>
            <a:spLocks noGrp="1"/>
          </p:cNvSpPr>
          <p:nvPr>
            <p:ph type="title"/>
          </p:nvPr>
        </p:nvSpPr>
        <p:spPr/>
        <p:txBody>
          <a:bodyPr/>
          <a:lstStyle/>
          <a:p>
            <a:r>
              <a:rPr lang="zh-CN" altLang="en-US" dirty="0"/>
              <a:t>实验室认可流程图</a:t>
            </a:r>
          </a:p>
        </p:txBody>
      </p:sp>
      <p:pic>
        <p:nvPicPr>
          <p:cNvPr id="5" name="内容占位符 4">
            <a:extLst>
              <a:ext uri="{FF2B5EF4-FFF2-40B4-BE49-F238E27FC236}">
                <a16:creationId xmlns:a16="http://schemas.microsoft.com/office/drawing/2014/main" xmlns="" id="{CBDDEB87-87E7-4EF2-BD57-2911C91CFB23}"/>
              </a:ext>
            </a:extLst>
          </p:cNvPr>
          <p:cNvPicPr>
            <a:picLocks noGrp="1" noChangeAspect="1"/>
          </p:cNvPicPr>
          <p:nvPr>
            <p:ph idx="1"/>
          </p:nvPr>
        </p:nvPicPr>
        <p:blipFill>
          <a:blip r:embed="rId2"/>
          <a:stretch>
            <a:fillRect/>
          </a:stretch>
        </p:blipFill>
        <p:spPr>
          <a:xfrm>
            <a:off x="1282878" y="1553592"/>
            <a:ext cx="10174078" cy="4358258"/>
          </a:xfrm>
        </p:spPr>
      </p:pic>
    </p:spTree>
    <p:extLst>
      <p:ext uri="{BB962C8B-B14F-4D97-AF65-F5344CB8AC3E}">
        <p14:creationId xmlns:p14="http://schemas.microsoft.com/office/powerpoint/2010/main" val="1549192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98B928-2B5F-48AC-BA40-A6B9F2B66EB7}"/>
              </a:ext>
            </a:extLst>
          </p:cNvPr>
          <p:cNvSpPr>
            <a:spLocks noGrp="1"/>
          </p:cNvSpPr>
          <p:nvPr>
            <p:ph type="title"/>
          </p:nvPr>
        </p:nvSpPr>
        <p:spPr/>
        <p:txBody>
          <a:bodyPr>
            <a:normAutofit/>
          </a:bodyPr>
          <a:lstStyle/>
          <a:p>
            <a:r>
              <a:rPr lang="en-US" altLang="zh-CN" sz="5400" dirty="0"/>
              <a:t>outline</a:t>
            </a:r>
            <a:endParaRPr lang="zh-CN" altLang="en-US" sz="5400" dirty="0"/>
          </a:p>
        </p:txBody>
      </p:sp>
      <p:sp>
        <p:nvSpPr>
          <p:cNvPr id="3" name="内容占位符 2">
            <a:extLst>
              <a:ext uri="{FF2B5EF4-FFF2-40B4-BE49-F238E27FC236}">
                <a16:creationId xmlns:a16="http://schemas.microsoft.com/office/drawing/2014/main" xmlns="" id="{3E7057CD-0DFB-496F-859B-9B3F10C14FB1}"/>
              </a:ext>
            </a:extLst>
          </p:cNvPr>
          <p:cNvSpPr>
            <a:spLocks noGrp="1"/>
          </p:cNvSpPr>
          <p:nvPr>
            <p:ph idx="1"/>
          </p:nvPr>
        </p:nvSpPr>
        <p:spPr/>
        <p:txBody>
          <a:bodyPr>
            <a:normAutofit fontScale="85000" lnSpcReduction="20000"/>
          </a:bodyPr>
          <a:lstStyle/>
          <a:p>
            <a:pPr algn="ctr">
              <a:lnSpc>
                <a:spcPct val="170000"/>
              </a:lnSpc>
            </a:pPr>
            <a:r>
              <a:rPr lang="zh-CN" altLang="en-US" sz="4200" dirty="0"/>
              <a:t>计量认证与实验室认可简介</a:t>
            </a:r>
            <a:endParaRPr lang="en-US" altLang="zh-CN" sz="4200" dirty="0"/>
          </a:p>
          <a:p>
            <a:pPr algn="ctr">
              <a:lnSpc>
                <a:spcPct val="170000"/>
              </a:lnSpc>
            </a:pPr>
            <a:r>
              <a:rPr lang="zh-CN" altLang="en-US" sz="4200" dirty="0"/>
              <a:t>计量认证（</a:t>
            </a:r>
            <a:r>
              <a:rPr lang="en-US" altLang="zh-CN" sz="4200" dirty="0"/>
              <a:t>CMA</a:t>
            </a:r>
            <a:r>
              <a:rPr lang="zh-CN" altLang="en-US" sz="4200" dirty="0"/>
              <a:t>）申请</a:t>
            </a:r>
            <a:endParaRPr lang="en-US" altLang="zh-CN" sz="4200" dirty="0"/>
          </a:p>
          <a:p>
            <a:pPr algn="ctr">
              <a:lnSpc>
                <a:spcPct val="170000"/>
              </a:lnSpc>
            </a:pPr>
            <a:r>
              <a:rPr lang="zh-CN" altLang="en-US" sz="4200" dirty="0"/>
              <a:t>实验室认可</a:t>
            </a:r>
            <a:r>
              <a:rPr lang="en-US" altLang="zh-CN" sz="4200" dirty="0"/>
              <a:t>(CNAS)</a:t>
            </a:r>
            <a:r>
              <a:rPr lang="zh-CN" altLang="en-US" sz="4200" dirty="0"/>
              <a:t>申请</a:t>
            </a:r>
            <a:endParaRPr lang="en-US" altLang="zh-CN" sz="4200" dirty="0"/>
          </a:p>
          <a:p>
            <a:pPr algn="ctr">
              <a:lnSpc>
                <a:spcPct val="170000"/>
              </a:lnSpc>
            </a:pPr>
            <a:r>
              <a:rPr lang="zh-CN" altLang="en-US" sz="4200" dirty="0">
                <a:solidFill>
                  <a:srgbClr val="00B050"/>
                </a:solidFill>
              </a:rPr>
              <a:t>计量实验室建设与管理</a:t>
            </a:r>
            <a:endParaRPr lang="en-US" altLang="zh-CN" sz="4200" dirty="0">
              <a:solidFill>
                <a:srgbClr val="00B050"/>
              </a:solidFill>
            </a:endParaRPr>
          </a:p>
          <a:p>
            <a:endParaRPr lang="zh-CN" altLang="en-US" dirty="0"/>
          </a:p>
        </p:txBody>
      </p:sp>
    </p:spTree>
    <p:extLst>
      <p:ext uri="{BB962C8B-B14F-4D97-AF65-F5344CB8AC3E}">
        <p14:creationId xmlns:p14="http://schemas.microsoft.com/office/powerpoint/2010/main" val="263400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B589590-FCDB-4177-99DC-39F35E766FE3}"/>
              </a:ext>
            </a:extLst>
          </p:cNvPr>
          <p:cNvSpPr>
            <a:spLocks noGrp="1"/>
          </p:cNvSpPr>
          <p:nvPr>
            <p:ph type="title"/>
          </p:nvPr>
        </p:nvSpPr>
        <p:spPr/>
        <p:txBody>
          <a:bodyPr/>
          <a:lstStyle/>
          <a:p>
            <a:r>
              <a:rPr lang="zh-CN" altLang="en-US" dirty="0"/>
              <a:t>计量实验室建设</a:t>
            </a:r>
          </a:p>
        </p:txBody>
      </p:sp>
      <p:graphicFrame>
        <p:nvGraphicFramePr>
          <p:cNvPr id="4" name="内容占位符 3">
            <a:extLst>
              <a:ext uri="{FF2B5EF4-FFF2-40B4-BE49-F238E27FC236}">
                <a16:creationId xmlns:a16="http://schemas.microsoft.com/office/drawing/2014/main" xmlns="" id="{9411A90F-C274-41F8-838D-732BF8DD0B01}"/>
              </a:ext>
            </a:extLst>
          </p:cNvPr>
          <p:cNvGraphicFramePr>
            <a:graphicFrameLocks noGrp="1"/>
          </p:cNvGraphicFramePr>
          <p:nvPr>
            <p:ph idx="1"/>
            <p:extLst>
              <p:ext uri="{D42A27DB-BD31-4B8C-83A1-F6EECF244321}">
                <p14:modId xmlns:p14="http://schemas.microsoft.com/office/powerpoint/2010/main" val="2133371387"/>
              </p:ext>
            </p:extLst>
          </p:nvPr>
        </p:nvGraphicFramePr>
        <p:xfrm>
          <a:off x="712270" y="519288"/>
          <a:ext cx="11020435" cy="63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1262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F7C2E2-DAD7-45A5-A3B0-261B975DEEF2}"/>
              </a:ext>
            </a:extLst>
          </p:cNvPr>
          <p:cNvSpPr>
            <a:spLocks noGrp="1"/>
          </p:cNvSpPr>
          <p:nvPr>
            <p:ph type="title"/>
          </p:nvPr>
        </p:nvSpPr>
        <p:spPr/>
        <p:txBody>
          <a:bodyPr/>
          <a:lstStyle/>
          <a:p>
            <a:r>
              <a:rPr lang="zh-CN" altLang="en-US" dirty="0"/>
              <a:t>计量实验室管理</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372642983"/>
              </p:ext>
            </p:extLst>
          </p:nvPr>
        </p:nvGraphicFramePr>
        <p:xfrm>
          <a:off x="509155" y="1620981"/>
          <a:ext cx="10995458" cy="4925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7130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9E4935-3EA1-4BC3-9813-FA70417F6CF2}"/>
              </a:ext>
            </a:extLst>
          </p:cNvPr>
          <p:cNvSpPr>
            <a:spLocks noGrp="1"/>
          </p:cNvSpPr>
          <p:nvPr>
            <p:ph type="title"/>
          </p:nvPr>
        </p:nvSpPr>
        <p:spPr>
          <a:xfrm>
            <a:off x="2219701" y="418836"/>
            <a:ext cx="8911687" cy="859245"/>
          </a:xfrm>
        </p:spPr>
        <p:txBody>
          <a:bodyPr>
            <a:normAutofit/>
          </a:bodyPr>
          <a:lstStyle/>
          <a:p>
            <a:endParaRPr lang="zh-CN" altLang="en-US" sz="4000" b="1" dirty="0">
              <a:solidFill>
                <a:schemeClr val="tx1"/>
              </a:solidFill>
            </a:endParaRPr>
          </a:p>
        </p:txBody>
      </p:sp>
      <p:sp>
        <p:nvSpPr>
          <p:cNvPr id="3" name="内容占位符 2">
            <a:extLst>
              <a:ext uri="{FF2B5EF4-FFF2-40B4-BE49-F238E27FC236}">
                <a16:creationId xmlns:a16="http://schemas.microsoft.com/office/drawing/2014/main" xmlns="" id="{C0362F51-0777-469E-8F3F-0E964542BC88}"/>
              </a:ext>
            </a:extLst>
          </p:cNvPr>
          <p:cNvSpPr>
            <a:spLocks noGrp="1"/>
          </p:cNvSpPr>
          <p:nvPr>
            <p:ph idx="1"/>
          </p:nvPr>
        </p:nvSpPr>
        <p:spPr>
          <a:xfrm>
            <a:off x="1558214" y="1430996"/>
            <a:ext cx="10198358" cy="4675573"/>
          </a:xfrm>
        </p:spPr>
        <p:txBody>
          <a:bodyPr>
            <a:normAutofit lnSpcReduction="10000"/>
          </a:bodyPr>
          <a:lstStyle/>
          <a:p>
            <a:r>
              <a:rPr lang="zh-CN" altLang="en-US" sz="3600" b="1" dirty="0">
                <a:solidFill>
                  <a:srgbClr val="C00000"/>
                </a:solidFill>
              </a:rPr>
              <a:t>计量（</a:t>
            </a:r>
            <a:r>
              <a:rPr lang="en-US" altLang="zh-CN" sz="3600" b="1" dirty="0">
                <a:solidFill>
                  <a:srgbClr val="C00000"/>
                </a:solidFill>
              </a:rPr>
              <a:t>Metrology</a:t>
            </a:r>
            <a:r>
              <a:rPr lang="zh-CN" altLang="en-US" sz="3600" b="1" dirty="0">
                <a:solidFill>
                  <a:srgbClr val="C00000"/>
                </a:solidFill>
              </a:rPr>
              <a:t>）</a:t>
            </a:r>
            <a:r>
              <a:rPr lang="zh-CN" altLang="en-US" sz="3600" b="1" dirty="0"/>
              <a:t>？</a:t>
            </a:r>
            <a:endParaRPr lang="en-US" altLang="zh-CN" sz="3600" b="1" dirty="0"/>
          </a:p>
          <a:p>
            <a:pPr>
              <a:lnSpc>
                <a:spcPct val="150000"/>
              </a:lnSpc>
            </a:pPr>
            <a:r>
              <a:rPr lang="zh-CN" altLang="en-US" sz="2800" b="1" dirty="0"/>
              <a:t>用科技、法制和管理手段保证单位统一和量值准确可靠的测量</a:t>
            </a:r>
            <a:endParaRPr lang="en-US" altLang="zh-CN" sz="3600" b="1" dirty="0">
              <a:solidFill>
                <a:srgbClr val="C00000"/>
              </a:solidFill>
            </a:endParaRPr>
          </a:p>
          <a:p>
            <a:r>
              <a:rPr lang="zh-CN" altLang="en-US" sz="3600" b="1" dirty="0">
                <a:solidFill>
                  <a:srgbClr val="C00000"/>
                </a:solidFill>
              </a:rPr>
              <a:t>计量认证</a:t>
            </a:r>
            <a:r>
              <a:rPr lang="zh-CN" altLang="en-US" sz="3600" b="1" dirty="0"/>
              <a:t>？</a:t>
            </a:r>
            <a:endParaRPr lang="en-US" altLang="zh-CN" sz="3600" b="1" dirty="0"/>
          </a:p>
          <a:p>
            <a:pPr>
              <a:lnSpc>
                <a:spcPct val="150000"/>
              </a:lnSpc>
            </a:pPr>
            <a:r>
              <a:rPr lang="en-US" altLang="zh-CN" sz="2800" b="1" dirty="0"/>
              <a:t>CMA</a:t>
            </a:r>
            <a:r>
              <a:rPr lang="zh-CN" altLang="en-US" sz="2800" b="1" dirty="0"/>
              <a:t>是“</a:t>
            </a:r>
            <a:r>
              <a:rPr lang="en-US" altLang="zh-CN" sz="2800" b="1" dirty="0"/>
              <a:t>China Metrology Accreditation”</a:t>
            </a:r>
          </a:p>
          <a:p>
            <a:pPr>
              <a:lnSpc>
                <a:spcPct val="150000"/>
              </a:lnSpc>
            </a:pPr>
            <a:r>
              <a:rPr lang="zh-CN" altLang="en-US" sz="2800" b="1" dirty="0"/>
              <a:t>根据中华人民共和国计量法的规定，由省级以上人民政府计量行政部门对检测机构的检测能力及可靠性进行的一种全面的认证及评价</a:t>
            </a:r>
            <a:endParaRPr lang="en-US" altLang="zh-CN" sz="2800" b="1" dirty="0"/>
          </a:p>
          <a:p>
            <a:endParaRPr lang="en-US" altLang="zh-CN" sz="2800" dirty="0"/>
          </a:p>
        </p:txBody>
      </p:sp>
    </p:spTree>
    <p:extLst>
      <p:ext uri="{BB962C8B-B14F-4D97-AF65-F5344CB8AC3E}">
        <p14:creationId xmlns:p14="http://schemas.microsoft.com/office/powerpoint/2010/main" val="2214256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91CFE3D-F188-4679-B1C0-209CD5B7F18E}"/>
              </a:ext>
            </a:extLst>
          </p:cNvPr>
          <p:cNvSpPr>
            <a:spLocks noGrp="1"/>
          </p:cNvSpPr>
          <p:nvPr>
            <p:ph type="title"/>
          </p:nvPr>
        </p:nvSpPr>
        <p:spPr/>
        <p:txBody>
          <a:bodyPr>
            <a:normAutofit/>
          </a:bodyPr>
          <a:lstStyle/>
          <a:p>
            <a:r>
              <a:rPr lang="zh-CN" altLang="en-US" sz="4800" b="1" dirty="0"/>
              <a:t>结束语</a:t>
            </a:r>
          </a:p>
        </p:txBody>
      </p:sp>
      <p:sp>
        <p:nvSpPr>
          <p:cNvPr id="3" name="内容占位符 2">
            <a:extLst>
              <a:ext uri="{FF2B5EF4-FFF2-40B4-BE49-F238E27FC236}">
                <a16:creationId xmlns:a16="http://schemas.microsoft.com/office/drawing/2014/main" xmlns="" id="{322E01B1-179E-4293-A6D4-81F56A57F218}"/>
              </a:ext>
            </a:extLst>
          </p:cNvPr>
          <p:cNvSpPr>
            <a:spLocks noGrp="1"/>
          </p:cNvSpPr>
          <p:nvPr>
            <p:ph idx="1"/>
          </p:nvPr>
        </p:nvSpPr>
        <p:spPr>
          <a:xfrm>
            <a:off x="1935332" y="1618696"/>
            <a:ext cx="9116519" cy="3777622"/>
          </a:xfrm>
        </p:spPr>
        <p:txBody>
          <a:bodyPr>
            <a:noAutofit/>
          </a:bodyPr>
          <a:lstStyle/>
          <a:p>
            <a:pPr>
              <a:lnSpc>
                <a:spcPct val="150000"/>
              </a:lnSpc>
            </a:pPr>
            <a:r>
              <a:rPr lang="zh-CN" altLang="en-US" sz="2800" dirty="0"/>
              <a:t>计量认证（</a:t>
            </a:r>
            <a:r>
              <a:rPr lang="en-US" altLang="zh-CN" sz="2800" dirty="0"/>
              <a:t>CMA</a:t>
            </a:r>
            <a:r>
              <a:rPr lang="zh-CN" altLang="en-US" sz="2800" dirty="0"/>
              <a:t>）与实验室认可（</a:t>
            </a:r>
            <a:r>
              <a:rPr lang="en-US" altLang="zh-CN" sz="2800" dirty="0"/>
              <a:t>CNAS</a:t>
            </a:r>
            <a:r>
              <a:rPr lang="zh-CN" altLang="en-US" sz="2800" dirty="0"/>
              <a:t>），是计量实验室在相应领域开展合格评定、检测和校准服务的必备前提。</a:t>
            </a:r>
            <a:endParaRPr lang="en-US" altLang="zh-CN" sz="2800" dirty="0"/>
          </a:p>
          <a:p>
            <a:pPr>
              <a:lnSpc>
                <a:spcPct val="150000"/>
              </a:lnSpc>
            </a:pPr>
            <a:r>
              <a:rPr lang="zh-CN" altLang="en-US" sz="2800" dirty="0"/>
              <a:t>通过认可，保障和证实检测检验机构拥有具备相应能力的检验人员、适当的检验方法和检验设施及设备。</a:t>
            </a:r>
            <a:endParaRPr lang="en-US" altLang="zh-CN" sz="2800" dirty="0"/>
          </a:p>
          <a:p>
            <a:pPr>
              <a:lnSpc>
                <a:spcPct val="150000"/>
              </a:lnSpc>
            </a:pPr>
            <a:r>
              <a:rPr lang="zh-CN" altLang="en-US" sz="2800" dirty="0"/>
              <a:t>通过完善质量管理体系，保证检测检验过程的有效性，保证检测检验报告的可靠性。</a:t>
            </a:r>
          </a:p>
        </p:txBody>
      </p:sp>
    </p:spTree>
    <p:extLst>
      <p:ext uri="{BB962C8B-B14F-4D97-AF65-F5344CB8AC3E}">
        <p14:creationId xmlns:p14="http://schemas.microsoft.com/office/powerpoint/2010/main" val="2809999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05384E7-7DB5-4AAE-9AE1-C5DC7C168AE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xmlns="" id="{B3DBC187-087D-4210-8B48-E46B19643A4B}"/>
              </a:ext>
            </a:extLst>
          </p:cNvPr>
          <p:cNvSpPr>
            <a:spLocks noGrp="1"/>
          </p:cNvSpPr>
          <p:nvPr>
            <p:ph idx="1"/>
          </p:nvPr>
        </p:nvSpPr>
        <p:spPr>
          <a:xfrm>
            <a:off x="1797627" y="1631373"/>
            <a:ext cx="9706985" cy="4279849"/>
          </a:xfrm>
        </p:spPr>
        <p:txBody>
          <a:bodyPr>
            <a:normAutofit/>
          </a:bodyPr>
          <a:lstStyle/>
          <a:p>
            <a:pPr marL="0" indent="0" algn="ctr">
              <a:buNone/>
            </a:pPr>
            <a:r>
              <a:rPr lang="en-US" altLang="zh-CN"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rlin Sans FB Demi" panose="020E0802020502020306" pitchFamily="34" charset="0"/>
              </a:rPr>
              <a:t>Thanks for</a:t>
            </a:r>
          </a:p>
          <a:p>
            <a:pPr marL="0" indent="0" algn="ctr">
              <a:buNone/>
            </a:pPr>
            <a:r>
              <a:rPr lang="en-US" altLang="zh-CN"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rlin Sans FB Demi" panose="020E0802020502020306" pitchFamily="34" charset="0"/>
              </a:rPr>
              <a:t> your attention</a:t>
            </a:r>
            <a:endParaRPr lang="zh-CN" altLang="en-US" sz="8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rlin Sans FB Demi" panose="020E0802020502020306" pitchFamily="34" charset="0"/>
            </a:endParaRPr>
          </a:p>
        </p:txBody>
      </p:sp>
    </p:spTree>
    <p:extLst>
      <p:ext uri="{BB962C8B-B14F-4D97-AF65-F5344CB8AC3E}">
        <p14:creationId xmlns:p14="http://schemas.microsoft.com/office/powerpoint/2010/main" val="376042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BA57D43-A867-47DE-9B2C-E84B744C604F}"/>
              </a:ext>
            </a:extLst>
          </p:cNvPr>
          <p:cNvSpPr>
            <a:spLocks noGrp="1"/>
          </p:cNvSpPr>
          <p:nvPr>
            <p:ph type="title"/>
          </p:nvPr>
        </p:nvSpPr>
        <p:spPr>
          <a:xfrm>
            <a:off x="2130848" y="591454"/>
            <a:ext cx="8911687" cy="1280890"/>
          </a:xfrm>
        </p:spPr>
        <p:txBody>
          <a:bodyPr/>
          <a:lstStyle/>
          <a:p>
            <a:r>
              <a:rPr lang="zh-CN" altLang="en-US" b="1" dirty="0">
                <a:solidFill>
                  <a:schemeClr val="tx1"/>
                </a:solidFill>
              </a:rPr>
              <a:t>计量认证（</a:t>
            </a:r>
            <a:r>
              <a:rPr lang="en-US" altLang="zh-CN" b="1" dirty="0">
                <a:solidFill>
                  <a:schemeClr val="tx1"/>
                </a:solidFill>
              </a:rPr>
              <a:t>CMA</a:t>
            </a:r>
            <a:r>
              <a:rPr lang="zh-CN" altLang="en-US" b="1" dirty="0">
                <a:solidFill>
                  <a:schemeClr val="tx1"/>
                </a:solidFill>
              </a:rPr>
              <a:t>）的作用和意义</a:t>
            </a:r>
          </a:p>
        </p:txBody>
      </p:sp>
      <p:sp>
        <p:nvSpPr>
          <p:cNvPr id="3" name="内容占位符 2">
            <a:extLst>
              <a:ext uri="{FF2B5EF4-FFF2-40B4-BE49-F238E27FC236}">
                <a16:creationId xmlns:a16="http://schemas.microsoft.com/office/drawing/2014/main" xmlns="" id="{E5E45D1D-AC7E-4419-BA0C-BF7C6E24C75A}"/>
              </a:ext>
            </a:extLst>
          </p:cNvPr>
          <p:cNvSpPr>
            <a:spLocks noGrp="1"/>
          </p:cNvSpPr>
          <p:nvPr>
            <p:ph idx="1"/>
          </p:nvPr>
        </p:nvSpPr>
        <p:spPr>
          <a:xfrm>
            <a:off x="2589212" y="1704109"/>
            <a:ext cx="8915400" cy="4207113"/>
          </a:xfrm>
        </p:spPr>
        <p:txBody>
          <a:bodyPr>
            <a:normAutofit fontScale="85000" lnSpcReduction="20000"/>
          </a:bodyPr>
          <a:lstStyle/>
          <a:p>
            <a:pPr>
              <a:lnSpc>
                <a:spcPct val="150000"/>
              </a:lnSpc>
            </a:pPr>
            <a:r>
              <a:rPr lang="zh-CN" altLang="en-US" sz="2800" b="1" dirty="0"/>
              <a:t>根据</a:t>
            </a:r>
            <a:r>
              <a:rPr lang="en-US" altLang="zh-CN" sz="2800" b="1" dirty="0"/>
              <a:t>《</a:t>
            </a:r>
            <a:r>
              <a:rPr lang="zh-CN" altLang="en-US" sz="2800" b="1" dirty="0"/>
              <a:t>中华人民共和国计量法</a:t>
            </a:r>
            <a:r>
              <a:rPr lang="en-US" altLang="zh-CN" sz="2800" b="1" dirty="0"/>
              <a:t>》</a:t>
            </a:r>
            <a:r>
              <a:rPr lang="zh-CN" altLang="en-US" sz="2800" b="1" dirty="0"/>
              <a:t>第二十二条规定“</a:t>
            </a:r>
            <a:r>
              <a:rPr lang="zh-CN" altLang="en-US" sz="2800" b="1" dirty="0">
                <a:solidFill>
                  <a:srgbClr val="FF0000"/>
                </a:solidFill>
              </a:rPr>
              <a:t>为社会提供公证数据</a:t>
            </a:r>
            <a:r>
              <a:rPr lang="zh-CN" altLang="en-US" sz="2800" b="1" dirty="0"/>
              <a:t>的产品质量检测机构，必须经省级以上人民政府计量行政部门对其计量检定，测试的能力和可靠性考核合格。”</a:t>
            </a:r>
            <a:endParaRPr lang="en-US" altLang="zh-CN" sz="2800" b="1" dirty="0"/>
          </a:p>
          <a:p>
            <a:pPr>
              <a:lnSpc>
                <a:spcPct val="150000"/>
              </a:lnSpc>
            </a:pPr>
            <a:r>
              <a:rPr lang="zh-CN" altLang="en-US" sz="2800" b="1" dirty="0"/>
              <a:t>为司法机关作出的裁决</a:t>
            </a:r>
            <a:r>
              <a:rPr lang="en-US" altLang="zh-CN" sz="2800" b="1" dirty="0"/>
              <a:t>/</a:t>
            </a:r>
            <a:r>
              <a:rPr lang="zh-CN" altLang="en-US" sz="2800" b="1" dirty="0"/>
              <a:t>为行政机关作出的行政决定</a:t>
            </a:r>
            <a:r>
              <a:rPr lang="en-US" altLang="zh-CN" sz="2800" b="1" dirty="0"/>
              <a:t>/</a:t>
            </a:r>
            <a:r>
              <a:rPr lang="zh-CN" altLang="en-US" sz="2800" b="1" dirty="0"/>
              <a:t>为仲裁机构作出的仲裁决定</a:t>
            </a:r>
            <a:r>
              <a:rPr lang="en-US" altLang="zh-CN" sz="2800" b="1" dirty="0"/>
              <a:t>/</a:t>
            </a:r>
            <a:r>
              <a:rPr lang="zh-CN" altLang="en-US" sz="2800" b="1" dirty="0"/>
              <a:t>为社会经济、公益活动，出具具有证明作用的数据、结果。</a:t>
            </a:r>
            <a:endParaRPr lang="en-US" altLang="zh-CN" sz="2800" b="1" dirty="0"/>
          </a:p>
          <a:p>
            <a:pPr>
              <a:lnSpc>
                <a:spcPct val="150000"/>
              </a:lnSpc>
            </a:pPr>
            <a:r>
              <a:rPr lang="zh-CN" altLang="en-US" sz="2800" b="1" dirty="0"/>
              <a:t>有</a:t>
            </a:r>
            <a:r>
              <a:rPr lang="en-US" altLang="zh-CN" sz="2800" b="1" dirty="0"/>
              <a:t>CMA</a:t>
            </a:r>
            <a:r>
              <a:rPr lang="zh-CN" altLang="en-US" sz="2800" b="1" dirty="0"/>
              <a:t>标记的检验报告可用于产品质量评价、 成果及司法鉴定，具有法律效力。 </a:t>
            </a:r>
          </a:p>
        </p:txBody>
      </p:sp>
    </p:spTree>
    <p:extLst>
      <p:ext uri="{BB962C8B-B14F-4D97-AF65-F5344CB8AC3E}">
        <p14:creationId xmlns:p14="http://schemas.microsoft.com/office/powerpoint/2010/main" val="315290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850765013"/>
              </p:ext>
            </p:extLst>
          </p:nvPr>
        </p:nvGraphicFramePr>
        <p:xfrm>
          <a:off x="2339831" y="167953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4481" y="4751711"/>
            <a:ext cx="1040670" cy="461665"/>
          </a:xfrm>
          <a:prstGeom prst="rect">
            <a:avLst/>
          </a:prstGeom>
          <a:noFill/>
        </p:spPr>
        <p:txBody>
          <a:bodyPr wrap="none" rtlCol="0">
            <a:spAutoFit/>
          </a:bodyPr>
          <a:lstStyle/>
          <a:p>
            <a:r>
              <a:rPr lang="en-US" altLang="zh-CN" sz="2400" b="1" dirty="0"/>
              <a:t>CNAS</a:t>
            </a:r>
            <a:endParaRPr lang="zh-CN" altLang="en-US" sz="2400" b="1" dirty="0"/>
          </a:p>
        </p:txBody>
      </p:sp>
      <p:sp>
        <p:nvSpPr>
          <p:cNvPr id="6" name="TextBox 5"/>
          <p:cNvSpPr txBox="1"/>
          <p:nvPr/>
        </p:nvSpPr>
        <p:spPr>
          <a:xfrm>
            <a:off x="3737262" y="4765925"/>
            <a:ext cx="944489" cy="461665"/>
          </a:xfrm>
          <a:prstGeom prst="rect">
            <a:avLst/>
          </a:prstGeom>
          <a:noFill/>
        </p:spPr>
        <p:txBody>
          <a:bodyPr wrap="none" rtlCol="0">
            <a:spAutoFit/>
          </a:bodyPr>
          <a:lstStyle/>
          <a:p>
            <a:r>
              <a:rPr lang="en-US" altLang="zh-CN" sz="2400" b="1" dirty="0"/>
              <a:t>CMA</a:t>
            </a:r>
            <a:endParaRPr lang="zh-CN" altLang="en-US" sz="2400" b="1" dirty="0"/>
          </a:p>
        </p:txBody>
      </p:sp>
    </p:spTree>
    <p:extLst>
      <p:ext uri="{BB962C8B-B14F-4D97-AF65-F5344CB8AC3E}">
        <p14:creationId xmlns:p14="http://schemas.microsoft.com/office/powerpoint/2010/main" val="610389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B9E4935-3EA1-4BC3-9813-FA70417F6CF2}"/>
              </a:ext>
            </a:extLst>
          </p:cNvPr>
          <p:cNvSpPr>
            <a:spLocks noGrp="1"/>
          </p:cNvSpPr>
          <p:nvPr>
            <p:ph type="title"/>
          </p:nvPr>
        </p:nvSpPr>
        <p:spPr/>
        <p:txBody>
          <a:bodyPr/>
          <a:lstStyle/>
          <a:p>
            <a:r>
              <a:rPr lang="en-US" altLang="zh-CN" b="1" dirty="0">
                <a:solidFill>
                  <a:srgbClr val="FF0000"/>
                </a:solidFill>
              </a:rPr>
              <a:t>CNAS</a:t>
            </a:r>
            <a:r>
              <a:rPr lang="zh-CN" altLang="en-US" b="1" dirty="0"/>
              <a:t>？</a:t>
            </a:r>
          </a:p>
        </p:txBody>
      </p:sp>
      <p:sp>
        <p:nvSpPr>
          <p:cNvPr id="3" name="内容占位符 2">
            <a:extLst>
              <a:ext uri="{FF2B5EF4-FFF2-40B4-BE49-F238E27FC236}">
                <a16:creationId xmlns:a16="http://schemas.microsoft.com/office/drawing/2014/main" xmlns="" id="{C0362F51-0777-469E-8F3F-0E964542BC88}"/>
              </a:ext>
            </a:extLst>
          </p:cNvPr>
          <p:cNvSpPr>
            <a:spLocks noGrp="1"/>
          </p:cNvSpPr>
          <p:nvPr>
            <p:ph idx="1"/>
          </p:nvPr>
        </p:nvSpPr>
        <p:spPr>
          <a:xfrm>
            <a:off x="2322882" y="1476652"/>
            <a:ext cx="8915400" cy="4542407"/>
          </a:xfrm>
        </p:spPr>
        <p:txBody>
          <a:bodyPr>
            <a:normAutofit fontScale="92500"/>
          </a:bodyPr>
          <a:lstStyle/>
          <a:p>
            <a:pPr>
              <a:lnSpc>
                <a:spcPct val="150000"/>
              </a:lnSpc>
            </a:pPr>
            <a:r>
              <a:rPr lang="zh-CN" altLang="en-US" sz="2800" dirty="0"/>
              <a:t>中国合格评定国家认可委员会（</a:t>
            </a:r>
            <a:r>
              <a:rPr lang="en-US" altLang="zh-CN" sz="2800" dirty="0"/>
              <a:t>China National Accreditation Service for Conformity Assessment </a:t>
            </a:r>
            <a:r>
              <a:rPr lang="zh-CN" altLang="en-US" sz="2800" dirty="0"/>
              <a:t>，缩写</a:t>
            </a:r>
            <a:r>
              <a:rPr lang="en-US" altLang="zh-CN" sz="2800" dirty="0"/>
              <a:t>CNAS)</a:t>
            </a:r>
          </a:p>
          <a:p>
            <a:pPr>
              <a:lnSpc>
                <a:spcPct val="150000"/>
              </a:lnSpc>
            </a:pPr>
            <a:r>
              <a:rPr lang="en-US" altLang="zh-CN" sz="2800" dirty="0"/>
              <a:t>CNAS</a:t>
            </a:r>
            <a:r>
              <a:rPr lang="zh-CN" altLang="en-US" sz="2800" dirty="0"/>
              <a:t>通过评价、监督合格评定机构（如认证机构、实验室、检查机构）的管理和活动，确认其是否有能力开展相应的合格评定活动（如认证、检测和校准、检查等）、确认其合格评定活动的权威性，发挥认可约束作用。</a:t>
            </a:r>
            <a:endParaRPr lang="en-US" altLang="zh-CN" sz="2800" dirty="0"/>
          </a:p>
          <a:p>
            <a:endParaRPr lang="zh-CN" altLang="en-US" sz="2800" dirty="0"/>
          </a:p>
        </p:txBody>
      </p:sp>
    </p:spTree>
    <p:extLst>
      <p:ext uri="{BB962C8B-B14F-4D97-AF65-F5344CB8AC3E}">
        <p14:creationId xmlns:p14="http://schemas.microsoft.com/office/powerpoint/2010/main" val="3918140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C4CD39-C49D-4F3A-939E-B9C7C3FA0F7B}"/>
              </a:ext>
            </a:extLst>
          </p:cNvPr>
          <p:cNvSpPr>
            <a:spLocks noGrp="1"/>
          </p:cNvSpPr>
          <p:nvPr>
            <p:ph type="title"/>
          </p:nvPr>
        </p:nvSpPr>
        <p:spPr>
          <a:xfrm>
            <a:off x="2416279" y="592938"/>
            <a:ext cx="8911687" cy="1280890"/>
          </a:xfrm>
        </p:spPr>
        <p:txBody>
          <a:bodyPr>
            <a:normAutofit fontScale="90000"/>
          </a:bodyPr>
          <a:lstStyle/>
          <a:p>
            <a:r>
              <a:rPr lang="zh-CN" altLang="en-US" dirty="0">
                <a:solidFill>
                  <a:schemeClr val="tx1"/>
                </a:solidFill>
              </a:rPr>
              <a:t>实验室认可</a:t>
            </a:r>
            <a:r>
              <a:rPr lang="en-US" altLang="zh-CN" dirty="0">
                <a:solidFill>
                  <a:schemeClr val="tx1"/>
                </a:solidFill>
              </a:rPr>
              <a:t>(the Accreditation of Laboratories) </a:t>
            </a:r>
            <a:r>
              <a:rPr lang="zh-CN" altLang="en-US" dirty="0">
                <a:solidFill>
                  <a:schemeClr val="tx1"/>
                </a:solidFill>
              </a:rPr>
              <a:t>作用和意义</a:t>
            </a:r>
            <a:r>
              <a:rPr lang="en-US" altLang="zh-CN" dirty="0"/>
              <a:t/>
            </a:r>
            <a:br>
              <a:rPr lang="en-US" altLang="zh-CN" dirty="0"/>
            </a:br>
            <a:endParaRPr lang="zh-CN" altLang="en-US" dirty="0"/>
          </a:p>
        </p:txBody>
      </p:sp>
      <p:sp>
        <p:nvSpPr>
          <p:cNvPr id="3" name="内容占位符 2">
            <a:extLst>
              <a:ext uri="{FF2B5EF4-FFF2-40B4-BE49-F238E27FC236}">
                <a16:creationId xmlns:a16="http://schemas.microsoft.com/office/drawing/2014/main" xmlns="" id="{9EFB43E5-8AD7-4274-A5AB-202CDD44AFD5}"/>
              </a:ext>
            </a:extLst>
          </p:cNvPr>
          <p:cNvSpPr>
            <a:spLocks noGrp="1"/>
          </p:cNvSpPr>
          <p:nvPr>
            <p:ph idx="1"/>
          </p:nvPr>
        </p:nvSpPr>
        <p:spPr>
          <a:xfrm>
            <a:off x="1859973" y="2169111"/>
            <a:ext cx="9648352" cy="3777622"/>
          </a:xfrm>
        </p:spPr>
        <p:txBody>
          <a:bodyPr>
            <a:normAutofit fontScale="92500" lnSpcReduction="20000"/>
          </a:bodyPr>
          <a:lstStyle/>
          <a:p>
            <a:pPr>
              <a:lnSpc>
                <a:spcPct val="150000"/>
              </a:lnSpc>
            </a:pPr>
            <a:r>
              <a:rPr lang="zh-CN" altLang="en-US" sz="2800" dirty="0"/>
              <a:t>具备按相应国际认可准则开展检验</a:t>
            </a:r>
            <a:r>
              <a:rPr lang="en-US" altLang="zh-CN" sz="2800" dirty="0"/>
              <a:t>/</a:t>
            </a:r>
            <a:r>
              <a:rPr lang="zh-CN" altLang="en-US" sz="2800" dirty="0"/>
              <a:t>检测</a:t>
            </a:r>
            <a:r>
              <a:rPr lang="en-US" altLang="zh-CN" sz="2800" dirty="0"/>
              <a:t>/</a:t>
            </a:r>
            <a:r>
              <a:rPr lang="zh-CN" altLang="en-US" sz="2800" dirty="0"/>
              <a:t>校准服务的技术能力，可作为第三方检测机构。</a:t>
            </a:r>
            <a:endParaRPr lang="en-US" altLang="zh-CN" sz="2800" dirty="0"/>
          </a:p>
          <a:p>
            <a:pPr>
              <a:lnSpc>
                <a:spcPct val="150000"/>
              </a:lnSpc>
            </a:pPr>
            <a:r>
              <a:rPr lang="zh-CN" altLang="en-US" sz="2800" dirty="0"/>
              <a:t>获得鉴定互认协议的</a:t>
            </a:r>
            <a:r>
              <a:rPr lang="en-US" altLang="zh-CN" sz="2800" dirty="0"/>
              <a:t>40</a:t>
            </a:r>
            <a:r>
              <a:rPr lang="zh-CN" altLang="en-US" sz="2800" dirty="0"/>
              <a:t>多个国家与地区实验室认可机构的承认。</a:t>
            </a:r>
          </a:p>
          <a:p>
            <a:pPr>
              <a:lnSpc>
                <a:spcPct val="150000"/>
              </a:lnSpc>
            </a:pPr>
            <a:r>
              <a:rPr lang="zh-CN" altLang="en-US" sz="2800" dirty="0"/>
              <a:t>在认可的范围内使用</a:t>
            </a:r>
            <a:r>
              <a:rPr lang="en-US" altLang="zh-CN" sz="2800" dirty="0"/>
              <a:t>CNAS</a:t>
            </a:r>
            <a:r>
              <a:rPr lang="zh-CN" altLang="en-US" sz="2800" dirty="0"/>
              <a:t>国家实验室认可标志和</a:t>
            </a:r>
            <a:r>
              <a:rPr lang="en-US" altLang="zh-CN" sz="2800" dirty="0"/>
              <a:t>ILAC</a:t>
            </a:r>
            <a:r>
              <a:rPr lang="zh-CN" altLang="en-US" sz="2800" dirty="0"/>
              <a:t>国际互认联合标志。</a:t>
            </a:r>
            <a:endParaRPr lang="en-US" altLang="zh-CN" sz="2800" dirty="0"/>
          </a:p>
          <a:p>
            <a:pPr>
              <a:lnSpc>
                <a:spcPct val="150000"/>
              </a:lnSpc>
            </a:pPr>
            <a:r>
              <a:rPr lang="zh-CN" altLang="en-US" sz="2800" dirty="0"/>
              <a:t>增强市场竞争能力，赢得政府部门、社会各界的信任。</a:t>
            </a:r>
            <a:endParaRPr lang="en-US" altLang="zh-CN" sz="2800" dirty="0"/>
          </a:p>
          <a:p>
            <a:pPr>
              <a:lnSpc>
                <a:spcPct val="150000"/>
              </a:lnSpc>
            </a:pPr>
            <a:endParaRPr lang="zh-CN" altLang="en-US" dirty="0"/>
          </a:p>
        </p:txBody>
      </p:sp>
    </p:spTree>
    <p:extLst>
      <p:ext uri="{BB962C8B-B14F-4D97-AF65-F5344CB8AC3E}">
        <p14:creationId xmlns:p14="http://schemas.microsoft.com/office/powerpoint/2010/main" val="3522059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856537158"/>
              </p:ext>
            </p:extLst>
          </p:nvPr>
        </p:nvGraphicFramePr>
        <p:xfrm>
          <a:off x="2339831" y="167953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764481" y="4751711"/>
            <a:ext cx="1040670" cy="461665"/>
          </a:xfrm>
          <a:prstGeom prst="rect">
            <a:avLst/>
          </a:prstGeom>
          <a:noFill/>
        </p:spPr>
        <p:txBody>
          <a:bodyPr wrap="none" rtlCol="0">
            <a:spAutoFit/>
          </a:bodyPr>
          <a:lstStyle/>
          <a:p>
            <a:r>
              <a:rPr lang="en-US" altLang="zh-CN" sz="2400" b="1" dirty="0"/>
              <a:t>CNAS</a:t>
            </a:r>
            <a:endParaRPr lang="zh-CN" altLang="en-US" sz="2400" b="1" dirty="0"/>
          </a:p>
        </p:txBody>
      </p:sp>
      <p:sp>
        <p:nvSpPr>
          <p:cNvPr id="6" name="TextBox 5"/>
          <p:cNvSpPr txBox="1"/>
          <p:nvPr/>
        </p:nvSpPr>
        <p:spPr>
          <a:xfrm>
            <a:off x="3737262" y="4765925"/>
            <a:ext cx="944489" cy="461665"/>
          </a:xfrm>
          <a:prstGeom prst="rect">
            <a:avLst/>
          </a:prstGeom>
          <a:noFill/>
        </p:spPr>
        <p:txBody>
          <a:bodyPr wrap="none" rtlCol="0">
            <a:spAutoFit/>
          </a:bodyPr>
          <a:lstStyle/>
          <a:p>
            <a:r>
              <a:rPr lang="en-US" altLang="zh-CN" sz="2400" b="1" dirty="0"/>
              <a:t>CMA</a:t>
            </a:r>
            <a:endParaRPr lang="zh-CN" altLang="en-US" sz="2400" b="1" dirty="0"/>
          </a:p>
        </p:txBody>
      </p:sp>
    </p:spTree>
    <p:extLst>
      <p:ext uri="{BB962C8B-B14F-4D97-AF65-F5344CB8AC3E}">
        <p14:creationId xmlns:p14="http://schemas.microsoft.com/office/powerpoint/2010/main" val="21617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706</TotalTime>
  <Words>1115</Words>
  <Application>Microsoft Office PowerPoint</Application>
  <PresentationFormat>自定义</PresentationFormat>
  <Paragraphs>160</Paragraphs>
  <Slides>41</Slides>
  <Notes>0</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丝状</vt:lpstr>
      <vt:lpstr>计量认证与实验室认可概要</vt:lpstr>
      <vt:lpstr>outline</vt:lpstr>
      <vt:lpstr>PowerPoint 演示文稿</vt:lpstr>
      <vt:lpstr>PowerPoint 演示文稿</vt:lpstr>
      <vt:lpstr>计量认证（CMA）的作用和意义</vt:lpstr>
      <vt:lpstr>PowerPoint 演示文稿</vt:lpstr>
      <vt:lpstr>CNAS？</vt:lpstr>
      <vt:lpstr>实验室认可(the Accreditation of Laboratories) 作用和意义 </vt:lpstr>
      <vt:lpstr>PowerPoint 演示文稿</vt:lpstr>
      <vt:lpstr>区别</vt:lpstr>
      <vt:lpstr>区别</vt:lpstr>
      <vt:lpstr>需求（目的？社会效益？经济效益？） </vt:lpstr>
      <vt:lpstr>同时开展三种认可</vt:lpstr>
      <vt:lpstr>同时开展三种认可</vt:lpstr>
      <vt:lpstr>outline</vt:lpstr>
      <vt:lpstr>计量认证（CMA）</vt:lpstr>
      <vt:lpstr>CMA考核内容</vt:lpstr>
      <vt:lpstr>计量认证（CMA）</vt:lpstr>
      <vt:lpstr>CMA基本要求</vt:lpstr>
      <vt:lpstr>CMA基本要求</vt:lpstr>
      <vt:lpstr>CMA基本要求</vt:lpstr>
      <vt:lpstr>CMA基本要求</vt:lpstr>
      <vt:lpstr>计量认证（CMA）</vt:lpstr>
      <vt:lpstr>PowerPoint 演示文稿</vt:lpstr>
      <vt:lpstr>outline</vt:lpstr>
      <vt:lpstr>实验室认可（CNAS）</vt:lpstr>
      <vt:lpstr>实验室认可基本要求</vt:lpstr>
      <vt:lpstr>实验室认可基本要求</vt:lpstr>
      <vt:lpstr>实验室认可基本要求</vt:lpstr>
      <vt:lpstr>实验室认可     人员要求</vt:lpstr>
      <vt:lpstr>实验室认可（CNAS）</vt:lpstr>
      <vt:lpstr>CNAS实验室认可导读</vt:lpstr>
      <vt:lpstr>实验室认可             现场评审</vt:lpstr>
      <vt:lpstr>PowerPoint 演示文稿</vt:lpstr>
      <vt:lpstr>实验室认可（CNAS）</vt:lpstr>
      <vt:lpstr>实验室认可流程图</vt:lpstr>
      <vt:lpstr>outline</vt:lpstr>
      <vt:lpstr>计量实验室建设</vt:lpstr>
      <vt:lpstr>计量实验室管理</vt:lpstr>
      <vt:lpstr>结束语</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实验室计量认证</dc:title>
  <dc:creator>can xu</dc:creator>
  <cp:lastModifiedBy>can xu</cp:lastModifiedBy>
  <cp:revision>111</cp:revision>
  <dcterms:created xsi:type="dcterms:W3CDTF">2017-12-24T08:21:56Z</dcterms:created>
  <dcterms:modified xsi:type="dcterms:W3CDTF">2018-01-10T02:36:56Z</dcterms:modified>
</cp:coreProperties>
</file>