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2" r:id="rId2"/>
    <p:sldId id="261" r:id="rId3"/>
    <p:sldId id="260" r:id="rId4"/>
    <p:sldId id="258" r:id="rId5"/>
    <p:sldId id="257" r:id="rId6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44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D8CC3-4A78-4998-B302-4604EEA29311}" type="datetimeFigureOut">
              <a:rPr lang="zh-CN" altLang="en-US" smtClean="0"/>
              <a:t>2018/1/25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04637-B7FE-47FA-B704-17ABF1A7A19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996508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D8CC3-4A78-4998-B302-4604EEA29311}" type="datetimeFigureOut">
              <a:rPr lang="zh-CN" altLang="en-US" smtClean="0"/>
              <a:t>2018/1/25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04637-B7FE-47FA-B704-17ABF1A7A19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708829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D8CC3-4A78-4998-B302-4604EEA29311}" type="datetimeFigureOut">
              <a:rPr lang="zh-CN" altLang="en-US" smtClean="0"/>
              <a:t>2018/1/25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04637-B7FE-47FA-B704-17ABF1A7A19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149196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D8CC3-4A78-4998-B302-4604EEA29311}" type="datetimeFigureOut">
              <a:rPr lang="zh-CN" altLang="en-US" smtClean="0"/>
              <a:t>2018/1/25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04637-B7FE-47FA-B704-17ABF1A7A19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89649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D8CC3-4A78-4998-B302-4604EEA29311}" type="datetimeFigureOut">
              <a:rPr lang="zh-CN" altLang="en-US" smtClean="0"/>
              <a:t>2018/1/25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04637-B7FE-47FA-B704-17ABF1A7A19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81258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D8CC3-4A78-4998-B302-4604EEA29311}" type="datetimeFigureOut">
              <a:rPr lang="zh-CN" altLang="en-US" smtClean="0"/>
              <a:t>2018/1/25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04637-B7FE-47FA-B704-17ABF1A7A19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710350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D8CC3-4A78-4998-B302-4604EEA29311}" type="datetimeFigureOut">
              <a:rPr lang="zh-CN" altLang="en-US" smtClean="0"/>
              <a:t>2018/1/25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04637-B7FE-47FA-B704-17ABF1A7A19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570838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D8CC3-4A78-4998-B302-4604EEA29311}" type="datetimeFigureOut">
              <a:rPr lang="zh-CN" altLang="en-US" smtClean="0"/>
              <a:t>2018/1/25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04637-B7FE-47FA-B704-17ABF1A7A19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689342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D8CC3-4A78-4998-B302-4604EEA29311}" type="datetimeFigureOut">
              <a:rPr lang="zh-CN" altLang="en-US" smtClean="0"/>
              <a:t>2018/1/25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04637-B7FE-47FA-B704-17ABF1A7A19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808283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D8CC3-4A78-4998-B302-4604EEA29311}" type="datetimeFigureOut">
              <a:rPr lang="zh-CN" altLang="en-US" smtClean="0"/>
              <a:t>2018/1/25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04637-B7FE-47FA-B704-17ABF1A7A19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148024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D8CC3-4A78-4998-B302-4604EEA29311}" type="datetimeFigureOut">
              <a:rPr lang="zh-CN" altLang="en-US" smtClean="0"/>
              <a:t>2018/1/25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04637-B7FE-47FA-B704-17ABF1A7A19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335450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7D8CC3-4A78-4998-B302-4604EEA29311}" type="datetimeFigureOut">
              <a:rPr lang="zh-CN" altLang="en-US" smtClean="0"/>
              <a:t>2018/1/25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A04637-B7FE-47FA-B704-17ABF1A7A19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860918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wmf"/><Relationship Id="rId4" Type="http://schemas.openxmlformats.org/officeDocument/2006/relationships/image" Target="../media/image3.w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image" Target="../media/image6.wmf"/><Relationship Id="rId7" Type="http://schemas.openxmlformats.org/officeDocument/2006/relationships/image" Target="../media/image10.wmf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wmf"/><Relationship Id="rId5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3" Type="http://schemas.openxmlformats.org/officeDocument/2006/relationships/image" Target="../media/image13.wmf"/><Relationship Id="rId7" Type="http://schemas.openxmlformats.org/officeDocument/2006/relationships/image" Target="../media/image17.wmf"/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wmf"/><Relationship Id="rId5" Type="http://schemas.openxmlformats.org/officeDocument/2006/relationships/image" Target="../media/image15.wmf"/><Relationship Id="rId4" Type="http://schemas.openxmlformats.org/officeDocument/2006/relationships/image" Target="../media/image14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wmf"/><Relationship Id="rId3" Type="http://schemas.openxmlformats.org/officeDocument/2006/relationships/image" Target="../media/image20.wmf"/><Relationship Id="rId7" Type="http://schemas.openxmlformats.org/officeDocument/2006/relationships/image" Target="../media/image24.wmf"/><Relationship Id="rId2" Type="http://schemas.openxmlformats.org/officeDocument/2006/relationships/image" Target="../media/image19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wmf"/><Relationship Id="rId5" Type="http://schemas.openxmlformats.org/officeDocument/2006/relationships/image" Target="../media/image22.wmf"/><Relationship Id="rId4" Type="http://schemas.openxmlformats.org/officeDocument/2006/relationships/image" Target="../media/image21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wmf"/><Relationship Id="rId3" Type="http://schemas.openxmlformats.org/officeDocument/2006/relationships/image" Target="../media/image27.wmf"/><Relationship Id="rId7" Type="http://schemas.openxmlformats.org/officeDocument/2006/relationships/image" Target="../media/image31.wmf"/><Relationship Id="rId2" Type="http://schemas.openxmlformats.org/officeDocument/2006/relationships/image" Target="../media/image26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.wmf"/><Relationship Id="rId5" Type="http://schemas.openxmlformats.org/officeDocument/2006/relationships/image" Target="../media/image29.wmf"/><Relationship Id="rId4" Type="http://schemas.openxmlformats.org/officeDocument/2006/relationships/image" Target="../media/image28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Efficiency vs </a:t>
            </a:r>
            <a:r>
              <a:rPr lang="en-US" altLang="zh-CN" dirty="0" err="1" smtClean="0"/>
              <a:t>pt</a:t>
            </a:r>
            <a:r>
              <a:rPr lang="en-US" altLang="zh-CN" dirty="0" smtClean="0"/>
              <a:t> </a:t>
            </a:r>
            <a:endParaRPr lang="zh-CN" altLang="en-US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2634" y="1805025"/>
            <a:ext cx="2485071" cy="2409466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2044" y="1770404"/>
            <a:ext cx="2520778" cy="2444087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2634" y="4299693"/>
            <a:ext cx="2492688" cy="2416852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5568" y="4299693"/>
            <a:ext cx="2537254" cy="2460063"/>
          </a:xfrm>
          <a:prstGeom prst="rect">
            <a:avLst/>
          </a:prstGeom>
        </p:spPr>
      </p:pic>
      <p:sp>
        <p:nvSpPr>
          <p:cNvPr id="8" name="文本框 7"/>
          <p:cNvSpPr txBox="1"/>
          <p:nvPr/>
        </p:nvSpPr>
        <p:spPr>
          <a:xfrm>
            <a:off x="2619633" y="1620359"/>
            <a:ext cx="16475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MC single pion</a:t>
            </a:r>
            <a:endParaRPr lang="zh-CN" altLang="en-US" dirty="0"/>
          </a:p>
        </p:txBody>
      </p:sp>
      <p:sp>
        <p:nvSpPr>
          <p:cNvPr id="9" name="文本框 8"/>
          <p:cNvSpPr txBox="1"/>
          <p:nvPr/>
        </p:nvSpPr>
        <p:spPr>
          <a:xfrm>
            <a:off x="5358714" y="1585738"/>
            <a:ext cx="16475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MC PIPIJPSI</a:t>
            </a:r>
            <a:endParaRPr lang="zh-CN" altLang="en-US" dirty="0"/>
          </a:p>
        </p:txBody>
      </p:sp>
      <p:sp>
        <p:nvSpPr>
          <p:cNvPr id="10" name="文本框 9"/>
          <p:cNvSpPr txBox="1"/>
          <p:nvPr/>
        </p:nvSpPr>
        <p:spPr>
          <a:xfrm>
            <a:off x="2756592" y="4144161"/>
            <a:ext cx="16475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MC PPPIPI</a:t>
            </a:r>
            <a:endParaRPr lang="zh-CN" altLang="en-US" dirty="0"/>
          </a:p>
        </p:txBody>
      </p:sp>
      <p:sp>
        <p:nvSpPr>
          <p:cNvPr id="11" name="文本框 10"/>
          <p:cNvSpPr txBox="1"/>
          <p:nvPr/>
        </p:nvSpPr>
        <p:spPr>
          <a:xfrm>
            <a:off x="5388581" y="4160178"/>
            <a:ext cx="16475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DATA PPPIPI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320300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MC Single pion vs cos</a:t>
            </a:r>
            <a:endParaRPr lang="zh-CN" altLang="en-US" dirty="0"/>
          </a:p>
        </p:txBody>
      </p:sp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592" y="2040710"/>
            <a:ext cx="2096364" cy="2032586"/>
          </a:xfr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5254" y="2066588"/>
            <a:ext cx="2042985" cy="198083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1027" y="2082002"/>
            <a:ext cx="2042985" cy="198083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2310" y="2092466"/>
            <a:ext cx="2042985" cy="198083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971" y="4246935"/>
            <a:ext cx="2042985" cy="198083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8042" y="4246935"/>
            <a:ext cx="2042985" cy="1980830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3291" y="4246935"/>
            <a:ext cx="2042985" cy="1980830"/>
          </a:xfrm>
          <a:prstGeom prst="rect">
            <a:avLst/>
          </a:prstGeom>
        </p:spPr>
      </p:pic>
      <p:sp>
        <p:nvSpPr>
          <p:cNvPr id="11" name="文本框 10"/>
          <p:cNvSpPr txBox="1"/>
          <p:nvPr/>
        </p:nvSpPr>
        <p:spPr>
          <a:xfrm>
            <a:off x="873211" y="1769225"/>
            <a:ext cx="13777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50~60MeV</a:t>
            </a:r>
            <a:endParaRPr lang="zh-CN" altLang="en-US" dirty="0"/>
          </a:p>
        </p:txBody>
      </p:sp>
      <p:sp>
        <p:nvSpPr>
          <p:cNvPr id="12" name="文本框 11"/>
          <p:cNvSpPr txBox="1"/>
          <p:nvPr/>
        </p:nvSpPr>
        <p:spPr>
          <a:xfrm>
            <a:off x="2981492" y="1782164"/>
            <a:ext cx="13777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60~70MeV</a:t>
            </a:r>
            <a:endParaRPr lang="zh-CN" altLang="en-US" dirty="0"/>
          </a:p>
        </p:txBody>
      </p:sp>
      <p:sp>
        <p:nvSpPr>
          <p:cNvPr id="13" name="文本框 12"/>
          <p:cNvSpPr txBox="1"/>
          <p:nvPr/>
        </p:nvSpPr>
        <p:spPr>
          <a:xfrm>
            <a:off x="5024477" y="1783733"/>
            <a:ext cx="13777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70~80MeV</a:t>
            </a:r>
            <a:endParaRPr lang="zh-CN" altLang="en-US" dirty="0"/>
          </a:p>
        </p:txBody>
      </p:sp>
      <p:sp>
        <p:nvSpPr>
          <p:cNvPr id="14" name="文本框 13"/>
          <p:cNvSpPr txBox="1"/>
          <p:nvPr/>
        </p:nvSpPr>
        <p:spPr>
          <a:xfrm>
            <a:off x="7286846" y="1769225"/>
            <a:ext cx="13777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80~90MeV</a:t>
            </a:r>
            <a:endParaRPr lang="zh-CN" altLang="en-US" dirty="0"/>
          </a:p>
        </p:txBody>
      </p:sp>
      <p:sp>
        <p:nvSpPr>
          <p:cNvPr id="15" name="文本框 14"/>
          <p:cNvSpPr txBox="1"/>
          <p:nvPr/>
        </p:nvSpPr>
        <p:spPr>
          <a:xfrm>
            <a:off x="915047" y="3975450"/>
            <a:ext cx="13777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90~100MeV</a:t>
            </a:r>
            <a:endParaRPr lang="zh-CN" altLang="en-US" dirty="0"/>
          </a:p>
        </p:txBody>
      </p:sp>
      <p:sp>
        <p:nvSpPr>
          <p:cNvPr id="16" name="文本框 15"/>
          <p:cNvSpPr txBox="1"/>
          <p:nvPr/>
        </p:nvSpPr>
        <p:spPr>
          <a:xfrm>
            <a:off x="2937147" y="4039188"/>
            <a:ext cx="15297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100~110MeV</a:t>
            </a:r>
            <a:endParaRPr lang="zh-CN" altLang="en-US" dirty="0"/>
          </a:p>
        </p:txBody>
      </p:sp>
      <p:sp>
        <p:nvSpPr>
          <p:cNvPr id="17" name="文本框 16"/>
          <p:cNvSpPr txBox="1"/>
          <p:nvPr/>
        </p:nvSpPr>
        <p:spPr>
          <a:xfrm>
            <a:off x="5017437" y="4047418"/>
            <a:ext cx="15297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110~120MeV</a:t>
            </a:r>
            <a:endParaRPr lang="zh-CN" altLang="en-US" dirty="0"/>
          </a:p>
        </p:txBody>
      </p:sp>
      <p:cxnSp>
        <p:nvCxnSpPr>
          <p:cNvPr id="19" name="直接连接符 18"/>
          <p:cNvCxnSpPr/>
          <p:nvPr/>
        </p:nvCxnSpPr>
        <p:spPr>
          <a:xfrm flipV="1">
            <a:off x="0" y="4810899"/>
            <a:ext cx="9144000" cy="8236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文本框 2"/>
          <p:cNvSpPr txBox="1"/>
          <p:nvPr/>
        </p:nvSpPr>
        <p:spPr>
          <a:xfrm>
            <a:off x="1548714" y="6417276"/>
            <a:ext cx="52135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|cos|&lt;0.2 90~120MeV </a:t>
            </a:r>
            <a:r>
              <a:rPr lang="zh-CN" altLang="en-US" dirty="0" smtClean="0"/>
              <a:t>效率下降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597701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238" y="1917519"/>
            <a:ext cx="2147463" cy="2082130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2701" y="1917519"/>
            <a:ext cx="2147463" cy="208213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3253" y="1917519"/>
            <a:ext cx="2147463" cy="208213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10716" y="1917519"/>
            <a:ext cx="2147463" cy="208213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025" y="4221263"/>
            <a:ext cx="2147463" cy="208213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4488" y="4221263"/>
            <a:ext cx="2147463" cy="208213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1951" y="4221263"/>
            <a:ext cx="2147463" cy="2082130"/>
          </a:xfrm>
          <a:prstGeom prst="rect">
            <a:avLst/>
          </a:prstGeom>
        </p:spPr>
      </p:pic>
      <p:sp>
        <p:nvSpPr>
          <p:cNvPr id="10" name="标题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r>
              <a:rPr lang="en-US" altLang="zh-CN" dirty="0" smtClean="0"/>
              <a:t>MC PIPIJPSI  vs cos </a:t>
            </a:r>
            <a:endParaRPr lang="zh-CN" altLang="en-US" dirty="0"/>
          </a:p>
        </p:txBody>
      </p:sp>
      <p:cxnSp>
        <p:nvCxnSpPr>
          <p:cNvPr id="11" name="直接连接符 10"/>
          <p:cNvCxnSpPr/>
          <p:nvPr/>
        </p:nvCxnSpPr>
        <p:spPr>
          <a:xfrm flipV="1">
            <a:off x="0" y="4695570"/>
            <a:ext cx="9144000" cy="8236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文本框 11"/>
          <p:cNvSpPr txBox="1"/>
          <p:nvPr/>
        </p:nvSpPr>
        <p:spPr>
          <a:xfrm>
            <a:off x="1548714" y="6417276"/>
            <a:ext cx="52135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|cos|&lt;0.2 90~120MeV </a:t>
            </a:r>
            <a:r>
              <a:rPr lang="zh-CN" altLang="en-US" dirty="0" smtClean="0"/>
              <a:t>效率相当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4212990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501" y="1941957"/>
            <a:ext cx="2022512" cy="1960981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1587" y="1941957"/>
            <a:ext cx="2022512" cy="1960981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3392" y="1941955"/>
            <a:ext cx="2022512" cy="1960981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96217" y="1941954"/>
            <a:ext cx="2022512" cy="1960981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148" y="3902935"/>
            <a:ext cx="2022512" cy="1960981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6350" y="3902935"/>
            <a:ext cx="2022512" cy="1960981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8468" y="3902935"/>
            <a:ext cx="2022512" cy="1960981"/>
          </a:xfrm>
          <a:prstGeom prst="rect">
            <a:avLst/>
          </a:prstGeom>
        </p:spPr>
      </p:pic>
      <p:sp>
        <p:nvSpPr>
          <p:cNvPr id="12" name="标题 1"/>
          <p:cNvSpPr>
            <a:spLocks noGrp="1"/>
          </p:cNvSpPr>
          <p:nvPr>
            <p:ph type="title"/>
          </p:nvPr>
        </p:nvSpPr>
        <p:spPr>
          <a:xfrm>
            <a:off x="832029" y="320819"/>
            <a:ext cx="7886700" cy="1325563"/>
          </a:xfrm>
        </p:spPr>
        <p:txBody>
          <a:bodyPr/>
          <a:lstStyle/>
          <a:p>
            <a:r>
              <a:rPr lang="en-US" altLang="zh-CN" dirty="0" smtClean="0"/>
              <a:t>MC PPPIPI  vs cos </a:t>
            </a:r>
            <a:endParaRPr lang="zh-CN" altLang="en-US" dirty="0"/>
          </a:p>
        </p:txBody>
      </p:sp>
      <p:cxnSp>
        <p:nvCxnSpPr>
          <p:cNvPr id="13" name="直接连接符 12"/>
          <p:cNvCxnSpPr/>
          <p:nvPr/>
        </p:nvCxnSpPr>
        <p:spPr>
          <a:xfrm flipV="1">
            <a:off x="0" y="4390770"/>
            <a:ext cx="9144000" cy="8236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文本框 10"/>
          <p:cNvSpPr txBox="1"/>
          <p:nvPr/>
        </p:nvSpPr>
        <p:spPr>
          <a:xfrm>
            <a:off x="1548714" y="6417276"/>
            <a:ext cx="52135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|cos|&lt;0.2 90~120MeV </a:t>
            </a:r>
            <a:r>
              <a:rPr lang="zh-CN" altLang="en-US" dirty="0" smtClean="0"/>
              <a:t>效率上升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9299956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图片 1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86" y="1594927"/>
            <a:ext cx="2187455" cy="2120905"/>
          </a:xfrm>
          <a:prstGeom prst="rect">
            <a:avLst/>
          </a:prstGeom>
        </p:spPr>
      </p:pic>
      <p:pic>
        <p:nvPicPr>
          <p:cNvPr id="19" name="图片 1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1241" y="1656564"/>
            <a:ext cx="2187455" cy="2120905"/>
          </a:xfrm>
          <a:prstGeom prst="rect">
            <a:avLst/>
          </a:prstGeom>
        </p:spPr>
      </p:pic>
      <p:pic>
        <p:nvPicPr>
          <p:cNvPr id="20" name="图片 1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6842" y="1690689"/>
            <a:ext cx="2187455" cy="2120905"/>
          </a:xfrm>
          <a:prstGeom prst="rect">
            <a:avLst/>
          </a:prstGeom>
        </p:spPr>
      </p:pic>
      <p:pic>
        <p:nvPicPr>
          <p:cNvPr id="21" name="图片 2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6151" y="1706985"/>
            <a:ext cx="2187455" cy="2120905"/>
          </a:xfrm>
          <a:prstGeom prst="rect">
            <a:avLst/>
          </a:prstGeom>
        </p:spPr>
      </p:pic>
      <p:pic>
        <p:nvPicPr>
          <p:cNvPr id="22" name="图片 2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40" y="3827892"/>
            <a:ext cx="2265601" cy="2196674"/>
          </a:xfrm>
          <a:prstGeom prst="rect">
            <a:avLst/>
          </a:prstGeom>
        </p:spPr>
      </p:pic>
      <p:pic>
        <p:nvPicPr>
          <p:cNvPr id="23" name="图片 22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3819" y="3827892"/>
            <a:ext cx="2265602" cy="2196674"/>
          </a:xfrm>
          <a:prstGeom prst="rect">
            <a:avLst/>
          </a:prstGeom>
        </p:spPr>
      </p:pic>
      <p:pic>
        <p:nvPicPr>
          <p:cNvPr id="24" name="图片 23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1999" y="3827890"/>
            <a:ext cx="2381180" cy="2196676"/>
          </a:xfrm>
          <a:prstGeom prst="rect">
            <a:avLst/>
          </a:prstGeom>
        </p:spPr>
      </p:pic>
      <p:sp>
        <p:nvSpPr>
          <p:cNvPr id="10" name="标题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r>
              <a:rPr lang="en-US" altLang="zh-CN" dirty="0" smtClean="0"/>
              <a:t>DATA PPPIPI vs cos </a:t>
            </a:r>
            <a:endParaRPr lang="zh-CN" altLang="en-US" dirty="0"/>
          </a:p>
        </p:txBody>
      </p:sp>
      <p:cxnSp>
        <p:nvCxnSpPr>
          <p:cNvPr id="11" name="直接连接符 10"/>
          <p:cNvCxnSpPr/>
          <p:nvPr/>
        </p:nvCxnSpPr>
        <p:spPr>
          <a:xfrm flipV="1">
            <a:off x="15640" y="4366057"/>
            <a:ext cx="9144000" cy="8236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文本框 11"/>
          <p:cNvSpPr txBox="1"/>
          <p:nvPr/>
        </p:nvSpPr>
        <p:spPr>
          <a:xfrm>
            <a:off x="1548714" y="6417276"/>
            <a:ext cx="52135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|cos|&lt;0.2 90~120MeV </a:t>
            </a:r>
            <a:r>
              <a:rPr lang="zh-CN" altLang="en-US" dirty="0" smtClean="0"/>
              <a:t>效率上升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8789390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57</TotalTime>
  <Words>64</Words>
  <Application>Microsoft Office PowerPoint</Application>
  <PresentationFormat>全屏显示(4:3)</PresentationFormat>
  <Paragraphs>20</Paragraphs>
  <Slides>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0" baseType="lpstr">
      <vt:lpstr>宋体</vt:lpstr>
      <vt:lpstr>Arial</vt:lpstr>
      <vt:lpstr>Calibri</vt:lpstr>
      <vt:lpstr>Calibri Light</vt:lpstr>
      <vt:lpstr>Office 主题</vt:lpstr>
      <vt:lpstr>Efficiency vs pt </vt:lpstr>
      <vt:lpstr>MC Single pion vs cos</vt:lpstr>
      <vt:lpstr>MC PIPIJPSI  vs cos </vt:lpstr>
      <vt:lpstr>MC PPPIPI  vs cos </vt:lpstr>
      <vt:lpstr>DATA PPPIPI vs cos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dell</dc:creator>
  <cp:lastModifiedBy>dell</cp:lastModifiedBy>
  <cp:revision>13</cp:revision>
  <dcterms:created xsi:type="dcterms:W3CDTF">2018-01-25T05:20:34Z</dcterms:created>
  <dcterms:modified xsi:type="dcterms:W3CDTF">2018-01-25T06:29:28Z</dcterms:modified>
</cp:coreProperties>
</file>