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60" r:id="rId4"/>
    <p:sldId id="258" r:id="rId5"/>
    <p:sldId id="257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CC3-4A78-4998-B302-4604EEA29311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4637-B7FE-47FA-B704-17ABF1A7A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65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CC3-4A78-4998-B302-4604EEA29311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4637-B7FE-47FA-B704-17ABF1A7A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088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CC3-4A78-4998-B302-4604EEA29311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4637-B7FE-47FA-B704-17ABF1A7A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91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CC3-4A78-4998-B302-4604EEA29311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4637-B7FE-47FA-B704-17ABF1A7A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64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CC3-4A78-4998-B302-4604EEA29311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4637-B7FE-47FA-B704-17ABF1A7A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12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CC3-4A78-4998-B302-4604EEA29311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4637-B7FE-47FA-B704-17ABF1A7A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03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CC3-4A78-4998-B302-4604EEA29311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4637-B7FE-47FA-B704-17ABF1A7A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08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CC3-4A78-4998-B302-4604EEA29311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4637-B7FE-47FA-B704-17ABF1A7A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893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CC3-4A78-4998-B302-4604EEA29311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4637-B7FE-47FA-B704-17ABF1A7A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082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CC3-4A78-4998-B302-4604EEA29311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4637-B7FE-47FA-B704-17ABF1A7A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480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CC3-4A78-4998-B302-4604EEA29311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4637-B7FE-47FA-B704-17ABF1A7A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354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D8CC3-4A78-4998-B302-4604EEA29311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04637-B7FE-47FA-B704-17ABF1A7A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609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Efficiency vs </a:t>
            </a:r>
            <a:r>
              <a:rPr lang="en-US" altLang="zh-CN" dirty="0" err="1" smtClean="0"/>
              <a:t>pt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634" y="1805025"/>
            <a:ext cx="2485071" cy="240946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044" y="1770404"/>
            <a:ext cx="2520778" cy="244408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634" y="4299693"/>
            <a:ext cx="2492688" cy="241685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568" y="4299693"/>
            <a:ext cx="2537254" cy="246006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619633" y="1620359"/>
            <a:ext cx="164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MC single pion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358714" y="1585738"/>
            <a:ext cx="164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MC PIPIJPSI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2756592" y="4144161"/>
            <a:ext cx="164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MC PPPIPI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5388581" y="4160178"/>
            <a:ext cx="164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DATA PPPIPI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2030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MC Single pion vs cos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92" y="2040710"/>
            <a:ext cx="2096364" cy="2032586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254" y="2066588"/>
            <a:ext cx="2042985" cy="198083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027" y="2082002"/>
            <a:ext cx="2042985" cy="198083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310" y="2092466"/>
            <a:ext cx="2042985" cy="19808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71" y="4246935"/>
            <a:ext cx="2042985" cy="198083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042" y="4246935"/>
            <a:ext cx="2042985" cy="198083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91" y="4246935"/>
            <a:ext cx="2042985" cy="198083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873211" y="1769225"/>
            <a:ext cx="137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50~60MeV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2981492" y="1782164"/>
            <a:ext cx="137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60~70MeV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5024477" y="1783733"/>
            <a:ext cx="137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70~80MeV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7286846" y="1769225"/>
            <a:ext cx="137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80~90MeV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915047" y="3975450"/>
            <a:ext cx="137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90~100MeV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2937147" y="4039188"/>
            <a:ext cx="15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100~110MeV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5017437" y="4047418"/>
            <a:ext cx="152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110~120MeV</a:t>
            </a:r>
            <a:endParaRPr lang="zh-CN" altLang="en-US" dirty="0"/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0" y="4810899"/>
            <a:ext cx="9144000" cy="82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548714" y="6417276"/>
            <a:ext cx="5213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|cos|&lt;0.2 90~120MeV </a:t>
            </a:r>
            <a:r>
              <a:rPr lang="zh-CN" altLang="en-US" dirty="0" smtClean="0"/>
              <a:t>效率下降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770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38" y="1917519"/>
            <a:ext cx="2147463" cy="208213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701" y="1917519"/>
            <a:ext cx="2147463" cy="208213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253" y="1917519"/>
            <a:ext cx="2147463" cy="208213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716" y="1917519"/>
            <a:ext cx="2147463" cy="208213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25" y="4221263"/>
            <a:ext cx="2147463" cy="208213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488" y="4221263"/>
            <a:ext cx="2147463" cy="20821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951" y="4221263"/>
            <a:ext cx="2147463" cy="2082130"/>
          </a:xfrm>
          <a:prstGeom prst="rect">
            <a:avLst/>
          </a:prstGeom>
        </p:spPr>
      </p:pic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 smtClean="0"/>
              <a:t>MC PIPIJPSI  vs cos </a:t>
            </a:r>
            <a:endParaRPr lang="zh-CN" altLang="en-US" dirty="0"/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0" y="4695570"/>
            <a:ext cx="9144000" cy="82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1548714" y="6417276"/>
            <a:ext cx="5213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|cos|&lt;0.2 90~120MeV </a:t>
            </a:r>
            <a:r>
              <a:rPr lang="zh-CN" altLang="en-US" dirty="0" smtClean="0"/>
              <a:t>效率相当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129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01" y="1941957"/>
            <a:ext cx="2022512" cy="196098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587" y="1941957"/>
            <a:ext cx="2022512" cy="196098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2" y="1941955"/>
            <a:ext cx="2022512" cy="196098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217" y="1941954"/>
            <a:ext cx="2022512" cy="196098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48" y="3902935"/>
            <a:ext cx="2022512" cy="196098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350" y="3902935"/>
            <a:ext cx="2022512" cy="196098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468" y="3902935"/>
            <a:ext cx="2022512" cy="1960981"/>
          </a:xfrm>
          <a:prstGeom prst="rect">
            <a:avLst/>
          </a:prstGeom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832029" y="320819"/>
            <a:ext cx="7886700" cy="1325563"/>
          </a:xfrm>
        </p:spPr>
        <p:txBody>
          <a:bodyPr/>
          <a:lstStyle/>
          <a:p>
            <a:r>
              <a:rPr lang="en-US" altLang="zh-CN" dirty="0" smtClean="0"/>
              <a:t>MC PPPIPI  vs cos </a:t>
            </a:r>
            <a:endParaRPr lang="zh-CN" altLang="en-US" dirty="0"/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0" y="4390770"/>
            <a:ext cx="9144000" cy="82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548714" y="6417276"/>
            <a:ext cx="5213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|cos|&lt;0.2 90~120MeV </a:t>
            </a:r>
            <a:r>
              <a:rPr lang="zh-CN" altLang="en-US" dirty="0" smtClean="0"/>
              <a:t>效率上升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999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6" y="1594927"/>
            <a:ext cx="2187455" cy="212090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241" y="1656564"/>
            <a:ext cx="2187455" cy="212090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842" y="1690689"/>
            <a:ext cx="2187455" cy="212090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151" y="1706985"/>
            <a:ext cx="2187455" cy="212090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0" y="3827892"/>
            <a:ext cx="2265601" cy="2196674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819" y="3827892"/>
            <a:ext cx="2265602" cy="219667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827890"/>
            <a:ext cx="2381180" cy="2196676"/>
          </a:xfrm>
          <a:prstGeom prst="rect">
            <a:avLst/>
          </a:prstGeom>
        </p:spPr>
      </p:pic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 smtClean="0"/>
              <a:t>DATA PPPIPI vs cos </a:t>
            </a:r>
            <a:endParaRPr lang="zh-CN" altLang="en-US" dirty="0"/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15640" y="4366057"/>
            <a:ext cx="9144000" cy="82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1548714" y="6417276"/>
            <a:ext cx="5213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|cos|&lt;0.2 90~120MeV </a:t>
            </a:r>
            <a:r>
              <a:rPr lang="zh-CN" altLang="en-US" dirty="0" smtClean="0"/>
              <a:t>效率上升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8939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64</Words>
  <Application>Microsoft Office PowerPoint</Application>
  <PresentationFormat>全屏显示(4:3)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Efficiency vs pt </vt:lpstr>
      <vt:lpstr>MC Single pion vs cos</vt:lpstr>
      <vt:lpstr>MC PIPIJPSI  vs cos </vt:lpstr>
      <vt:lpstr>MC PPPIPI  vs cos </vt:lpstr>
      <vt:lpstr>DATA PPPIPI vs cos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13</cp:revision>
  <dcterms:created xsi:type="dcterms:W3CDTF">2018-01-25T05:20:34Z</dcterms:created>
  <dcterms:modified xsi:type="dcterms:W3CDTF">2018-01-25T06:29:28Z</dcterms:modified>
</cp:coreProperties>
</file>