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8" r:id="rId4"/>
    <p:sldId id="261" r:id="rId5"/>
    <p:sldId id="265" r:id="rId6"/>
    <p:sldId id="262" r:id="rId7"/>
    <p:sldId id="259" r:id="rId8"/>
    <p:sldId id="260" r:id="rId9"/>
    <p:sldId id="26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392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260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76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327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83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645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264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194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604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232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01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480BA-3C61-495A-8251-C99A1EE163B8}" type="datetimeFigureOut">
              <a:rPr lang="zh-CN" altLang="en-US" smtClean="0"/>
              <a:t>2018/1/25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51E7-0885-42F0-8094-308A1DABD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338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06764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CGEM Preliminary </a:t>
            </a:r>
            <a:r>
              <a:rPr lang="en-US" altLang="zh-CN" sz="4000" dirty="0"/>
              <a:t>D</a:t>
            </a:r>
            <a:r>
              <a:rPr lang="en-US" altLang="zh-CN" sz="4000" dirty="0" smtClean="0"/>
              <a:t>isplay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927764"/>
            <a:ext cx="6858000" cy="1330036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Long </a:t>
            </a:r>
            <a:r>
              <a:rPr lang="en-US" altLang="zh-CN" sz="2000" dirty="0" err="1" smtClean="0"/>
              <a:t>Peixun</a:t>
            </a:r>
            <a:endParaRPr lang="en-US" altLang="zh-CN" sz="2000" dirty="0" smtClean="0"/>
          </a:p>
          <a:p>
            <a:r>
              <a:rPr lang="en-US" altLang="zh-CN" sz="2000" dirty="0" smtClean="0"/>
              <a:t>2018.1.25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85098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CGEM’s rough </a:t>
            </a:r>
            <a:r>
              <a:rPr lang="en-US" altLang="zh-CN" sz="2400" dirty="0" smtClean="0"/>
              <a:t>structure</a:t>
            </a:r>
          </a:p>
          <a:p>
            <a:r>
              <a:rPr lang="en-US" altLang="zh-CN" sz="2400" dirty="0" smtClean="0"/>
              <a:t>My work of preliminary display</a:t>
            </a:r>
          </a:p>
          <a:p>
            <a:r>
              <a:rPr lang="en-US" altLang="zh-CN" sz="2400" dirty="0" smtClean="0"/>
              <a:t>Question and discussion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7602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CGEM’s rough structure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According to </a:t>
            </a:r>
            <a:r>
              <a:rPr lang="en-US" altLang="zh-CN" i="1" dirty="0" smtClean="0"/>
              <a:t>CGEM Conceptual Design Report </a:t>
            </a:r>
            <a:r>
              <a:rPr lang="en-US" altLang="zh-CN" dirty="0" smtClean="0"/>
              <a:t>and </a:t>
            </a:r>
            <a:r>
              <a:rPr lang="en-US" altLang="zh-CN" i="1" dirty="0" err="1" smtClean="0"/>
              <a:t>Cgem.gdml</a:t>
            </a:r>
            <a:endParaRPr lang="en-US" altLang="zh-CN" i="1" dirty="0" smtClean="0"/>
          </a:p>
          <a:p>
            <a:r>
              <a:rPr lang="en-US" altLang="zh-CN" dirty="0" smtClean="0"/>
              <a:t>CGEM has 3 layers.</a:t>
            </a:r>
          </a:p>
          <a:p>
            <a:r>
              <a:rPr lang="en-US" altLang="zh-CN" dirty="0" smtClean="0"/>
              <a:t>Each layer contains anode, cathode and 3 foils, forming 4 gaps.</a:t>
            </a:r>
          </a:p>
          <a:p>
            <a:r>
              <a:rPr lang="en-US" altLang="zh-CN" dirty="0" smtClean="0"/>
              <a:t>Anode, cathode and foils consist of several sublayers with different kind of materials.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0813" y="4136230"/>
            <a:ext cx="3673187" cy="203891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062" y="4372568"/>
            <a:ext cx="4768542" cy="180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3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Cgem.gdml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However, current </a:t>
            </a:r>
            <a:r>
              <a:rPr lang="en-US" altLang="zh-CN" i="1" dirty="0" err="1" smtClean="0"/>
              <a:t>Cgem.gdml</a:t>
            </a:r>
            <a:r>
              <a:rPr lang="en-US" altLang="zh-CN" dirty="0" smtClean="0"/>
              <a:t> is not a full version.</a:t>
            </a:r>
          </a:p>
          <a:p>
            <a:r>
              <a:rPr lang="en-US" altLang="zh-CN" dirty="0" smtClean="0"/>
              <a:t>It does not contain V-strips and X-strips in anodes.</a:t>
            </a:r>
          </a:p>
          <a:p>
            <a:r>
              <a:rPr lang="en-US" altLang="zh-CN" dirty="0" smtClean="0"/>
              <a:t>It does not contain holes in foils.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611" y="3304382"/>
            <a:ext cx="3370778" cy="287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52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/>
              <a:t>My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Loading CGEM geometry from </a:t>
            </a:r>
            <a:r>
              <a:rPr lang="en-US" altLang="zh-CN" sz="2400" dirty="0" err="1" smtClean="0"/>
              <a:t>Cgem.gdml</a:t>
            </a:r>
            <a:endParaRPr lang="en-US" altLang="zh-CN" sz="2400" dirty="0" smtClean="0"/>
          </a:p>
          <a:p>
            <a:r>
              <a:rPr lang="en-US" altLang="zh-CN" sz="2400" dirty="0" smtClean="0"/>
              <a:t>Drawing CGEM’s XY and ZR view in canvas</a:t>
            </a:r>
          </a:p>
          <a:p>
            <a:r>
              <a:rPr lang="en-US" altLang="zh-CN" sz="2400" smtClean="0"/>
              <a:t>CGEM </a:t>
            </a:r>
            <a:r>
              <a:rPr lang="en-US" altLang="zh-CN" sz="2400" dirty="0" smtClean="0"/>
              <a:t>control option</a:t>
            </a:r>
          </a:p>
          <a:p>
            <a:r>
              <a:rPr lang="en-US" altLang="zh-CN" sz="2400" dirty="0" smtClean="0"/>
              <a:t>Loading and saving ROOT geometry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1148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Add CGEM control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229" y="2138896"/>
            <a:ext cx="2705478" cy="3724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974" y="940851"/>
            <a:ext cx="2381582" cy="562053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椭圆 7"/>
          <p:cNvSpPr/>
          <p:nvPr/>
        </p:nvSpPr>
        <p:spPr>
          <a:xfrm>
            <a:off x="3148446" y="3512127"/>
            <a:ext cx="623455" cy="24938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794664" y="2005445"/>
            <a:ext cx="782781" cy="2297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0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</a:t>
            </a:r>
            <a:r>
              <a:rPr lang="en-US" altLang="zh-CN" dirty="0"/>
              <a:t>p</a:t>
            </a:r>
            <a:r>
              <a:rPr lang="en-US" altLang="zh-CN" dirty="0" smtClean="0"/>
              <a:t>reliminary display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"/>
          <a:stretch/>
        </p:blipFill>
        <p:spPr>
          <a:xfrm>
            <a:off x="628650" y="2104414"/>
            <a:ext cx="7886700" cy="39838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45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preliminary display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069153"/>
            <a:ext cx="7886700" cy="3926626"/>
          </a:xfrm>
        </p:spPr>
      </p:pic>
    </p:spTree>
    <p:extLst>
      <p:ext uri="{BB962C8B-B14F-4D97-AF65-F5344CB8AC3E}">
        <p14:creationId xmlns:p14="http://schemas.microsoft.com/office/powerpoint/2010/main" val="302125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 and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Will </a:t>
            </a:r>
            <a:r>
              <a:rPr lang="en-US" altLang="zh-CN" sz="2400" dirty="0" err="1" smtClean="0"/>
              <a:t>Cgem.gdml</a:t>
            </a:r>
            <a:r>
              <a:rPr lang="en-US" altLang="zh-CN" sz="2400" dirty="0" smtClean="0"/>
              <a:t> be merged into </a:t>
            </a:r>
            <a:r>
              <a:rPr lang="en-US" altLang="zh-CN" sz="2400" dirty="0" err="1" smtClean="0"/>
              <a:t>Mdc.gdml</a:t>
            </a:r>
            <a:r>
              <a:rPr lang="en-US" altLang="zh-CN" sz="2400" dirty="0" smtClean="0"/>
              <a:t> finally?</a:t>
            </a:r>
            <a:endParaRPr lang="en-US" altLang="zh-CN" sz="2000" dirty="0" smtClean="0"/>
          </a:p>
          <a:p>
            <a:pPr marL="342900" lvl="1" indent="0">
              <a:buNone/>
            </a:pPr>
            <a:r>
              <a:rPr lang="en-US" altLang="zh-CN" sz="2100" dirty="0" smtClean="0"/>
              <a:t>  </a:t>
            </a:r>
            <a:r>
              <a:rPr lang="en-US" altLang="zh-CN" sz="2100" dirty="0" err="1" smtClean="0"/>
              <a:t>Mdc.gdml</a:t>
            </a:r>
            <a:r>
              <a:rPr lang="en-US" altLang="zh-CN" sz="2100" dirty="0" smtClean="0"/>
              <a:t> + </a:t>
            </a:r>
            <a:r>
              <a:rPr lang="en-US" altLang="zh-CN" sz="2100" dirty="0" err="1" smtClean="0"/>
              <a:t>Cgem.gdml</a:t>
            </a:r>
            <a:r>
              <a:rPr lang="en-US" altLang="zh-CN" sz="2100" dirty="0"/>
              <a:t> </a:t>
            </a:r>
            <a:r>
              <a:rPr lang="en-US" altLang="zh-CN" sz="2100" dirty="0" smtClean="0"/>
              <a:t>    or     </a:t>
            </a:r>
            <a:r>
              <a:rPr lang="en-US" altLang="zh-CN" sz="2100" dirty="0" err="1" smtClean="0"/>
              <a:t>Mdc_cgem.gdml</a:t>
            </a:r>
            <a:endParaRPr lang="en-US" altLang="zh-CN" sz="2100" dirty="0"/>
          </a:p>
          <a:p>
            <a:pPr marL="342900" lvl="1" indent="0">
              <a:buNone/>
            </a:pPr>
            <a:r>
              <a:rPr lang="en-US" altLang="zh-CN" sz="2100" dirty="0" smtClean="0"/>
              <a:t>  </a:t>
            </a:r>
            <a:r>
              <a:rPr lang="en-US" altLang="zh-CN" sz="2100" dirty="0" err="1" smtClean="0"/>
              <a:t>Mrpc</a:t>
            </a:r>
            <a:r>
              <a:rPr lang="en-US" altLang="zh-CN" sz="2100" dirty="0" smtClean="0"/>
              <a:t> has been merged into </a:t>
            </a:r>
            <a:r>
              <a:rPr lang="en-US" altLang="zh-CN" sz="2100" dirty="0" err="1" smtClean="0"/>
              <a:t>Tof</a:t>
            </a:r>
            <a:r>
              <a:rPr lang="en-US" altLang="zh-CN" sz="2100" dirty="0"/>
              <a:t> </a:t>
            </a:r>
            <a:r>
              <a:rPr lang="en-US" altLang="zh-CN" sz="2100" dirty="0" smtClean="0"/>
              <a:t> –  </a:t>
            </a:r>
            <a:r>
              <a:rPr lang="en-US" altLang="zh-CN" sz="2100" dirty="0" err="1" smtClean="0"/>
              <a:t>Tof_mrpc.gdml</a:t>
            </a:r>
            <a:endParaRPr lang="en-US" altLang="zh-CN" sz="2100" dirty="0" smtClean="0"/>
          </a:p>
          <a:p>
            <a:pPr marL="342900" lvl="1" indent="0">
              <a:buNone/>
            </a:pPr>
            <a:endParaRPr lang="en-US" altLang="zh-CN" sz="2000" dirty="0" smtClean="0"/>
          </a:p>
          <a:p>
            <a:r>
              <a:rPr lang="en-US" altLang="zh-CN" sz="2400" dirty="0" smtClean="0"/>
              <a:t>How to display X-strips and V-strips?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1742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157</Words>
  <Application>Microsoft Office PowerPoint</Application>
  <PresentationFormat>全屏显示(4:3)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Office 主题</vt:lpstr>
      <vt:lpstr>CGEM Preliminary Display</vt:lpstr>
      <vt:lpstr>Outline</vt:lpstr>
      <vt:lpstr>CGEM’s rough structure</vt:lpstr>
      <vt:lpstr>Cgem.gdml</vt:lpstr>
      <vt:lpstr>My work</vt:lpstr>
      <vt:lpstr>Add CGEM control</vt:lpstr>
      <vt:lpstr>CGEM preliminary display</vt:lpstr>
      <vt:lpstr>CGEM preliminary display</vt:lpstr>
      <vt:lpstr>Question and Discussion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 Rough Display</dc:title>
  <dc:creator>LongPeixun</dc:creator>
  <cp:lastModifiedBy>LongPeixun</cp:lastModifiedBy>
  <cp:revision>28</cp:revision>
  <dcterms:created xsi:type="dcterms:W3CDTF">2018-01-23T07:43:22Z</dcterms:created>
  <dcterms:modified xsi:type="dcterms:W3CDTF">2018-01-25T02:21:24Z</dcterms:modified>
</cp:coreProperties>
</file>