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75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69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21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61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3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03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63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71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65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2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0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0C20-9B6A-4F90-BA6E-97A12FC750F8}" type="datetimeFigureOut">
              <a:rPr lang="zh-CN" altLang="en-US" smtClean="0"/>
              <a:t>2018/1/29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7C75-6031-4C37-83F6-03B5828FF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36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𝑓𝑢𝑠𝑖𝑜𝑛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𝑏𝑏</m:t>
                    </m:r>
                  </m:oMath>
                </a14:m>
                <a:r>
                  <a:rPr lang="en-US" dirty="0"/>
                  <a:t> and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ZH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separation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2"/>
                <a:stretch>
                  <a:fillRect r="-1000" b="-17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2018/1/29</a:t>
            </a:r>
          </a:p>
          <a:p>
            <a:r>
              <a:rPr lang="en-US" altLang="zh-CN" dirty="0" smtClean="0"/>
              <a:t>Hao Liang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04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𝑤𝑤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𝑓𝑢𝑠𝑖𝑜𝑛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𝑏𝑏</m:t>
                    </m:r>
                  </m:oMath>
                </a14:m>
                <a:r>
                  <a:rPr lang="en-US" sz="3600" dirty="0"/>
                  <a:t> and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ZH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𝑏𝑏</m:t>
                    </m:r>
                  </m:oMath>
                </a14:m>
                <a:r>
                  <a:rPr lang="en-US" sz="3600" dirty="0"/>
                  <a:t> </a:t>
                </a:r>
                <a:r>
                  <a:rPr lang="en-US" sz="3600" dirty="0" smtClean="0"/>
                  <a:t>separation</a:t>
                </a:r>
                <a:endParaRPr lang="en-US" sz="3600" b="1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</a:t>
            </a:r>
            <a:r>
              <a:rPr lang="en-US" dirty="0" smtClean="0"/>
              <a:t>WW fusion </a:t>
            </a:r>
            <a:r>
              <a:rPr lang="en-US" altLang="zh-CN" dirty="0" smtClean="0"/>
              <a:t>From ZH, via recoil mass of Higgs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09" y="2884547"/>
            <a:ext cx="86296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Recall the procedure of the kinematic fit methods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Kinematic fit methods</a:t>
                </a:r>
              </a:p>
              <a:p>
                <a:pPr lvl="1"/>
                <a:r>
                  <a:rPr lang="en-US" altLang="zh-CN" dirty="0" smtClean="0"/>
                  <a:t>Minimize</a:t>
                </a:r>
              </a:p>
              <a:p>
                <a:pPr lvl="1"/>
                <a:endParaRPr lang="en-US" altLang="zh-CN" dirty="0"/>
              </a:p>
              <a:p>
                <a:pPr lvl="1"/>
                <a:r>
                  <a:rPr lang="en-US" altLang="zh-CN" dirty="0" smtClean="0"/>
                  <a:t>With the constraint</a:t>
                </a:r>
              </a:p>
              <a:p>
                <a:endParaRPr lang="en-US" altLang="zh-CN" dirty="0"/>
              </a:p>
              <a:p>
                <a:r>
                  <a:rPr lang="en-US" altLang="zh-CN" dirty="0" smtClean="0"/>
                  <a:t>Simple kinematic fit</a:t>
                </a:r>
              </a:p>
              <a:p>
                <a:pPr lvl="1"/>
                <a:r>
                  <a:rPr lang="en-US" altLang="zh-CN" dirty="0" smtClean="0"/>
                  <a:t>Scale each components of four momentum of each jet with factor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κ</m:t>
                    </m:r>
                  </m:oMath>
                </a14:m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Such that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5117" y="2190750"/>
            <a:ext cx="4124325" cy="647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791" y="2898775"/>
            <a:ext cx="2219325" cy="609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032" y="4880996"/>
            <a:ext cx="2205936" cy="5420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5585" y="5308105"/>
            <a:ext cx="21526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5453" y="137664"/>
            <a:ext cx="10515600" cy="845748"/>
          </a:xfrm>
        </p:spPr>
        <p:txBody>
          <a:bodyPr/>
          <a:lstStyle/>
          <a:p>
            <a:r>
              <a:rPr lang="en-US" dirty="0" smtClean="0"/>
              <a:t>Maybe more simplier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73705" y="846257"/>
                <a:ext cx="10515600" cy="4351338"/>
              </a:xfrm>
            </p:spPr>
            <p:txBody>
              <a:bodyPr/>
              <a:lstStyle/>
              <a:p>
                <a:r>
                  <a:rPr lang="en-US" b="0" dirty="0" smtClean="0"/>
                  <a:t>From E and P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𝑟𝑒𝑐𝑜𝑖𝑙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altLang="zh-CN" b="0" dirty="0" smtClean="0"/>
                  <a:t>From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recoi</m:t>
                        </m:r>
                        <m:r>
                          <m:rPr>
                            <m:sty m:val="p"/>
                          </m:rPr>
                          <a:rPr lang="en-US" altLang="zh-CN" i="1" smtClean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From P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recoil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705" y="846257"/>
                <a:ext cx="10515600" cy="4351338"/>
              </a:xfrm>
              <a:blipFill rotWithShape="0">
                <a:blip r:embed="rId2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97" y="2408686"/>
            <a:ext cx="4572592" cy="4351338"/>
          </a:xfrm>
          <a:prstGeom prst="rect">
            <a:avLst/>
          </a:prstGeom>
        </p:spPr>
      </p:pic>
      <p:pic>
        <p:nvPicPr>
          <p:cNvPr id="5" name="内容占位符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15" y="2408686"/>
            <a:ext cx="457259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recoil mass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00" y="1327586"/>
            <a:ext cx="4024600" cy="2729327"/>
          </a:xfr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618" y="1382870"/>
            <a:ext cx="3590428" cy="261876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213061" y="4262463"/>
            <a:ext cx="176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Kinematic fit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0682" y="1504220"/>
            <a:ext cx="3754027" cy="262050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35358" y="4317984"/>
            <a:ext cx="220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Simple Kinematic fit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274673" y="4317984"/>
            <a:ext cx="2355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approach (from P)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241" y="4892628"/>
            <a:ext cx="4162425" cy="13335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8584" y="5003669"/>
            <a:ext cx="7096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93</Words>
  <Application>Microsoft Office PowerPoint</Application>
  <PresentationFormat>宽屏</PresentationFormat>
  <Paragraphs>23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Cambria Math</vt:lpstr>
      <vt:lpstr>Office 主题</vt:lpstr>
      <vt:lpstr>ww fusion, H→bb and  ZH, H→bb separation</vt:lpstr>
      <vt:lpstr>ww fusion, H→bb and  ZH, H→bb separation</vt:lpstr>
      <vt:lpstr>Recall the procedure of the kinematic fit methods</vt:lpstr>
      <vt:lpstr>Maybe more simplier</vt:lpstr>
      <vt:lpstr>The recoil mass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 fit?</dc:title>
  <dc:creator>liangh</dc:creator>
  <cp:lastModifiedBy>梁浩</cp:lastModifiedBy>
  <cp:revision>11</cp:revision>
  <dcterms:created xsi:type="dcterms:W3CDTF">2018-01-11T05:34:26Z</dcterms:created>
  <dcterms:modified xsi:type="dcterms:W3CDTF">2018-01-29T06:45:08Z</dcterms:modified>
</cp:coreProperties>
</file>