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6"/>
  </p:notesMasterIdLst>
  <p:handoutMasterIdLst>
    <p:handoutMasterId r:id="rId7"/>
  </p:handoutMasterIdLst>
  <p:sldIdLst>
    <p:sldId id="372" r:id="rId2"/>
    <p:sldId id="374" r:id="rId3"/>
    <p:sldId id="375" r:id="rId4"/>
    <p:sldId id="37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70CFF"/>
    <a:srgbClr val="3333FF"/>
    <a:srgbClr val="FF99FF"/>
    <a:srgbClr val="006600"/>
    <a:srgbClr val="0080FF"/>
    <a:srgbClr val="FFFF00"/>
    <a:srgbClr val="00FFFF"/>
    <a:srgbClr val="9999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88" autoAdjust="0"/>
    <p:restoredTop sz="94028" autoAdjust="0"/>
  </p:normalViewPr>
  <p:slideViewPr>
    <p:cSldViewPr>
      <p:cViewPr varScale="1">
        <p:scale>
          <a:sx n="91" d="100"/>
          <a:sy n="91" d="100"/>
        </p:scale>
        <p:origin x="3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B9D84-4758-2F48-B5B6-EDCB262BBE74}" type="datetimeFigureOut">
              <a:rPr lang="en-US" smtClean="0"/>
              <a:t>5/11/18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993D-D154-A146-9939-6BB639039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437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583FF-3922-304F-A6A3-BF4B76BD8754}" type="datetimeFigureOut">
              <a:rPr lang="en-US" smtClean="0"/>
              <a:t>5/11/18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D9CF2-9BAE-DD4F-95E5-F575E6F53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000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Zhengyun You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Precision Frontier Workshop, Nanjing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936FD2-513A-814C-980E-E72EA2D0A52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8229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Zhengyun You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Precision Frontier Workshop, Nanjing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936FD2-513A-814C-980E-E72EA2D0A52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211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Zhengyun You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Precision Frontier Workshop, Nanjing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936FD2-513A-814C-980E-E72EA2D0A52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727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Zhengyun You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Precision Frontier Workshop, Nanjing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936FD2-513A-814C-980E-E72EA2D0A52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1249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Zhengyun You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Precision Frontier Workshop, Nanjing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936FD2-513A-814C-980E-E72EA2D0A52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510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Zhengyun You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Precision Frontier Workshop, Nanjing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936FD2-513A-814C-980E-E72EA2D0A52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195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Zhengyun You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Precision Frontier Workshop, Nanjing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936FD2-513A-814C-980E-E72EA2D0A52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145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Zhengyun You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Precision Frontier Workshop, Nanjing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936FD2-513A-814C-980E-E72EA2D0A52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377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Zhengyun You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Precision Frontier Workshop, Nanjing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936FD2-513A-814C-980E-E72EA2D0A52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2520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Zhengyun You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Precision Frontier Workshop, Nanjing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936FD2-513A-814C-980E-E72EA2D0A52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7899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Zhengyun You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Precision Frontier Workshop, Nanjing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936FD2-513A-814C-980E-E72EA2D0A52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706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116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2138"/>
            <a:ext cx="8229600" cy="985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8265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Zhengyun You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Precision Frontier Workshop, Nanjing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936FD2-513A-814C-980E-E72EA2D0A52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456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8B000E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36816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Discussion - Reconstruction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143000"/>
            <a:ext cx="8305800" cy="3733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Talks: </a:t>
            </a:r>
          </a:p>
          <a:p>
            <a:r>
              <a:rPr lang="en-US" sz="2400" dirty="0"/>
              <a:t>Cluster structure in offline - Philipp </a:t>
            </a:r>
            <a:r>
              <a:rPr lang="en-US" sz="2400" dirty="0" err="1"/>
              <a:t>Kampmann</a:t>
            </a:r>
            <a:endParaRPr lang="en-US" sz="2400" dirty="0"/>
          </a:p>
          <a:p>
            <a:r>
              <a:rPr lang="en-US" sz="2400" dirty="0"/>
              <a:t>Vertex reconstruction progress – </a:t>
            </a:r>
            <a:r>
              <a:rPr lang="en-US" sz="2400" dirty="0" err="1"/>
              <a:t>Ziyuan</a:t>
            </a:r>
            <a:r>
              <a:rPr lang="en-US" sz="2400" dirty="0"/>
              <a:t> Li </a:t>
            </a:r>
          </a:p>
          <a:p>
            <a:pPr marL="0" lvl="0" indent="0">
              <a:buNone/>
            </a:pPr>
            <a:endParaRPr lang="en-US" b="1" dirty="0">
              <a:solidFill>
                <a:srgbClr val="070CFF"/>
              </a:solidFill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070CFF"/>
                </a:solidFill>
              </a:rPr>
              <a:t>Short-term work (for July PDR) </a:t>
            </a: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Vertex reconstruction </a:t>
            </a:r>
          </a:p>
          <a:p>
            <a:pPr lvl="0"/>
            <a:r>
              <a:rPr lang="en-US" sz="2400">
                <a:solidFill>
                  <a:prstClr val="black"/>
                </a:solidFill>
              </a:rPr>
              <a:t>Energy reconstruction</a:t>
            </a:r>
            <a:endParaRPr lang="en-US" sz="2400" dirty="0">
              <a:solidFill>
                <a:prstClr val="black"/>
              </a:solidFill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Calibration &amp; reconstruction</a:t>
            </a:r>
          </a:p>
          <a:p>
            <a:r>
              <a:rPr lang="en-US" sz="2400" dirty="0">
                <a:solidFill>
                  <a:prstClr val="black"/>
                </a:solidFill>
              </a:rPr>
              <a:t>Data quality and validation</a:t>
            </a: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… </a:t>
            </a:r>
            <a:endParaRPr lang="en-US" sz="2400" dirty="0"/>
          </a:p>
          <a:p>
            <a:pPr lvl="0"/>
            <a:endParaRPr lang="en-US" dirty="0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80238" y="6522275"/>
            <a:ext cx="1935162" cy="323850"/>
          </a:xfrm>
        </p:spPr>
        <p:txBody>
          <a:bodyPr/>
          <a:lstStyle/>
          <a:p>
            <a:pPr>
              <a:defRPr/>
            </a:pPr>
            <a:fld id="{0F6FF004-E3B3-4E4B-A62F-7B8FE11A579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005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36816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Discussion - Reconstruction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143000"/>
            <a:ext cx="8305800" cy="37338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008000"/>
                </a:solidFill>
              </a:rPr>
              <a:t>Long-term work  </a:t>
            </a: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Recon. algorithm - Traditional &amp; Deep Learning</a:t>
            </a: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GPU based technology</a:t>
            </a: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…</a:t>
            </a:r>
          </a:p>
          <a:p>
            <a:pPr lvl="0"/>
            <a:endParaRPr lang="en-US" sz="2400" dirty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80238" y="6522275"/>
            <a:ext cx="1935162" cy="323850"/>
          </a:xfrm>
        </p:spPr>
        <p:txBody>
          <a:bodyPr/>
          <a:lstStyle/>
          <a:p>
            <a:pPr>
              <a:defRPr/>
            </a:pPr>
            <a:fld id="{0F6FF004-E3B3-4E4B-A62F-7B8FE11A579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739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CE246-89CB-4F4D-B89A-D3F7B3D71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AA9DF-A3FC-45C9-9F35-9F037DBAC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A9B03-80E0-4791-A05A-55C932758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Zhengyun You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EEB18-995B-4FA3-9976-2C8639042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Precision Frontier Workshop, Nanjing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2666F-6275-4595-B4FD-9CF19EFE8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936FD2-513A-814C-980E-E72EA2D0A52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3053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36816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Discussion - Reconstruction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143000"/>
            <a:ext cx="8305800" cy="37338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070CFF"/>
                </a:solidFill>
              </a:rPr>
              <a:t>Short-term work (for July PDR) </a:t>
            </a: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Vertex reconstruction performance</a:t>
            </a: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Energy reconstruction performance</a:t>
            </a: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Data quality and validation</a:t>
            </a: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Calibration &amp; reconstruction</a:t>
            </a: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… </a:t>
            </a:r>
            <a:endParaRPr lang="en-US" sz="2400" dirty="0"/>
          </a:p>
          <a:p>
            <a:pPr lvl="0"/>
            <a:endParaRPr lang="en-US" dirty="0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80238" y="6522275"/>
            <a:ext cx="1935162" cy="323850"/>
          </a:xfrm>
        </p:spPr>
        <p:txBody>
          <a:bodyPr/>
          <a:lstStyle/>
          <a:p>
            <a:pPr>
              <a:defRPr/>
            </a:pPr>
            <a:fld id="{0F6FF004-E3B3-4E4B-A62F-7B8FE11A579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938322"/>
      </p:ext>
    </p:extLst>
  </p:cSld>
  <p:clrMapOvr>
    <a:masterClrMapping/>
  </p:clrMapOvr>
</p:sld>
</file>

<file path=ppt/theme/theme1.xml><?xml version="1.0" encoding="utf-8"?>
<a:theme xmlns:a="http://schemas.openxmlformats.org/drawingml/2006/main" name="SYSUyzy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17925</TotalTime>
  <Words>89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宋体</vt:lpstr>
      <vt:lpstr>Arial</vt:lpstr>
      <vt:lpstr>Calibri</vt:lpstr>
      <vt:lpstr>SYSUyzy</vt:lpstr>
      <vt:lpstr>Discussion - Reconstruction</vt:lpstr>
      <vt:lpstr>Discussion - Reconstruction</vt:lpstr>
      <vt:lpstr>PowerPoint Presentation</vt:lpstr>
      <vt:lpstr>Discussion - Reconstruction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Cartoon of Mu2e</dc:title>
  <dc:creator>Zhengyun You</dc:creator>
  <cp:lastModifiedBy>You Zhengyun</cp:lastModifiedBy>
  <cp:revision>677</cp:revision>
  <cp:lastPrinted>2015-06-11T16:53:37Z</cp:lastPrinted>
  <dcterms:created xsi:type="dcterms:W3CDTF">2013-07-28T21:30:30Z</dcterms:created>
  <dcterms:modified xsi:type="dcterms:W3CDTF">2018-05-11T05:43:04Z</dcterms:modified>
</cp:coreProperties>
</file>