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710" r:id="rId3"/>
    <p:sldMasterId id="2147483981" r:id="rId4"/>
  </p:sldMasterIdLst>
  <p:notesMasterIdLst>
    <p:notesMasterId r:id="rId21"/>
  </p:notesMasterIdLst>
  <p:sldIdLst>
    <p:sldId id="328" r:id="rId5"/>
    <p:sldId id="266" r:id="rId6"/>
    <p:sldId id="400" r:id="rId7"/>
    <p:sldId id="401" r:id="rId8"/>
    <p:sldId id="440" r:id="rId9"/>
    <p:sldId id="454" r:id="rId10"/>
    <p:sldId id="456" r:id="rId11"/>
    <p:sldId id="443" r:id="rId12"/>
    <p:sldId id="444" r:id="rId13"/>
    <p:sldId id="460" r:id="rId14"/>
    <p:sldId id="446" r:id="rId15"/>
    <p:sldId id="458" r:id="rId16"/>
    <p:sldId id="435" r:id="rId17"/>
    <p:sldId id="457" r:id="rId18"/>
    <p:sldId id="425" r:id="rId19"/>
    <p:sldId id="265" r:id="rId20"/>
  </p:sldIdLst>
  <p:sldSz cx="9144000" cy="6858000" type="screen4x3"/>
  <p:notesSz cx="7099300" cy="10234613"/>
  <p:defaultTextStyle>
    <a:defPPr>
      <a:defRPr lang="zh-CN"/>
    </a:defPPr>
    <a:lvl1pPr algn="l" rtl="0" eaLnBrk="0" fontAlgn="base" hangingPunct="0">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C6600"/>
    <a:srgbClr val="0000FF"/>
    <a:srgbClr val="FFCC99"/>
    <a:srgbClr val="FFCC66"/>
    <a:srgbClr val="CC0099"/>
    <a:srgbClr val="FF33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5" autoAdjust="0"/>
    <p:restoredTop sz="87897" autoAdjust="0"/>
  </p:normalViewPr>
  <p:slideViewPr>
    <p:cSldViewPr>
      <p:cViewPr varScale="1">
        <p:scale>
          <a:sx n="66" d="100"/>
          <a:sy n="66" d="100"/>
        </p:scale>
        <p:origin x="-1356" y="-108"/>
      </p:cViewPr>
      <p:guideLst>
        <p:guide orient="horz" pos="2160"/>
        <p:guide pos="2858"/>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页眉占位符 1">
            <a:extLst>
              <a:ext uri="{FF2B5EF4-FFF2-40B4-BE49-F238E27FC236}"/>
            </a:extLst>
          </p:cNvPr>
          <p:cNvSpPr>
            <a:spLocks noGrp="1" noChangeArrowheads="1"/>
          </p:cNvSpPr>
          <p:nvPr>
            <p:ph type="hdr" sz="quarter"/>
          </p:nvPr>
        </p:nvSpPr>
        <p:spPr bwMode="auto">
          <a:xfrm>
            <a:off x="0" y="0"/>
            <a:ext cx="3074988" cy="511175"/>
          </a:xfrm>
          <a:prstGeom prst="rect">
            <a:avLst/>
          </a:prstGeom>
          <a:noFill/>
          <a:ln>
            <a:noFill/>
          </a:ln>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ea typeface="宋体" pitchFamily="2" charset="-122"/>
              </a:defRPr>
            </a:lvl1pPr>
          </a:lstStyle>
          <a:p>
            <a:pPr>
              <a:defRPr/>
            </a:pPr>
            <a:endParaRPr lang="zh-CN" altLang="en-US"/>
          </a:p>
        </p:txBody>
      </p:sp>
      <p:sp>
        <p:nvSpPr>
          <p:cNvPr id="6147" name="日期占位符 2">
            <a:extLst>
              <a:ext uri="{FF2B5EF4-FFF2-40B4-BE49-F238E27FC236}"/>
            </a:extLst>
          </p:cNvPr>
          <p:cNvSpPr>
            <a:spLocks noGrp="1" noChangeArrowheads="1"/>
          </p:cNvSpPr>
          <p:nvPr>
            <p:ph type="dt" idx="1"/>
          </p:nvPr>
        </p:nvSpPr>
        <p:spPr bwMode="auto">
          <a:xfrm>
            <a:off x="4019550" y="0"/>
            <a:ext cx="3078163" cy="511175"/>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ea typeface="宋体" pitchFamily="2" charset="-122"/>
              </a:defRPr>
            </a:lvl1pPr>
          </a:lstStyle>
          <a:p>
            <a:pPr>
              <a:defRPr/>
            </a:pPr>
            <a:fld id="{B08E2EEC-2794-45CB-9C46-51923D2A6592}" type="datetimeFigureOut">
              <a:rPr lang="zh-CN" altLang="en-US"/>
              <a:pPr>
                <a:defRPr/>
              </a:pPr>
              <a:t>2018/10/15</a:t>
            </a:fld>
            <a:endParaRPr lang="zh-CN" altLang="en-US"/>
          </a:p>
        </p:txBody>
      </p:sp>
      <p:sp>
        <p:nvSpPr>
          <p:cNvPr id="38916" name="幻灯片图像占位符 3"/>
          <p:cNvSpPr>
            <a:spLocks noGrp="1" noRot="1" noChangeAspect="1" noChangeArrowheads="1"/>
          </p:cNvSpPr>
          <p:nvPr>
            <p:ph type="sldImg" idx="2"/>
          </p:nvPr>
        </p:nvSpPr>
        <p:spPr bwMode="auto">
          <a:xfrm>
            <a:off x="1182688" y="766763"/>
            <a:ext cx="4732337" cy="3838575"/>
          </a:xfrm>
          <a:prstGeom prst="rect">
            <a:avLst/>
          </a:prstGeom>
          <a:noFill/>
          <a:ln w="9525">
            <a:noFill/>
            <a:miter lim="800000"/>
            <a:headEnd/>
            <a:tailEnd/>
          </a:ln>
        </p:spPr>
      </p:sp>
      <p:sp>
        <p:nvSpPr>
          <p:cNvPr id="6149" name="备注占位符 4">
            <a:extLst>
              <a:ext uri="{FF2B5EF4-FFF2-40B4-BE49-F238E27FC236}"/>
            </a:extLst>
          </p:cNvPr>
          <p:cNvSpPr>
            <a:spLocks noGrp="1" noChangeArrowheads="1"/>
          </p:cNvSpPr>
          <p:nvPr>
            <p:ph type="body" sz="quarter" idx="3"/>
          </p:nvPr>
        </p:nvSpPr>
        <p:spPr bwMode="auto">
          <a:xfrm>
            <a:off x="709613" y="4860925"/>
            <a:ext cx="5678487" cy="4606925"/>
          </a:xfrm>
          <a:prstGeom prst="rect">
            <a:avLst/>
          </a:prstGeom>
          <a:noFill/>
          <a:ln>
            <a:noFill/>
          </a:ln>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150" name="页脚占位符 5">
            <a:extLst>
              <a:ext uri="{FF2B5EF4-FFF2-40B4-BE49-F238E27FC236}"/>
            </a:extLst>
          </p:cNvPr>
          <p:cNvSpPr>
            <a:spLocks noGrp="1" noChangeArrowheads="1"/>
          </p:cNvSpPr>
          <p:nvPr>
            <p:ph type="ftr" sz="quarter" idx="4"/>
          </p:nvPr>
        </p:nvSpPr>
        <p:spPr bwMode="auto">
          <a:xfrm>
            <a:off x="0" y="9721850"/>
            <a:ext cx="3074988" cy="511175"/>
          </a:xfrm>
          <a:prstGeom prst="rect">
            <a:avLst/>
          </a:prstGeom>
          <a:noFill/>
          <a:ln>
            <a:noFill/>
          </a:ln>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ea typeface="宋体" pitchFamily="2" charset="-122"/>
              </a:defRPr>
            </a:lvl1pPr>
          </a:lstStyle>
          <a:p>
            <a:pPr>
              <a:defRPr/>
            </a:pPr>
            <a:endParaRPr lang="zh-CN" altLang="en-US"/>
          </a:p>
        </p:txBody>
      </p:sp>
      <p:sp>
        <p:nvSpPr>
          <p:cNvPr id="6151" name="灯片编号占位符 6">
            <a:extLst>
              <a:ext uri="{FF2B5EF4-FFF2-40B4-BE49-F238E27FC236}"/>
            </a:extLst>
          </p:cNvPr>
          <p:cNvSpPr>
            <a:spLocks noGrp="1" noChangeArrowheads="1"/>
          </p:cNvSpPr>
          <p:nvPr>
            <p:ph type="sldNum" sz="quarter" idx="5"/>
          </p:nvPr>
        </p:nvSpPr>
        <p:spPr bwMode="auto">
          <a:xfrm>
            <a:off x="4019550" y="9721850"/>
            <a:ext cx="3078163" cy="511175"/>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1" hangingPunct="1">
              <a:buFont typeface="Arial" charset="0"/>
              <a:buNone/>
              <a:defRPr sz="1200" smtClean="0"/>
            </a:lvl1pPr>
          </a:lstStyle>
          <a:p>
            <a:pPr>
              <a:defRPr/>
            </a:pPr>
            <a:fld id="{DA714A1B-ACA5-4274-A912-ABF3A25F173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p:nvPr>
        </p:nvSpPr>
        <p:spPr>
          <a:xfrm>
            <a:off x="990600" y="766763"/>
            <a:ext cx="5116513" cy="3838575"/>
          </a:xfrm>
        </p:spPr>
      </p:sp>
      <p:sp>
        <p:nvSpPr>
          <p:cNvPr id="39939" name="备注占位符 2"/>
          <p:cNvSpPr>
            <a:spLocks noGrp="1"/>
          </p:cNvSpPr>
          <p:nvPr>
            <p:ph type="body" idx="1"/>
          </p:nvPr>
        </p:nvSpPr>
        <p:spPr>
          <a:noFill/>
        </p:spPr>
        <p:txBody>
          <a:bodyPr/>
          <a:lstStyle/>
          <a:p>
            <a:endParaRPr lang="en-US" altLang="en-US" smtClean="0"/>
          </a:p>
        </p:txBody>
      </p:sp>
      <p:sp>
        <p:nvSpPr>
          <p:cNvPr id="39940" name="灯片编号占位符 3"/>
          <p:cNvSpPr>
            <a:spLocks noGrp="1"/>
          </p:cNvSpPr>
          <p:nvPr>
            <p:ph type="sldNum" sz="quarter" idx="5"/>
          </p:nvPr>
        </p:nvSpPr>
        <p:spPr>
          <a:noFill/>
          <a:ln>
            <a:miter lim="800000"/>
            <a:headEnd/>
            <a:tailEnd/>
          </a:ln>
        </p:spPr>
        <p:txBody>
          <a:bodyPr/>
          <a:lstStyle/>
          <a:p>
            <a:pPr>
              <a:buFontTx/>
              <a:buNone/>
            </a:pPr>
            <a:fld id="{1A7F8B1D-04CE-4D90-925F-5F1EE2F2EC12}" type="slidenum">
              <a:rPr lang="zh-CN" altLang="en-US"/>
              <a:pPr>
                <a:buFontTx/>
                <a:buNone/>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ChangeArrowheads="1" noTextEdit="1"/>
          </p:cNvSpPr>
          <p:nvPr>
            <p:ph type="sldImg"/>
          </p:nvPr>
        </p:nvSpPr>
        <p:spPr>
          <a:xfrm>
            <a:off x="990600" y="766763"/>
            <a:ext cx="5116513" cy="3838575"/>
          </a:xfrm>
        </p:spPr>
      </p:sp>
      <p:sp>
        <p:nvSpPr>
          <p:cNvPr id="40963" name="备注占位符 2"/>
          <p:cNvSpPr>
            <a:spLocks noGrp="1"/>
          </p:cNvSpPr>
          <p:nvPr>
            <p:ph type="body" idx="1"/>
          </p:nvPr>
        </p:nvSpPr>
        <p:spPr>
          <a:noFill/>
        </p:spPr>
        <p:txBody>
          <a:bodyPr/>
          <a:lstStyle/>
          <a:p>
            <a:endParaRPr lang="en-US" altLang="zh-CN" smtClean="0"/>
          </a:p>
        </p:txBody>
      </p:sp>
      <p:sp>
        <p:nvSpPr>
          <p:cNvPr id="40964" name="灯片编号占位符 3"/>
          <p:cNvSpPr>
            <a:spLocks noGrp="1"/>
          </p:cNvSpPr>
          <p:nvPr>
            <p:ph type="sldNum" sz="quarter" idx="5"/>
          </p:nvPr>
        </p:nvSpPr>
        <p:spPr>
          <a:noFill/>
          <a:ln>
            <a:miter lim="800000"/>
            <a:headEnd/>
            <a:tailEnd/>
          </a:ln>
        </p:spPr>
        <p:txBody>
          <a:bodyPr/>
          <a:lstStyle/>
          <a:p>
            <a:pPr>
              <a:buFontTx/>
              <a:buNone/>
            </a:pPr>
            <a:fld id="{94703CD1-9B98-43DC-8820-BC6AD254D621}" type="slidenum">
              <a:rPr lang="zh-CN" altLang="en-US"/>
              <a:pPr>
                <a:buFontTx/>
                <a:buNone/>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p:nvPr>
        </p:nvSpPr>
        <p:spPr>
          <a:xfrm>
            <a:off x="990600" y="766763"/>
            <a:ext cx="5116513" cy="3838575"/>
          </a:xfrm>
        </p:spPr>
      </p:sp>
      <p:sp>
        <p:nvSpPr>
          <p:cNvPr id="44035" name="备注占位符 2"/>
          <p:cNvSpPr>
            <a:spLocks noGrp="1"/>
          </p:cNvSpPr>
          <p:nvPr>
            <p:ph type="body" idx="1"/>
          </p:nvPr>
        </p:nvSpPr>
        <p:spPr>
          <a:noFill/>
        </p:spPr>
        <p:txBody>
          <a:bodyPr/>
          <a:lstStyle/>
          <a:p>
            <a:r>
              <a:rPr lang="zh-CN" altLang="en-US" smtClean="0"/>
              <a:t>此处强调我们去年做了</a:t>
            </a:r>
            <a:r>
              <a:rPr lang="en-US" altLang="zh-CN" smtClean="0"/>
              <a:t>10</a:t>
            </a:r>
            <a:r>
              <a:rPr lang="zh-CN" altLang="en-US" smtClean="0"/>
              <a:t>*</a:t>
            </a:r>
            <a:r>
              <a:rPr lang="en-US" altLang="zh-CN" smtClean="0"/>
              <a:t>10</a:t>
            </a:r>
            <a:r>
              <a:rPr lang="zh-CN" altLang="en-US" smtClean="0"/>
              <a:t>单路，现在做</a:t>
            </a:r>
            <a:r>
              <a:rPr lang="en-US" altLang="zh-CN" smtClean="0"/>
              <a:t>10</a:t>
            </a:r>
            <a:r>
              <a:rPr lang="zh-CN" altLang="en-US" smtClean="0"/>
              <a:t>*</a:t>
            </a:r>
            <a:r>
              <a:rPr lang="en-US" altLang="zh-CN" smtClean="0"/>
              <a:t>10</a:t>
            </a:r>
            <a:r>
              <a:rPr lang="zh-CN" altLang="en-US" smtClean="0"/>
              <a:t>， 甚至于</a:t>
            </a:r>
            <a:r>
              <a:rPr lang="en-US" altLang="zh-CN" smtClean="0"/>
              <a:t>20</a:t>
            </a:r>
            <a:r>
              <a:rPr lang="zh-CN" altLang="en-US" smtClean="0"/>
              <a:t>*</a:t>
            </a:r>
            <a:r>
              <a:rPr lang="en-US" altLang="zh-CN" smtClean="0"/>
              <a:t>20 </a:t>
            </a:r>
            <a:r>
              <a:rPr lang="zh-CN" altLang="en-US" smtClean="0"/>
              <a:t>多路没有技术问题，只是因为要寻找制作多路</a:t>
            </a:r>
            <a:r>
              <a:rPr lang="en-US" altLang="zh-CN" smtClean="0"/>
              <a:t>BM</a:t>
            </a:r>
            <a:r>
              <a:rPr lang="zh-CN" altLang="en-US" smtClean="0"/>
              <a:t>最好的参数，考虑成本才做</a:t>
            </a:r>
            <a:r>
              <a:rPr lang="en-US" altLang="zh-CN" smtClean="0"/>
              <a:t>5</a:t>
            </a:r>
            <a:r>
              <a:rPr lang="zh-CN" altLang="en-US" smtClean="0"/>
              <a:t>*</a:t>
            </a:r>
            <a:r>
              <a:rPr lang="en-US" altLang="zh-CN" smtClean="0"/>
              <a:t>5</a:t>
            </a:r>
            <a:r>
              <a:rPr lang="zh-CN" altLang="en-US" smtClean="0"/>
              <a:t>的。</a:t>
            </a:r>
          </a:p>
        </p:txBody>
      </p:sp>
      <p:sp>
        <p:nvSpPr>
          <p:cNvPr id="44036" name="灯片编号占位符 3"/>
          <p:cNvSpPr>
            <a:spLocks noGrp="1"/>
          </p:cNvSpPr>
          <p:nvPr>
            <p:ph type="sldNum" sz="quarter" idx="5"/>
          </p:nvPr>
        </p:nvSpPr>
        <p:spPr>
          <a:noFill/>
          <a:ln>
            <a:miter lim="800000"/>
            <a:headEnd/>
            <a:tailEnd/>
          </a:ln>
        </p:spPr>
        <p:txBody>
          <a:bodyPr/>
          <a:lstStyle/>
          <a:p>
            <a:fld id="{37CB5578-E032-4D83-811A-FE20BB3419BE}" type="slidenum">
              <a:rPr lang="zh-CN" altLang="en-US"/>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ChangeArrowheads="1" noTextEdit="1"/>
          </p:cNvSpPr>
          <p:nvPr>
            <p:ph type="sldImg"/>
          </p:nvPr>
        </p:nvSpPr>
        <p:spPr>
          <a:xfrm>
            <a:off x="990600" y="766763"/>
            <a:ext cx="5116513" cy="3838575"/>
          </a:xfrm>
        </p:spPr>
      </p:sp>
      <p:sp>
        <p:nvSpPr>
          <p:cNvPr id="45059" name="备注占位符 2"/>
          <p:cNvSpPr>
            <a:spLocks noGrp="1"/>
          </p:cNvSpPr>
          <p:nvPr>
            <p:ph type="body" idx="1"/>
          </p:nvPr>
        </p:nvSpPr>
        <p:spPr>
          <a:noFill/>
        </p:spPr>
        <p:txBody>
          <a:bodyPr/>
          <a:lstStyle/>
          <a:p>
            <a:endParaRPr lang="zh-CN" altLang="en-US" smtClean="0"/>
          </a:p>
        </p:txBody>
      </p:sp>
      <p:sp>
        <p:nvSpPr>
          <p:cNvPr id="45060" name="灯片编号占位符 3"/>
          <p:cNvSpPr>
            <a:spLocks noGrp="1"/>
          </p:cNvSpPr>
          <p:nvPr>
            <p:ph type="sldNum" sz="quarter" idx="5"/>
          </p:nvPr>
        </p:nvSpPr>
        <p:spPr>
          <a:noFill/>
          <a:ln>
            <a:miter lim="800000"/>
            <a:headEnd/>
            <a:tailEnd/>
          </a:ln>
        </p:spPr>
        <p:txBody>
          <a:bodyPr/>
          <a:lstStyle/>
          <a:p>
            <a:fld id="{F0D47C5C-EC64-4E3A-BAE2-9AD25DF2B3BC}" type="slidenum">
              <a:rPr lang="zh-CN" altLang="en-US"/>
              <a:pPr/>
              <a:t>13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p:nvPr>
        </p:nvSpPr>
        <p:spPr>
          <a:xfrm>
            <a:off x="990600" y="766763"/>
            <a:ext cx="5116513" cy="3838575"/>
          </a:xfrm>
        </p:spPr>
      </p:sp>
      <p:sp>
        <p:nvSpPr>
          <p:cNvPr id="46083" name="备注占位符 2"/>
          <p:cNvSpPr>
            <a:spLocks noGrp="1"/>
          </p:cNvSpPr>
          <p:nvPr>
            <p:ph type="body" idx="1"/>
          </p:nvPr>
        </p:nvSpPr>
        <p:spPr>
          <a:noFill/>
        </p:spPr>
        <p:txBody>
          <a:bodyPr/>
          <a:lstStyle/>
          <a:p>
            <a:endParaRPr lang="zh-CN" altLang="en-US" smtClean="0"/>
          </a:p>
        </p:txBody>
      </p:sp>
      <p:sp>
        <p:nvSpPr>
          <p:cNvPr id="46084" name="灯片编号占位符 3"/>
          <p:cNvSpPr>
            <a:spLocks noGrp="1"/>
          </p:cNvSpPr>
          <p:nvPr>
            <p:ph type="sldNum" sz="quarter" idx="5"/>
          </p:nvPr>
        </p:nvSpPr>
        <p:spPr>
          <a:noFill/>
          <a:ln>
            <a:miter lim="800000"/>
            <a:headEnd/>
            <a:tailEnd/>
          </a:ln>
        </p:spPr>
        <p:txBody>
          <a:bodyPr/>
          <a:lstStyle/>
          <a:p>
            <a:fld id="{076F9E0E-2234-4FE6-8D46-B05CFB8EE66D}" type="slidenum">
              <a:rPr lang="zh-CN" altLang="en-US"/>
              <a:pPr/>
              <a:t>15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p:nvPr>
        </p:nvSpPr>
        <p:spPr>
          <a:xfrm>
            <a:off x="990600" y="766763"/>
            <a:ext cx="5116513" cy="3838575"/>
          </a:xfrm>
        </p:spPr>
      </p:sp>
      <p:sp>
        <p:nvSpPr>
          <p:cNvPr id="48131" name="备注占位符 2"/>
          <p:cNvSpPr>
            <a:spLocks noGrp="1"/>
          </p:cNvSpPr>
          <p:nvPr>
            <p:ph type="body" idx="1"/>
          </p:nvPr>
        </p:nvSpPr>
        <p:spPr>
          <a:noFill/>
        </p:spPr>
        <p:txBody>
          <a:bodyPr/>
          <a:lstStyle/>
          <a:p>
            <a:endParaRPr lang="en-US" altLang="en-US" smtClean="0"/>
          </a:p>
        </p:txBody>
      </p:sp>
      <p:sp>
        <p:nvSpPr>
          <p:cNvPr id="48132" name="灯片编号占位符 3"/>
          <p:cNvSpPr>
            <a:spLocks noGrp="1"/>
          </p:cNvSpPr>
          <p:nvPr>
            <p:ph type="sldNum" sz="quarter" idx="5"/>
          </p:nvPr>
        </p:nvSpPr>
        <p:spPr>
          <a:noFill/>
          <a:ln>
            <a:miter lim="800000"/>
            <a:headEnd/>
            <a:tailEnd/>
          </a:ln>
        </p:spPr>
        <p:txBody>
          <a:bodyPr/>
          <a:lstStyle/>
          <a:p>
            <a:pPr>
              <a:buFontTx/>
              <a:buNone/>
            </a:pPr>
            <a:fld id="{78D146C2-B51A-4737-B572-6670E418F66E}" type="slidenum">
              <a:rPr lang="zh-CN" altLang="en-US"/>
              <a:pPr>
                <a:buFontTx/>
                <a:buNone/>
              </a:pPr>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30DA93CC-1903-4A7C-AA2E-F1BB01F72E74}"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7592C313-6182-4B6A-8F28-7F3B168582E3}"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D6CB8164-3133-41BC-87A7-521B6CB1F0C8}"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D0CF1967-2C2D-427D-BC7B-051AC608C140}"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F1B89879-2AAA-44A6-AC40-2FFB5C1183D2}"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5FC9ED0C-30F5-4243-A252-3639CD5C8C90}"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6"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7"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780F4939-9BBD-428F-8ED4-2AC1EA0BFF4A}"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8"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9"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272DB811-0F95-4F2D-BD05-31B6E4BB3911}"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4"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5"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AA12AAD6-19C8-46D9-8C27-DA1474607D5D}"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3"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4"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BEA18C51-9489-4D1B-922E-0C19CC7B7501}"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6"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7"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EB01114A-698B-4C81-8387-BFB2C15902D3}"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2CD9E6AB-967B-42FD-B17B-A0CF0FF100C1}"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6"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7"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8B65A913-65AC-4CA3-A8BD-6B7FBB3EA51B}"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84B75DC1-31E5-4831-8016-1507C7649D6A}"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6">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7">
            <a:extLst>
              <a:ext uri="{FF2B5EF4-FFF2-40B4-BE49-F238E27FC236}"/>
            </a:extLst>
          </p:cNvPr>
          <p:cNvSpPr>
            <a:spLocks noGrp="1" noChangeArrowheads="1"/>
          </p:cNvSpPr>
          <p:nvPr>
            <p:ph type="sldNum" sz="quarter" idx="12"/>
          </p:nvPr>
        </p:nvSpPr>
        <p:spPr>
          <a:ln/>
        </p:spPr>
        <p:txBody>
          <a:bodyPr/>
          <a:lstStyle>
            <a:lvl1pPr>
              <a:defRPr/>
            </a:lvl1pPr>
          </a:lstStyle>
          <a:p>
            <a:pPr>
              <a:defRPr/>
            </a:pPr>
            <a:fld id="{300C43A5-ADBA-4E6D-90E8-B38C8EA13CDC}"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194AA797-7494-4962-99A8-9788717B8BD1}"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E0460EB-FDA2-4830-9DC0-A3AA029594DD}"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E26D4610-2EA8-4C31-B744-B52BDA0626C7}"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9C61D95F-8D0A-4E28-A1EC-244A97CC90DD}"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FB3CB5E-742F-4CCD-B89F-EED597B3E954}"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0A0C89D4-0B3B-400E-ACE4-12404759A5D3}"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C6C04B8-8161-4B9D-911F-64F8C04AE2C5}"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495635AD-B654-4DFB-9696-92E75829BC77}"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963B3145-3FF4-4DFA-8899-F265714F4B67}"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95E53DC7-FAE6-4491-B4CB-01452997A453}"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A6DD2CB3-F7C7-4A25-8C21-49D00358F8C7}"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2782BAF-81B1-4FEE-97C5-CBBEE73BD182}"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US"/>
          </a:p>
        </p:txBody>
      </p:sp>
      <p:sp>
        <p:nvSpPr>
          <p:cNvPr id="4"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5"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6"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90453976-8EBD-49B0-836E-F1FFB353748A}"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5"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6"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C9BD5D12-29DC-4639-907C-B30CE1859CB5}" type="slidenum">
              <a:rPr lang="en-US" altLang="zh-CN"/>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5"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6"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A3FE01C0-F31D-464F-BCEF-BD690067068C}" type="slidenum">
              <a:rPr lang="en-US" altLang="zh-CN"/>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6"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7"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D800FB4D-03E0-4DC1-89E1-964304039818}"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8"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9"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6E5D7875-375A-43BB-AAA2-04C779A85A60}" type="slidenum">
              <a:rPr lang="en-US" altLang="zh-CN"/>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4"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5"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D15FD716-11F3-4746-8830-FB6766EEBF8E}"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30F18666-C6D3-4CDD-BA06-D0EA1EC9F682}" type="slidenum">
              <a:rPr lang="en-US" altLang="zh-CN"/>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3"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4"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AC5E3B83-0837-49E4-9BAF-5352E77A6FEC}" type="slidenum">
              <a:rPr lang="en-US" altLang="zh-CN"/>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6"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7"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3FABA817-3F82-49EB-9799-70E61E542102}" type="slidenum">
              <a:rPr lang="en-US" altLang="zh-CN"/>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6"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7"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EFD72C75-56CF-4B60-97C9-8238A19FB3E9}" type="slidenum">
              <a:rPr lang="en-US" altLang="zh-CN"/>
              <a:pPr>
                <a:defRPr/>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5"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6"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64CBEB44-5A45-4BB9-808D-81569D0A44EC}" type="slidenum">
              <a:rPr lang="en-US" altLang="zh-CN"/>
              <a:pPr>
                <a:defRPr/>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5">
            <a:extLst>
              <a:ext uri="{FF2B5EF4-FFF2-40B4-BE49-F238E27FC236}"/>
            </a:extLst>
          </p:cNvPr>
          <p:cNvSpPr>
            <a:spLocks noGrp="1" noChangeArrowheads="1"/>
          </p:cNvSpPr>
          <p:nvPr>
            <p:ph type="dt" sz="half" idx="10"/>
          </p:nvPr>
        </p:nvSpPr>
        <p:spPr/>
        <p:txBody>
          <a:bodyPr/>
          <a:lstStyle>
            <a:lvl1pPr>
              <a:buFont typeface="Arial" pitchFamily="34" charset="0"/>
              <a:buNone/>
              <a:defRPr/>
            </a:lvl1pPr>
          </a:lstStyle>
          <a:p>
            <a:pPr>
              <a:defRPr/>
            </a:pPr>
            <a:r>
              <a:rPr lang="en-US" altLang="zh-CN" smtClean="0"/>
              <a:t>2012-07­-18</a:t>
            </a:r>
            <a:endParaRPr lang="en-US"/>
          </a:p>
        </p:txBody>
      </p:sp>
      <p:sp>
        <p:nvSpPr>
          <p:cNvPr id="5" name="Rectangle 6">
            <a:extLst>
              <a:ext uri="{FF2B5EF4-FFF2-40B4-BE49-F238E27FC236}"/>
            </a:extLst>
          </p:cNvPr>
          <p:cNvSpPr>
            <a:spLocks noGrp="1" noChangeArrowheads="1"/>
          </p:cNvSpPr>
          <p:nvPr>
            <p:ph type="ftr" sz="quarter" idx="11"/>
          </p:nvPr>
        </p:nvSpPr>
        <p:spPr/>
        <p:txBody>
          <a:bodyPr/>
          <a:lstStyle>
            <a:lvl1pPr>
              <a:buFont typeface="Arial" pitchFamily="34" charset="0"/>
              <a:buNone/>
              <a:defRPr/>
            </a:lvl1pPr>
          </a:lstStyle>
          <a:p>
            <a:pPr>
              <a:defRPr/>
            </a:pPr>
            <a:r>
              <a:rPr lang="en-US"/>
              <a:t>KITPC, Beijing, China</a:t>
            </a:r>
          </a:p>
        </p:txBody>
      </p:sp>
      <p:sp>
        <p:nvSpPr>
          <p:cNvPr id="6" name="Rectangle 7">
            <a:extLst>
              <a:ext uri="{FF2B5EF4-FFF2-40B4-BE49-F238E27FC236}"/>
            </a:extLst>
          </p:cNvPr>
          <p:cNvSpPr>
            <a:spLocks noGrp="1" noChangeArrowheads="1"/>
          </p:cNvSpPr>
          <p:nvPr>
            <p:ph type="sldNum" sz="quarter" idx="12"/>
          </p:nvPr>
        </p:nvSpPr>
        <p:spPr/>
        <p:txBody>
          <a:bodyPr/>
          <a:lstStyle>
            <a:lvl1pPr>
              <a:buFont typeface="Arial" charset="0"/>
              <a:buNone/>
              <a:defRPr smtClean="0"/>
            </a:lvl1pPr>
          </a:lstStyle>
          <a:p>
            <a:pPr>
              <a:defRPr/>
            </a:pPr>
            <a:fld id="{AEB9FF4D-C108-4733-944B-B39DD70ADFD8}"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0F3F31F3-AD12-478E-88A8-BEF5F56E1E6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69A9E6D7-DAD9-46F5-B0B0-8BC488B8AEC1}"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E3DD1584-10DF-4487-8640-8F837DE666E4}"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2E745457-39DE-4CB5-BCD9-15C6B7A6465F}"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r>
              <a:rPr lang="en-US" altLang="zh-CN" smtClean="0"/>
              <a:t>2012-07­-18</a:t>
            </a:r>
            <a:endParaRPr lang="en-US" altLang="zh-CN"/>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r>
              <a:rPr lang="en-US" altLang="zh-CN"/>
              <a:t>KITPC, Beijing, China</a:t>
            </a: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2E0278FB-BDC8-4264-83E7-6530BC15ACBE}"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9" descr="D:\室内文件\相关图片\幻灯片模板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9" name="Rectangle 4">
            <a:extLst>
              <a:ext uri="{FF2B5EF4-FFF2-40B4-BE49-F238E27FC236}"/>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a:ea typeface="宋体" pitchFamily="2" charset="-122"/>
              </a:defRPr>
            </a:lvl1pPr>
          </a:lstStyle>
          <a:p>
            <a:pPr>
              <a:defRPr/>
            </a:pPr>
            <a:r>
              <a:rPr lang="en-US" altLang="zh-CN" smtClean="0"/>
              <a:t>2012-07­-18</a:t>
            </a:r>
            <a:endParaRPr lang="en-US" altLang="zh-CN"/>
          </a:p>
        </p:txBody>
      </p:sp>
      <p:sp>
        <p:nvSpPr>
          <p:cNvPr id="1030" name="Rectangle 5">
            <a:extLst>
              <a:ext uri="{FF2B5EF4-FFF2-40B4-BE49-F238E27FC236}"/>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a:ea typeface="宋体" pitchFamily="2" charset="-122"/>
              </a:defRPr>
            </a:lvl1pPr>
          </a:lstStyle>
          <a:p>
            <a:pPr>
              <a:defRPr/>
            </a:pPr>
            <a:r>
              <a:rPr lang="en-US" altLang="zh-CN"/>
              <a:t>KITPC, Beijing, China</a:t>
            </a:r>
          </a:p>
        </p:txBody>
      </p:sp>
      <p:sp>
        <p:nvSpPr>
          <p:cNvPr id="1031" name="Rectangle 6">
            <a:extLst>
              <a:ext uri="{FF2B5EF4-FFF2-40B4-BE49-F238E27FC236}"/>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smtClean="0"/>
            </a:lvl1pPr>
          </a:lstStyle>
          <a:p>
            <a:pPr>
              <a:defRPr/>
            </a:pPr>
            <a:fld id="{860FBAF7-6BCD-4B6D-B9A3-16C0284FB89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931" r:id="rId1"/>
    <p:sldLayoutId id="2147490932" r:id="rId2"/>
    <p:sldLayoutId id="2147490933" r:id="rId3"/>
    <p:sldLayoutId id="2147490934" r:id="rId4"/>
    <p:sldLayoutId id="2147490935" r:id="rId5"/>
    <p:sldLayoutId id="2147490936" r:id="rId6"/>
    <p:sldLayoutId id="2147490937" r:id="rId7"/>
    <p:sldLayoutId id="2147490938" r:id="rId8"/>
    <p:sldLayoutId id="2147490939" r:id="rId9"/>
    <p:sldLayoutId id="2147490940" r:id="rId10"/>
    <p:sldLayoutId id="2147490941" r:id="rId11"/>
  </p:sldLayoutIdLst>
  <p:hf hdr="0" ftr="0" dt="0"/>
  <p:txStyles>
    <p:titleStyle>
      <a:lvl1pPr algn="ctr" rtl="0" eaLnBrk="0" fontAlgn="base" hangingPunct="0">
        <a:spcBef>
          <a:spcPct val="0"/>
        </a:spcBef>
        <a:spcAft>
          <a:spcPct val="0"/>
        </a:spcAft>
        <a:defRPr sz="4400" b="1">
          <a:solidFill>
            <a:srgbClr val="CC6600"/>
          </a:solidFill>
          <a:latin typeface="+mj-lt"/>
          <a:ea typeface="+mj-ea"/>
          <a:cs typeface="+mj-cs"/>
        </a:defRPr>
      </a:lvl1pPr>
      <a:lvl2pPr algn="ctr" rtl="0" eaLnBrk="0" fontAlgn="base" hangingPunct="0">
        <a:spcBef>
          <a:spcPct val="0"/>
        </a:spcBef>
        <a:spcAft>
          <a:spcPct val="0"/>
        </a:spcAft>
        <a:defRPr sz="4400" b="1">
          <a:solidFill>
            <a:srgbClr val="CC6600"/>
          </a:solidFill>
          <a:latin typeface="Times New Roman" pitchFamily="18" charset="0"/>
          <a:ea typeface="宋体" pitchFamily="2" charset="-122"/>
        </a:defRPr>
      </a:lvl2pPr>
      <a:lvl3pPr algn="ctr" rtl="0" eaLnBrk="0" fontAlgn="base" hangingPunct="0">
        <a:spcBef>
          <a:spcPct val="0"/>
        </a:spcBef>
        <a:spcAft>
          <a:spcPct val="0"/>
        </a:spcAft>
        <a:defRPr sz="4400" b="1">
          <a:solidFill>
            <a:srgbClr val="CC6600"/>
          </a:solidFill>
          <a:latin typeface="Times New Roman" pitchFamily="18" charset="0"/>
          <a:ea typeface="宋体" pitchFamily="2" charset="-122"/>
        </a:defRPr>
      </a:lvl3pPr>
      <a:lvl4pPr algn="ctr" rtl="0" eaLnBrk="0" fontAlgn="base" hangingPunct="0">
        <a:spcBef>
          <a:spcPct val="0"/>
        </a:spcBef>
        <a:spcAft>
          <a:spcPct val="0"/>
        </a:spcAft>
        <a:defRPr sz="4400" b="1">
          <a:solidFill>
            <a:srgbClr val="CC6600"/>
          </a:solidFill>
          <a:latin typeface="Times New Roman" pitchFamily="18" charset="0"/>
          <a:ea typeface="宋体" pitchFamily="2" charset="-122"/>
        </a:defRPr>
      </a:lvl4pPr>
      <a:lvl5pPr algn="ctr" rtl="0" eaLnBrk="0" fontAlgn="base" hangingPunct="0">
        <a:spcBef>
          <a:spcPct val="0"/>
        </a:spcBef>
        <a:spcAft>
          <a:spcPct val="0"/>
        </a:spcAft>
        <a:defRPr sz="4400" b="1">
          <a:solidFill>
            <a:srgbClr val="CC6600"/>
          </a:solidFill>
          <a:latin typeface="Times New Roman" pitchFamily="18" charset="0"/>
          <a:ea typeface="宋体" pitchFamily="2" charset="-122"/>
        </a:defRPr>
      </a:lvl5pPr>
      <a:lvl6pPr marL="457200" algn="ctr" rtl="0" eaLnBrk="0" fontAlgn="base" hangingPunct="0">
        <a:spcBef>
          <a:spcPct val="0"/>
        </a:spcBef>
        <a:spcAft>
          <a:spcPct val="0"/>
        </a:spcAft>
        <a:defRPr sz="4400" b="1">
          <a:solidFill>
            <a:srgbClr val="CC6600"/>
          </a:solidFill>
          <a:latin typeface="Times New Roman" pitchFamily="18" charset="0"/>
          <a:ea typeface="宋体" pitchFamily="2" charset="-122"/>
        </a:defRPr>
      </a:lvl6pPr>
      <a:lvl7pPr marL="914400" algn="ctr" rtl="0" eaLnBrk="0" fontAlgn="base" hangingPunct="0">
        <a:spcBef>
          <a:spcPct val="0"/>
        </a:spcBef>
        <a:spcAft>
          <a:spcPct val="0"/>
        </a:spcAft>
        <a:defRPr sz="4400" b="1">
          <a:solidFill>
            <a:srgbClr val="CC6600"/>
          </a:solidFill>
          <a:latin typeface="Times New Roman" pitchFamily="18" charset="0"/>
          <a:ea typeface="宋体" pitchFamily="2" charset="-122"/>
        </a:defRPr>
      </a:lvl7pPr>
      <a:lvl8pPr marL="1371600" algn="ctr" rtl="0" eaLnBrk="0" fontAlgn="base" hangingPunct="0">
        <a:spcBef>
          <a:spcPct val="0"/>
        </a:spcBef>
        <a:spcAft>
          <a:spcPct val="0"/>
        </a:spcAft>
        <a:defRPr sz="4400" b="1">
          <a:solidFill>
            <a:srgbClr val="CC6600"/>
          </a:solidFill>
          <a:latin typeface="Times New Roman" pitchFamily="18" charset="0"/>
          <a:ea typeface="宋体" pitchFamily="2" charset="-122"/>
        </a:defRPr>
      </a:lvl8pPr>
      <a:lvl9pPr marL="1828800" algn="ctr" rtl="0" eaLnBrk="0" fontAlgn="base" hangingPunct="0">
        <a:spcBef>
          <a:spcPct val="0"/>
        </a:spcBef>
        <a:spcAft>
          <a:spcPct val="0"/>
        </a:spcAft>
        <a:defRPr sz="4400" b="1">
          <a:solidFill>
            <a:srgbClr val="CC6600"/>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3200" b="1">
          <a:solidFill>
            <a:srgbClr val="CC6600"/>
          </a:solidFill>
          <a:latin typeface="+mn-lt"/>
          <a:ea typeface="+mn-ea"/>
          <a:cs typeface="+mn-cs"/>
        </a:defRPr>
      </a:lvl1pPr>
      <a:lvl2pPr marL="742950" indent="-285750" algn="l" rtl="0" eaLnBrk="0" fontAlgn="base" hangingPunct="0">
        <a:spcBef>
          <a:spcPct val="20000"/>
        </a:spcBef>
        <a:spcAft>
          <a:spcPct val="0"/>
        </a:spcAft>
        <a:buChar char="–"/>
        <a:defRPr sz="2800" b="1">
          <a:solidFill>
            <a:srgbClr val="CC6600"/>
          </a:solidFill>
          <a:latin typeface="+mn-lt"/>
          <a:ea typeface="+mn-ea"/>
        </a:defRPr>
      </a:lvl2pPr>
      <a:lvl3pPr marL="1143000" indent="-228600" algn="l" rtl="0" eaLnBrk="0" fontAlgn="base" hangingPunct="0">
        <a:spcBef>
          <a:spcPct val="20000"/>
        </a:spcBef>
        <a:spcAft>
          <a:spcPct val="0"/>
        </a:spcAft>
        <a:buChar char="•"/>
        <a:defRPr sz="2400" b="1">
          <a:solidFill>
            <a:srgbClr val="CC6600"/>
          </a:solidFill>
          <a:latin typeface="+mn-lt"/>
          <a:ea typeface="+mn-ea"/>
        </a:defRPr>
      </a:lvl3pPr>
      <a:lvl4pPr marL="1600200" indent="-228600" algn="l" rtl="0" eaLnBrk="0" fontAlgn="base" hangingPunct="0">
        <a:spcBef>
          <a:spcPct val="20000"/>
        </a:spcBef>
        <a:spcAft>
          <a:spcPct val="0"/>
        </a:spcAft>
        <a:buChar char="–"/>
        <a:defRPr sz="2000" b="1">
          <a:solidFill>
            <a:srgbClr val="CC6600"/>
          </a:solidFill>
          <a:latin typeface="+mn-lt"/>
          <a:ea typeface="+mn-ea"/>
        </a:defRPr>
      </a:lvl4pPr>
      <a:lvl5pPr marL="2057400" indent="-228600" algn="l" rtl="0" eaLnBrk="0" fontAlgn="base" hangingPunct="0">
        <a:spcBef>
          <a:spcPct val="20000"/>
        </a:spcBef>
        <a:spcAft>
          <a:spcPct val="0"/>
        </a:spcAft>
        <a:buChar char="»"/>
        <a:defRPr sz="2000" b="1">
          <a:solidFill>
            <a:srgbClr val="CC6600"/>
          </a:solidFill>
          <a:latin typeface="+mn-lt"/>
          <a:ea typeface="+mn-ea"/>
        </a:defRPr>
      </a:lvl5pPr>
      <a:lvl6pPr marL="2514600" indent="-228600" algn="l" rtl="0" eaLnBrk="0" fontAlgn="base" hangingPunct="0">
        <a:spcBef>
          <a:spcPct val="20000"/>
        </a:spcBef>
        <a:spcAft>
          <a:spcPct val="0"/>
        </a:spcAft>
        <a:buChar char="»"/>
        <a:defRPr sz="2000" b="1">
          <a:solidFill>
            <a:srgbClr val="CC6600"/>
          </a:solidFill>
          <a:latin typeface="+mn-lt"/>
          <a:ea typeface="+mn-ea"/>
        </a:defRPr>
      </a:lvl6pPr>
      <a:lvl7pPr marL="2971800" indent="-228600" algn="l" rtl="0" eaLnBrk="0" fontAlgn="base" hangingPunct="0">
        <a:spcBef>
          <a:spcPct val="20000"/>
        </a:spcBef>
        <a:spcAft>
          <a:spcPct val="0"/>
        </a:spcAft>
        <a:buChar char="»"/>
        <a:defRPr sz="2000" b="1">
          <a:solidFill>
            <a:srgbClr val="CC6600"/>
          </a:solidFill>
          <a:latin typeface="+mn-lt"/>
          <a:ea typeface="+mn-ea"/>
        </a:defRPr>
      </a:lvl7pPr>
      <a:lvl8pPr marL="3429000" indent="-228600" algn="l" rtl="0" eaLnBrk="0" fontAlgn="base" hangingPunct="0">
        <a:spcBef>
          <a:spcPct val="20000"/>
        </a:spcBef>
        <a:spcAft>
          <a:spcPct val="0"/>
        </a:spcAft>
        <a:buChar char="»"/>
        <a:defRPr sz="2000" b="1">
          <a:solidFill>
            <a:srgbClr val="CC6600"/>
          </a:solidFill>
          <a:latin typeface="+mn-lt"/>
          <a:ea typeface="+mn-ea"/>
        </a:defRPr>
      </a:lvl8pPr>
      <a:lvl9pPr marL="3886200" indent="-228600" algn="l" rtl="0" eaLnBrk="0" fontAlgn="base" hangingPunct="0">
        <a:spcBef>
          <a:spcPct val="20000"/>
        </a:spcBef>
        <a:spcAft>
          <a:spcPct val="0"/>
        </a:spcAft>
        <a:buChar char="»"/>
        <a:defRPr sz="2000" b="1">
          <a:solidFill>
            <a:srgbClr val="CC66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幻灯片模板2"/>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2052"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53" name="Rectangle 5">
            <a:extLst>
              <a:ext uri="{FF2B5EF4-FFF2-40B4-BE49-F238E27FC236}"/>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a:solidFill>
                  <a:srgbClr val="000000"/>
                </a:solidFill>
                <a:ea typeface="宋体" pitchFamily="2" charset="-122"/>
              </a:defRPr>
            </a:lvl1pPr>
          </a:lstStyle>
          <a:p>
            <a:pPr>
              <a:defRPr/>
            </a:pPr>
            <a:r>
              <a:rPr lang="en-US" altLang="zh-CN" smtClean="0"/>
              <a:t>2012-07­-18</a:t>
            </a:r>
            <a:endParaRPr lang="en-US" altLang="zh-CN"/>
          </a:p>
        </p:txBody>
      </p:sp>
      <p:sp>
        <p:nvSpPr>
          <p:cNvPr id="2054" name="Rectangle 6">
            <a:extLst>
              <a:ext uri="{FF2B5EF4-FFF2-40B4-BE49-F238E27FC236}"/>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a:solidFill>
                  <a:srgbClr val="000000"/>
                </a:solidFill>
                <a:ea typeface="宋体" pitchFamily="2" charset="-122"/>
              </a:defRPr>
            </a:lvl1pPr>
          </a:lstStyle>
          <a:p>
            <a:pPr>
              <a:defRPr/>
            </a:pPr>
            <a:r>
              <a:rPr lang="en-US" altLang="zh-CN"/>
              <a:t>KITPC, Beijing, China</a:t>
            </a:r>
          </a:p>
        </p:txBody>
      </p:sp>
      <p:sp>
        <p:nvSpPr>
          <p:cNvPr id="2055" name="Rectangle 7">
            <a:extLst>
              <a:ext uri="{FF2B5EF4-FFF2-40B4-BE49-F238E27FC236}"/>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smtClean="0">
                <a:solidFill>
                  <a:srgbClr val="000000"/>
                </a:solidFill>
              </a:defRPr>
            </a:lvl1pPr>
          </a:lstStyle>
          <a:p>
            <a:pPr>
              <a:defRPr/>
            </a:pPr>
            <a:fld id="{75C9F2CC-7A8B-4F76-AFDC-2CF1DB276CD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942" r:id="rId1"/>
    <p:sldLayoutId id="2147490943" r:id="rId2"/>
    <p:sldLayoutId id="2147490944" r:id="rId3"/>
    <p:sldLayoutId id="2147490945" r:id="rId4"/>
    <p:sldLayoutId id="2147490946" r:id="rId5"/>
    <p:sldLayoutId id="2147490947" r:id="rId6"/>
    <p:sldLayoutId id="2147490948" r:id="rId7"/>
    <p:sldLayoutId id="2147490949" r:id="rId8"/>
    <p:sldLayoutId id="2147490950" r:id="rId9"/>
    <p:sldLayoutId id="2147490951" r:id="rId10"/>
    <p:sldLayoutId id="2147490952" r:id="rId11"/>
  </p:sldLayoutIdLst>
  <p:hf hdr="0" ftr="0" dt="0"/>
  <p:txStyles>
    <p:titleStyle>
      <a:lvl1pPr algn="ctr" rtl="0" eaLnBrk="0" fontAlgn="base" hangingPunct="0">
        <a:spcBef>
          <a:spcPct val="0"/>
        </a:spcBef>
        <a:spcAft>
          <a:spcPct val="0"/>
        </a:spcAft>
        <a:defRPr sz="4400" b="1">
          <a:solidFill>
            <a:srgbClr val="CC6600"/>
          </a:solidFill>
          <a:latin typeface="+mj-lt"/>
          <a:ea typeface="+mj-ea"/>
          <a:cs typeface="+mj-cs"/>
        </a:defRPr>
      </a:lvl1pPr>
      <a:lvl2pPr algn="ctr" rtl="0" eaLnBrk="0" fontAlgn="base" hangingPunct="0">
        <a:spcBef>
          <a:spcPct val="0"/>
        </a:spcBef>
        <a:spcAft>
          <a:spcPct val="0"/>
        </a:spcAft>
        <a:defRPr sz="4400" b="1">
          <a:solidFill>
            <a:srgbClr val="CC6600"/>
          </a:solidFill>
          <a:latin typeface="Times New Roman" pitchFamily="18" charset="0"/>
          <a:ea typeface="宋体" pitchFamily="2" charset="-122"/>
        </a:defRPr>
      </a:lvl2pPr>
      <a:lvl3pPr algn="ctr" rtl="0" eaLnBrk="0" fontAlgn="base" hangingPunct="0">
        <a:spcBef>
          <a:spcPct val="0"/>
        </a:spcBef>
        <a:spcAft>
          <a:spcPct val="0"/>
        </a:spcAft>
        <a:defRPr sz="4400" b="1">
          <a:solidFill>
            <a:srgbClr val="CC6600"/>
          </a:solidFill>
          <a:latin typeface="Times New Roman" pitchFamily="18" charset="0"/>
          <a:ea typeface="宋体" pitchFamily="2" charset="-122"/>
        </a:defRPr>
      </a:lvl3pPr>
      <a:lvl4pPr algn="ctr" rtl="0" eaLnBrk="0" fontAlgn="base" hangingPunct="0">
        <a:spcBef>
          <a:spcPct val="0"/>
        </a:spcBef>
        <a:spcAft>
          <a:spcPct val="0"/>
        </a:spcAft>
        <a:defRPr sz="4400" b="1">
          <a:solidFill>
            <a:srgbClr val="CC6600"/>
          </a:solidFill>
          <a:latin typeface="Times New Roman" pitchFamily="18" charset="0"/>
          <a:ea typeface="宋体" pitchFamily="2" charset="-122"/>
        </a:defRPr>
      </a:lvl4pPr>
      <a:lvl5pPr algn="ctr" rtl="0" eaLnBrk="0" fontAlgn="base" hangingPunct="0">
        <a:spcBef>
          <a:spcPct val="0"/>
        </a:spcBef>
        <a:spcAft>
          <a:spcPct val="0"/>
        </a:spcAft>
        <a:defRPr sz="4400" b="1">
          <a:solidFill>
            <a:srgbClr val="CC6600"/>
          </a:solidFill>
          <a:latin typeface="Times New Roman" pitchFamily="18" charset="0"/>
          <a:ea typeface="宋体" pitchFamily="2" charset="-122"/>
        </a:defRPr>
      </a:lvl5pPr>
      <a:lvl6pPr marL="457200" algn="ctr" rtl="0" eaLnBrk="0" fontAlgn="base" hangingPunct="0">
        <a:spcBef>
          <a:spcPct val="0"/>
        </a:spcBef>
        <a:spcAft>
          <a:spcPct val="0"/>
        </a:spcAft>
        <a:defRPr sz="4400" b="1">
          <a:solidFill>
            <a:srgbClr val="CC6600"/>
          </a:solidFill>
          <a:latin typeface="Times New Roman" pitchFamily="18" charset="0"/>
          <a:ea typeface="宋体" pitchFamily="2" charset="-122"/>
        </a:defRPr>
      </a:lvl6pPr>
      <a:lvl7pPr marL="914400" algn="ctr" rtl="0" eaLnBrk="0" fontAlgn="base" hangingPunct="0">
        <a:spcBef>
          <a:spcPct val="0"/>
        </a:spcBef>
        <a:spcAft>
          <a:spcPct val="0"/>
        </a:spcAft>
        <a:defRPr sz="4400" b="1">
          <a:solidFill>
            <a:srgbClr val="CC6600"/>
          </a:solidFill>
          <a:latin typeface="Times New Roman" pitchFamily="18" charset="0"/>
          <a:ea typeface="宋体" pitchFamily="2" charset="-122"/>
        </a:defRPr>
      </a:lvl7pPr>
      <a:lvl8pPr marL="1371600" algn="ctr" rtl="0" eaLnBrk="0" fontAlgn="base" hangingPunct="0">
        <a:spcBef>
          <a:spcPct val="0"/>
        </a:spcBef>
        <a:spcAft>
          <a:spcPct val="0"/>
        </a:spcAft>
        <a:defRPr sz="4400" b="1">
          <a:solidFill>
            <a:srgbClr val="CC6600"/>
          </a:solidFill>
          <a:latin typeface="Times New Roman" pitchFamily="18" charset="0"/>
          <a:ea typeface="宋体" pitchFamily="2" charset="-122"/>
        </a:defRPr>
      </a:lvl8pPr>
      <a:lvl9pPr marL="1828800" algn="ctr" rtl="0" eaLnBrk="0" fontAlgn="base" hangingPunct="0">
        <a:spcBef>
          <a:spcPct val="0"/>
        </a:spcBef>
        <a:spcAft>
          <a:spcPct val="0"/>
        </a:spcAft>
        <a:defRPr sz="4400" b="1">
          <a:solidFill>
            <a:srgbClr val="CC6600"/>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3200" b="1">
          <a:solidFill>
            <a:srgbClr val="CC6600"/>
          </a:solidFill>
          <a:latin typeface="+mn-lt"/>
          <a:ea typeface="+mn-ea"/>
          <a:cs typeface="+mn-cs"/>
        </a:defRPr>
      </a:lvl1pPr>
      <a:lvl2pPr marL="742950" indent="-285750" algn="l" rtl="0" eaLnBrk="0" fontAlgn="base" hangingPunct="0">
        <a:spcBef>
          <a:spcPct val="20000"/>
        </a:spcBef>
        <a:spcAft>
          <a:spcPct val="0"/>
        </a:spcAft>
        <a:buChar char="–"/>
        <a:defRPr sz="2800" b="1">
          <a:solidFill>
            <a:srgbClr val="CC6600"/>
          </a:solidFill>
          <a:latin typeface="+mn-lt"/>
          <a:ea typeface="+mn-ea"/>
        </a:defRPr>
      </a:lvl2pPr>
      <a:lvl3pPr marL="1143000" indent="-228600" algn="l" rtl="0" eaLnBrk="0" fontAlgn="base" hangingPunct="0">
        <a:spcBef>
          <a:spcPct val="20000"/>
        </a:spcBef>
        <a:spcAft>
          <a:spcPct val="0"/>
        </a:spcAft>
        <a:buChar char="•"/>
        <a:defRPr sz="2400" b="1">
          <a:solidFill>
            <a:srgbClr val="CC6600"/>
          </a:solidFill>
          <a:latin typeface="+mn-lt"/>
          <a:ea typeface="+mn-ea"/>
        </a:defRPr>
      </a:lvl3pPr>
      <a:lvl4pPr marL="1600200" indent="-228600" algn="l" rtl="0" eaLnBrk="0" fontAlgn="base" hangingPunct="0">
        <a:spcBef>
          <a:spcPct val="20000"/>
        </a:spcBef>
        <a:spcAft>
          <a:spcPct val="0"/>
        </a:spcAft>
        <a:buChar char="–"/>
        <a:defRPr sz="2000" b="1">
          <a:solidFill>
            <a:srgbClr val="CC6600"/>
          </a:solidFill>
          <a:latin typeface="+mn-lt"/>
          <a:ea typeface="+mn-ea"/>
        </a:defRPr>
      </a:lvl4pPr>
      <a:lvl5pPr marL="2057400" indent="-228600" algn="l" rtl="0" eaLnBrk="0" fontAlgn="base" hangingPunct="0">
        <a:spcBef>
          <a:spcPct val="20000"/>
        </a:spcBef>
        <a:spcAft>
          <a:spcPct val="0"/>
        </a:spcAft>
        <a:buChar char="»"/>
        <a:defRPr sz="2000" b="1">
          <a:solidFill>
            <a:srgbClr val="CC6600"/>
          </a:solidFill>
          <a:latin typeface="+mn-lt"/>
          <a:ea typeface="+mn-ea"/>
        </a:defRPr>
      </a:lvl5pPr>
      <a:lvl6pPr marL="2514600" indent="-228600" algn="l" rtl="0" eaLnBrk="0" fontAlgn="base" hangingPunct="0">
        <a:spcBef>
          <a:spcPct val="20000"/>
        </a:spcBef>
        <a:spcAft>
          <a:spcPct val="0"/>
        </a:spcAft>
        <a:buChar char="»"/>
        <a:defRPr sz="2000" b="1">
          <a:solidFill>
            <a:srgbClr val="CC6600"/>
          </a:solidFill>
          <a:latin typeface="+mn-lt"/>
          <a:ea typeface="+mn-ea"/>
        </a:defRPr>
      </a:lvl6pPr>
      <a:lvl7pPr marL="2971800" indent="-228600" algn="l" rtl="0" eaLnBrk="0" fontAlgn="base" hangingPunct="0">
        <a:spcBef>
          <a:spcPct val="20000"/>
        </a:spcBef>
        <a:spcAft>
          <a:spcPct val="0"/>
        </a:spcAft>
        <a:buChar char="»"/>
        <a:defRPr sz="2000" b="1">
          <a:solidFill>
            <a:srgbClr val="CC6600"/>
          </a:solidFill>
          <a:latin typeface="+mn-lt"/>
          <a:ea typeface="+mn-ea"/>
        </a:defRPr>
      </a:lvl7pPr>
      <a:lvl8pPr marL="3429000" indent="-228600" algn="l" rtl="0" eaLnBrk="0" fontAlgn="base" hangingPunct="0">
        <a:spcBef>
          <a:spcPct val="20000"/>
        </a:spcBef>
        <a:spcAft>
          <a:spcPct val="0"/>
        </a:spcAft>
        <a:buChar char="»"/>
        <a:defRPr sz="2000" b="1">
          <a:solidFill>
            <a:srgbClr val="CC6600"/>
          </a:solidFill>
          <a:latin typeface="+mn-lt"/>
          <a:ea typeface="+mn-ea"/>
        </a:defRPr>
      </a:lvl8pPr>
      <a:lvl9pPr marL="3886200" indent="-228600" algn="l" rtl="0" eaLnBrk="0" fontAlgn="base" hangingPunct="0">
        <a:spcBef>
          <a:spcPct val="20000"/>
        </a:spcBef>
        <a:spcAft>
          <a:spcPct val="0"/>
        </a:spcAft>
        <a:buChar char="»"/>
        <a:defRPr sz="2000" b="1">
          <a:solidFill>
            <a:srgbClr val="CC66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9" descr="D:\室内文件\相关图片\幻灯片模板2.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30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4101" name="Rectangle 4">
            <a:extLst>
              <a:ext uri="{FF2B5EF4-FFF2-40B4-BE49-F238E27FC236}"/>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400">
                <a:solidFill>
                  <a:srgbClr val="000000"/>
                </a:solidFill>
                <a:ea typeface="宋体" pitchFamily="2" charset="-122"/>
              </a:defRPr>
            </a:lvl1pPr>
          </a:lstStyle>
          <a:p>
            <a:pPr>
              <a:defRPr/>
            </a:pPr>
            <a:r>
              <a:rPr lang="en-US" altLang="zh-CN" smtClean="0"/>
              <a:t>2012-07­-18</a:t>
            </a:r>
            <a:endParaRPr lang="en-US" altLang="zh-CN"/>
          </a:p>
        </p:txBody>
      </p:sp>
      <p:sp>
        <p:nvSpPr>
          <p:cNvPr id="4102" name="Rectangle 5">
            <a:extLst>
              <a:ext uri="{FF2B5EF4-FFF2-40B4-BE49-F238E27FC236}"/>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buFont typeface="Arial" pitchFamily="34" charset="0"/>
              <a:buNone/>
              <a:defRPr sz="1400">
                <a:solidFill>
                  <a:srgbClr val="000000"/>
                </a:solidFill>
                <a:ea typeface="宋体" pitchFamily="2" charset="-122"/>
              </a:defRPr>
            </a:lvl1pPr>
          </a:lstStyle>
          <a:p>
            <a:pPr>
              <a:defRPr/>
            </a:pPr>
            <a:r>
              <a:rPr lang="en-US" altLang="zh-CN"/>
              <a:t>KITPC, Beijing, China</a:t>
            </a:r>
          </a:p>
        </p:txBody>
      </p:sp>
      <p:sp>
        <p:nvSpPr>
          <p:cNvPr id="4103" name="Rectangle 6">
            <a:extLst>
              <a:ext uri="{FF2B5EF4-FFF2-40B4-BE49-F238E27FC236}"/>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buFont typeface="Arial" charset="0"/>
              <a:buNone/>
              <a:defRPr sz="1400" smtClean="0">
                <a:solidFill>
                  <a:srgbClr val="000000"/>
                </a:solidFill>
              </a:defRPr>
            </a:lvl1pPr>
          </a:lstStyle>
          <a:p>
            <a:pPr>
              <a:defRPr/>
            </a:pPr>
            <a:fld id="{A447473C-4BB0-4F44-A8F3-F42591C2136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953" r:id="rId1"/>
    <p:sldLayoutId id="2147490954" r:id="rId2"/>
    <p:sldLayoutId id="2147490955" r:id="rId3"/>
    <p:sldLayoutId id="2147490956" r:id="rId4"/>
    <p:sldLayoutId id="2147490957" r:id="rId5"/>
    <p:sldLayoutId id="2147490958" r:id="rId6"/>
    <p:sldLayoutId id="2147490959" r:id="rId7"/>
    <p:sldLayoutId id="2147490960" r:id="rId8"/>
    <p:sldLayoutId id="2147490961" r:id="rId9"/>
    <p:sldLayoutId id="2147490962" r:id="rId10"/>
    <p:sldLayoutId id="2147490963" r:id="rId11"/>
  </p:sldLayoutIdLst>
  <p:hf hdr="0" ftr="0" dt="0"/>
  <p:txStyles>
    <p:titleStyle>
      <a:lvl1pPr algn="ctr" rtl="0" eaLnBrk="0" fontAlgn="base" hangingPunct="0">
        <a:spcBef>
          <a:spcPct val="0"/>
        </a:spcBef>
        <a:spcAft>
          <a:spcPct val="0"/>
        </a:spcAft>
        <a:defRPr sz="4400" b="1">
          <a:solidFill>
            <a:srgbClr val="CC6600"/>
          </a:solidFill>
          <a:latin typeface="+mj-lt"/>
          <a:ea typeface="+mj-ea"/>
          <a:cs typeface="+mj-cs"/>
        </a:defRPr>
      </a:lvl1pPr>
      <a:lvl2pPr algn="ctr" rtl="0" eaLnBrk="0" fontAlgn="base" hangingPunct="0">
        <a:spcBef>
          <a:spcPct val="0"/>
        </a:spcBef>
        <a:spcAft>
          <a:spcPct val="0"/>
        </a:spcAft>
        <a:defRPr sz="4400" b="1">
          <a:solidFill>
            <a:srgbClr val="CC6600"/>
          </a:solidFill>
          <a:latin typeface="Times New Roman" pitchFamily="18" charset="0"/>
          <a:ea typeface="宋体" pitchFamily="2" charset="-122"/>
        </a:defRPr>
      </a:lvl2pPr>
      <a:lvl3pPr algn="ctr" rtl="0" eaLnBrk="0" fontAlgn="base" hangingPunct="0">
        <a:spcBef>
          <a:spcPct val="0"/>
        </a:spcBef>
        <a:spcAft>
          <a:spcPct val="0"/>
        </a:spcAft>
        <a:defRPr sz="4400" b="1">
          <a:solidFill>
            <a:srgbClr val="CC6600"/>
          </a:solidFill>
          <a:latin typeface="Times New Roman" pitchFamily="18" charset="0"/>
          <a:ea typeface="宋体" pitchFamily="2" charset="-122"/>
        </a:defRPr>
      </a:lvl3pPr>
      <a:lvl4pPr algn="ctr" rtl="0" eaLnBrk="0" fontAlgn="base" hangingPunct="0">
        <a:spcBef>
          <a:spcPct val="0"/>
        </a:spcBef>
        <a:spcAft>
          <a:spcPct val="0"/>
        </a:spcAft>
        <a:defRPr sz="4400" b="1">
          <a:solidFill>
            <a:srgbClr val="CC6600"/>
          </a:solidFill>
          <a:latin typeface="Times New Roman" pitchFamily="18" charset="0"/>
          <a:ea typeface="宋体" pitchFamily="2" charset="-122"/>
        </a:defRPr>
      </a:lvl4pPr>
      <a:lvl5pPr algn="ctr" rtl="0" eaLnBrk="0" fontAlgn="base" hangingPunct="0">
        <a:spcBef>
          <a:spcPct val="0"/>
        </a:spcBef>
        <a:spcAft>
          <a:spcPct val="0"/>
        </a:spcAft>
        <a:defRPr sz="4400" b="1">
          <a:solidFill>
            <a:srgbClr val="CC6600"/>
          </a:solidFill>
          <a:latin typeface="Times New Roman" pitchFamily="18" charset="0"/>
          <a:ea typeface="宋体" pitchFamily="2" charset="-122"/>
        </a:defRPr>
      </a:lvl5pPr>
      <a:lvl6pPr marL="457200" algn="ctr" rtl="0" eaLnBrk="0" fontAlgn="base" hangingPunct="0">
        <a:spcBef>
          <a:spcPct val="0"/>
        </a:spcBef>
        <a:spcAft>
          <a:spcPct val="0"/>
        </a:spcAft>
        <a:defRPr sz="4400" b="1">
          <a:solidFill>
            <a:srgbClr val="CC6600"/>
          </a:solidFill>
          <a:latin typeface="Times New Roman" pitchFamily="18" charset="0"/>
          <a:ea typeface="宋体" pitchFamily="2" charset="-122"/>
        </a:defRPr>
      </a:lvl6pPr>
      <a:lvl7pPr marL="914400" algn="ctr" rtl="0" eaLnBrk="0" fontAlgn="base" hangingPunct="0">
        <a:spcBef>
          <a:spcPct val="0"/>
        </a:spcBef>
        <a:spcAft>
          <a:spcPct val="0"/>
        </a:spcAft>
        <a:defRPr sz="4400" b="1">
          <a:solidFill>
            <a:srgbClr val="CC6600"/>
          </a:solidFill>
          <a:latin typeface="Times New Roman" pitchFamily="18" charset="0"/>
          <a:ea typeface="宋体" pitchFamily="2" charset="-122"/>
        </a:defRPr>
      </a:lvl7pPr>
      <a:lvl8pPr marL="1371600" algn="ctr" rtl="0" eaLnBrk="0" fontAlgn="base" hangingPunct="0">
        <a:spcBef>
          <a:spcPct val="0"/>
        </a:spcBef>
        <a:spcAft>
          <a:spcPct val="0"/>
        </a:spcAft>
        <a:defRPr sz="4400" b="1">
          <a:solidFill>
            <a:srgbClr val="CC6600"/>
          </a:solidFill>
          <a:latin typeface="Times New Roman" pitchFamily="18" charset="0"/>
          <a:ea typeface="宋体" pitchFamily="2" charset="-122"/>
        </a:defRPr>
      </a:lvl8pPr>
      <a:lvl9pPr marL="1828800" algn="ctr" rtl="0" eaLnBrk="0" fontAlgn="base" hangingPunct="0">
        <a:spcBef>
          <a:spcPct val="0"/>
        </a:spcBef>
        <a:spcAft>
          <a:spcPct val="0"/>
        </a:spcAft>
        <a:defRPr sz="4400" b="1">
          <a:solidFill>
            <a:srgbClr val="CC6600"/>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3200" b="1">
          <a:solidFill>
            <a:srgbClr val="CC6600"/>
          </a:solidFill>
          <a:latin typeface="+mn-lt"/>
          <a:ea typeface="+mn-ea"/>
          <a:cs typeface="+mn-cs"/>
        </a:defRPr>
      </a:lvl1pPr>
      <a:lvl2pPr marL="742950" indent="-285750" algn="l" rtl="0" eaLnBrk="0" fontAlgn="base" hangingPunct="0">
        <a:spcBef>
          <a:spcPct val="20000"/>
        </a:spcBef>
        <a:spcAft>
          <a:spcPct val="0"/>
        </a:spcAft>
        <a:buChar char="–"/>
        <a:defRPr sz="2800" b="1">
          <a:solidFill>
            <a:srgbClr val="CC6600"/>
          </a:solidFill>
          <a:latin typeface="+mn-lt"/>
          <a:ea typeface="+mn-ea"/>
        </a:defRPr>
      </a:lvl2pPr>
      <a:lvl3pPr marL="1143000" indent="-228600" algn="l" rtl="0" eaLnBrk="0" fontAlgn="base" hangingPunct="0">
        <a:spcBef>
          <a:spcPct val="20000"/>
        </a:spcBef>
        <a:spcAft>
          <a:spcPct val="0"/>
        </a:spcAft>
        <a:buChar char="•"/>
        <a:defRPr sz="2400" b="1">
          <a:solidFill>
            <a:srgbClr val="CC6600"/>
          </a:solidFill>
          <a:latin typeface="+mn-lt"/>
          <a:ea typeface="+mn-ea"/>
        </a:defRPr>
      </a:lvl3pPr>
      <a:lvl4pPr marL="1600200" indent="-228600" algn="l" rtl="0" eaLnBrk="0" fontAlgn="base" hangingPunct="0">
        <a:spcBef>
          <a:spcPct val="20000"/>
        </a:spcBef>
        <a:spcAft>
          <a:spcPct val="0"/>
        </a:spcAft>
        <a:buChar char="–"/>
        <a:defRPr sz="2000" b="1">
          <a:solidFill>
            <a:srgbClr val="CC6600"/>
          </a:solidFill>
          <a:latin typeface="+mn-lt"/>
          <a:ea typeface="+mn-ea"/>
        </a:defRPr>
      </a:lvl4pPr>
      <a:lvl5pPr marL="2057400" indent="-228600" algn="l" rtl="0" eaLnBrk="0" fontAlgn="base" hangingPunct="0">
        <a:spcBef>
          <a:spcPct val="20000"/>
        </a:spcBef>
        <a:spcAft>
          <a:spcPct val="0"/>
        </a:spcAft>
        <a:buChar char="»"/>
        <a:defRPr sz="2000" b="1">
          <a:solidFill>
            <a:srgbClr val="CC6600"/>
          </a:solidFill>
          <a:latin typeface="+mn-lt"/>
          <a:ea typeface="+mn-ea"/>
        </a:defRPr>
      </a:lvl5pPr>
      <a:lvl6pPr marL="2514600" indent="-228600" algn="l" rtl="0" eaLnBrk="0" fontAlgn="base" hangingPunct="0">
        <a:spcBef>
          <a:spcPct val="20000"/>
        </a:spcBef>
        <a:spcAft>
          <a:spcPct val="0"/>
        </a:spcAft>
        <a:buChar char="»"/>
        <a:defRPr sz="2000" b="1">
          <a:solidFill>
            <a:srgbClr val="CC6600"/>
          </a:solidFill>
          <a:latin typeface="+mn-lt"/>
          <a:ea typeface="+mn-ea"/>
        </a:defRPr>
      </a:lvl6pPr>
      <a:lvl7pPr marL="2971800" indent="-228600" algn="l" rtl="0" eaLnBrk="0" fontAlgn="base" hangingPunct="0">
        <a:spcBef>
          <a:spcPct val="20000"/>
        </a:spcBef>
        <a:spcAft>
          <a:spcPct val="0"/>
        </a:spcAft>
        <a:buChar char="»"/>
        <a:defRPr sz="2000" b="1">
          <a:solidFill>
            <a:srgbClr val="CC6600"/>
          </a:solidFill>
          <a:latin typeface="+mn-lt"/>
          <a:ea typeface="+mn-ea"/>
        </a:defRPr>
      </a:lvl7pPr>
      <a:lvl8pPr marL="3429000" indent="-228600" algn="l" rtl="0" eaLnBrk="0" fontAlgn="base" hangingPunct="0">
        <a:spcBef>
          <a:spcPct val="20000"/>
        </a:spcBef>
        <a:spcAft>
          <a:spcPct val="0"/>
        </a:spcAft>
        <a:buChar char="»"/>
        <a:defRPr sz="2000" b="1">
          <a:solidFill>
            <a:srgbClr val="CC6600"/>
          </a:solidFill>
          <a:latin typeface="+mn-lt"/>
          <a:ea typeface="+mn-ea"/>
        </a:defRPr>
      </a:lvl8pPr>
      <a:lvl9pPr marL="3886200" indent="-228600" algn="l" rtl="0" eaLnBrk="0" fontAlgn="base" hangingPunct="0">
        <a:spcBef>
          <a:spcPct val="20000"/>
        </a:spcBef>
        <a:spcAft>
          <a:spcPct val="0"/>
        </a:spcAft>
        <a:buChar char="»"/>
        <a:defRPr sz="2000" b="1">
          <a:solidFill>
            <a:srgbClr val="CC660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Picture 2" descr="D:\室内文件\相关图片\幻灯片模板1.jpg"/>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4100" name="Rectangle 4"/>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2053" name="Rectangle 5">
            <a:extLst>
              <a:ext uri="{FF2B5EF4-FFF2-40B4-BE49-F238E27FC236}"/>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buFontTx/>
              <a:buNone/>
              <a:defRPr sz="1400">
                <a:solidFill>
                  <a:srgbClr val="000000"/>
                </a:solidFill>
                <a:ea typeface="宋体" pitchFamily="2" charset="-122"/>
              </a:defRPr>
            </a:lvl1pPr>
          </a:lstStyle>
          <a:p>
            <a:pPr>
              <a:defRPr/>
            </a:pPr>
            <a:r>
              <a:rPr lang="en-US" altLang="zh-CN" smtClean="0"/>
              <a:t>2012-07­-18</a:t>
            </a:r>
            <a:endParaRPr lang="en-US"/>
          </a:p>
        </p:txBody>
      </p:sp>
      <p:sp>
        <p:nvSpPr>
          <p:cNvPr id="2054" name="Rectangle 6">
            <a:extLst>
              <a:ext uri="{FF2B5EF4-FFF2-40B4-BE49-F238E27FC236}"/>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buFontTx/>
              <a:buNone/>
              <a:defRPr sz="1400">
                <a:solidFill>
                  <a:srgbClr val="000000"/>
                </a:solidFill>
                <a:ea typeface="宋体" pitchFamily="2" charset="-122"/>
              </a:defRPr>
            </a:lvl1pPr>
          </a:lstStyle>
          <a:p>
            <a:pPr>
              <a:defRPr/>
            </a:pPr>
            <a:r>
              <a:rPr lang="en-US"/>
              <a:t>KITPC, Beijing, China</a:t>
            </a:r>
          </a:p>
        </p:txBody>
      </p:sp>
      <p:sp>
        <p:nvSpPr>
          <p:cNvPr id="2055" name="Rectangle 7">
            <a:extLst>
              <a:ext uri="{FF2B5EF4-FFF2-40B4-BE49-F238E27FC236}"/>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41C12E75-CEC3-4578-890F-448D402CF5E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90965" r:id="rId1"/>
    <p:sldLayoutId id="2147490966" r:id="rId2"/>
    <p:sldLayoutId id="2147490967" r:id="rId3"/>
    <p:sldLayoutId id="2147490968" r:id="rId4"/>
    <p:sldLayoutId id="2147490969" r:id="rId5"/>
    <p:sldLayoutId id="2147490970" r:id="rId6"/>
    <p:sldLayoutId id="2147490971" r:id="rId7"/>
    <p:sldLayoutId id="2147490972" r:id="rId8"/>
    <p:sldLayoutId id="2147490973" r:id="rId9"/>
    <p:sldLayoutId id="2147490974" r:id="rId10"/>
    <p:sldLayoutId id="2147490975" r:id="rId11"/>
  </p:sldLayoutIdLst>
  <p:hf hdr="0" ftr="0" dt="0"/>
  <p:txStyles>
    <p:titleStyle>
      <a:lvl1pPr algn="ctr" rtl="0" eaLnBrk="0" fontAlgn="base" hangingPunct="0">
        <a:spcBef>
          <a:spcPct val="0"/>
        </a:spcBef>
        <a:spcAft>
          <a:spcPct val="0"/>
        </a:spcAft>
        <a:defRPr sz="4400" b="1">
          <a:solidFill>
            <a:srgbClr val="CC6600"/>
          </a:solidFill>
          <a:latin typeface="+mj-lt"/>
          <a:ea typeface="+mj-ea"/>
          <a:cs typeface="+mj-cs"/>
        </a:defRPr>
      </a:lvl1pPr>
      <a:lvl2pPr algn="ctr" rtl="0" eaLnBrk="0" fontAlgn="base" hangingPunct="0">
        <a:spcBef>
          <a:spcPct val="0"/>
        </a:spcBef>
        <a:spcAft>
          <a:spcPct val="0"/>
        </a:spcAft>
        <a:defRPr sz="4400" b="1">
          <a:solidFill>
            <a:srgbClr val="CC6600"/>
          </a:solidFill>
          <a:latin typeface="Times New Roman" pitchFamily="18" charset="0"/>
          <a:ea typeface="宋体" pitchFamily="2" charset="-122"/>
        </a:defRPr>
      </a:lvl2pPr>
      <a:lvl3pPr algn="ctr" rtl="0" eaLnBrk="0" fontAlgn="base" hangingPunct="0">
        <a:spcBef>
          <a:spcPct val="0"/>
        </a:spcBef>
        <a:spcAft>
          <a:spcPct val="0"/>
        </a:spcAft>
        <a:defRPr sz="4400" b="1">
          <a:solidFill>
            <a:srgbClr val="CC6600"/>
          </a:solidFill>
          <a:latin typeface="Times New Roman" pitchFamily="18" charset="0"/>
          <a:ea typeface="宋体" pitchFamily="2" charset="-122"/>
        </a:defRPr>
      </a:lvl3pPr>
      <a:lvl4pPr algn="ctr" rtl="0" eaLnBrk="0" fontAlgn="base" hangingPunct="0">
        <a:spcBef>
          <a:spcPct val="0"/>
        </a:spcBef>
        <a:spcAft>
          <a:spcPct val="0"/>
        </a:spcAft>
        <a:defRPr sz="4400" b="1">
          <a:solidFill>
            <a:srgbClr val="CC6600"/>
          </a:solidFill>
          <a:latin typeface="Times New Roman" pitchFamily="18" charset="0"/>
          <a:ea typeface="宋体" pitchFamily="2" charset="-122"/>
        </a:defRPr>
      </a:lvl4pPr>
      <a:lvl5pPr algn="ctr" rtl="0" eaLnBrk="0" fontAlgn="base" hangingPunct="0">
        <a:spcBef>
          <a:spcPct val="0"/>
        </a:spcBef>
        <a:spcAft>
          <a:spcPct val="0"/>
        </a:spcAft>
        <a:defRPr sz="4400" b="1">
          <a:solidFill>
            <a:srgbClr val="CC6600"/>
          </a:solidFill>
          <a:latin typeface="Times New Roman" pitchFamily="18" charset="0"/>
          <a:ea typeface="宋体" pitchFamily="2" charset="-122"/>
        </a:defRPr>
      </a:lvl5pPr>
      <a:lvl6pPr marL="457200" algn="ctr" rtl="0" eaLnBrk="0" fontAlgn="base" hangingPunct="0">
        <a:spcBef>
          <a:spcPct val="0"/>
        </a:spcBef>
        <a:spcAft>
          <a:spcPct val="0"/>
        </a:spcAft>
        <a:defRPr sz="4400" b="1">
          <a:solidFill>
            <a:srgbClr val="CC6600"/>
          </a:solidFill>
          <a:latin typeface="Times New Roman" pitchFamily="18" charset="0"/>
          <a:ea typeface="宋体" pitchFamily="2" charset="-122"/>
        </a:defRPr>
      </a:lvl6pPr>
      <a:lvl7pPr marL="914400" algn="ctr" rtl="0" eaLnBrk="0" fontAlgn="base" hangingPunct="0">
        <a:spcBef>
          <a:spcPct val="0"/>
        </a:spcBef>
        <a:spcAft>
          <a:spcPct val="0"/>
        </a:spcAft>
        <a:defRPr sz="4400" b="1">
          <a:solidFill>
            <a:srgbClr val="CC6600"/>
          </a:solidFill>
          <a:latin typeface="Times New Roman" pitchFamily="18" charset="0"/>
          <a:ea typeface="宋体" pitchFamily="2" charset="-122"/>
        </a:defRPr>
      </a:lvl7pPr>
      <a:lvl8pPr marL="1371600" algn="ctr" rtl="0" eaLnBrk="0" fontAlgn="base" hangingPunct="0">
        <a:spcBef>
          <a:spcPct val="0"/>
        </a:spcBef>
        <a:spcAft>
          <a:spcPct val="0"/>
        </a:spcAft>
        <a:defRPr sz="4400" b="1">
          <a:solidFill>
            <a:srgbClr val="CC6600"/>
          </a:solidFill>
          <a:latin typeface="Times New Roman" pitchFamily="18" charset="0"/>
          <a:ea typeface="宋体" pitchFamily="2" charset="-122"/>
        </a:defRPr>
      </a:lvl8pPr>
      <a:lvl9pPr marL="1828800" algn="ctr" rtl="0" eaLnBrk="0" fontAlgn="base" hangingPunct="0">
        <a:spcBef>
          <a:spcPct val="0"/>
        </a:spcBef>
        <a:spcAft>
          <a:spcPct val="0"/>
        </a:spcAft>
        <a:defRPr sz="4400" b="1">
          <a:solidFill>
            <a:srgbClr val="CC6600"/>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sz="3200" b="1">
          <a:solidFill>
            <a:srgbClr val="CC6600"/>
          </a:solidFill>
          <a:latin typeface="+mn-lt"/>
          <a:ea typeface="+mn-ea"/>
          <a:cs typeface="+mn-cs"/>
        </a:defRPr>
      </a:lvl1pPr>
      <a:lvl2pPr marL="742950" indent="-285750" algn="l" rtl="0" eaLnBrk="0" fontAlgn="base" hangingPunct="0">
        <a:spcBef>
          <a:spcPct val="20000"/>
        </a:spcBef>
        <a:spcAft>
          <a:spcPct val="0"/>
        </a:spcAft>
        <a:buChar char="–"/>
        <a:defRPr sz="2800" b="1">
          <a:solidFill>
            <a:srgbClr val="CC6600"/>
          </a:solidFill>
          <a:latin typeface="+mn-lt"/>
          <a:ea typeface="+mn-ea"/>
        </a:defRPr>
      </a:lvl2pPr>
      <a:lvl3pPr marL="1143000" indent="-228600" algn="l" rtl="0" eaLnBrk="0" fontAlgn="base" hangingPunct="0">
        <a:spcBef>
          <a:spcPct val="20000"/>
        </a:spcBef>
        <a:spcAft>
          <a:spcPct val="0"/>
        </a:spcAft>
        <a:buChar char="•"/>
        <a:defRPr sz="2400" b="1">
          <a:solidFill>
            <a:srgbClr val="CC6600"/>
          </a:solidFill>
          <a:latin typeface="+mn-lt"/>
          <a:ea typeface="+mn-ea"/>
        </a:defRPr>
      </a:lvl3pPr>
      <a:lvl4pPr marL="1600200" indent="-228600" algn="l" rtl="0" eaLnBrk="0" fontAlgn="base" hangingPunct="0">
        <a:spcBef>
          <a:spcPct val="20000"/>
        </a:spcBef>
        <a:spcAft>
          <a:spcPct val="0"/>
        </a:spcAft>
        <a:buChar char="–"/>
        <a:defRPr sz="2000" b="1">
          <a:solidFill>
            <a:srgbClr val="CC6600"/>
          </a:solidFill>
          <a:latin typeface="+mn-lt"/>
          <a:ea typeface="+mn-ea"/>
        </a:defRPr>
      </a:lvl4pPr>
      <a:lvl5pPr marL="2057400" indent="-228600" algn="l" rtl="0" eaLnBrk="0" fontAlgn="base" hangingPunct="0">
        <a:spcBef>
          <a:spcPct val="20000"/>
        </a:spcBef>
        <a:spcAft>
          <a:spcPct val="0"/>
        </a:spcAft>
        <a:buChar char="»"/>
        <a:defRPr sz="2000" b="1">
          <a:solidFill>
            <a:srgbClr val="CC6600"/>
          </a:solidFill>
          <a:latin typeface="+mn-lt"/>
          <a:ea typeface="+mn-ea"/>
        </a:defRPr>
      </a:lvl5pPr>
      <a:lvl6pPr marL="2514600" indent="-228600" algn="l" rtl="0" eaLnBrk="0" fontAlgn="base" hangingPunct="0">
        <a:spcBef>
          <a:spcPct val="20000"/>
        </a:spcBef>
        <a:spcAft>
          <a:spcPct val="0"/>
        </a:spcAft>
        <a:buChar char="»"/>
        <a:defRPr sz="2000" b="1">
          <a:solidFill>
            <a:srgbClr val="CC6600"/>
          </a:solidFill>
          <a:latin typeface="+mn-lt"/>
          <a:ea typeface="+mn-ea"/>
        </a:defRPr>
      </a:lvl6pPr>
      <a:lvl7pPr marL="2971800" indent="-228600" algn="l" rtl="0" eaLnBrk="0" fontAlgn="base" hangingPunct="0">
        <a:spcBef>
          <a:spcPct val="20000"/>
        </a:spcBef>
        <a:spcAft>
          <a:spcPct val="0"/>
        </a:spcAft>
        <a:buChar char="»"/>
        <a:defRPr sz="2000" b="1">
          <a:solidFill>
            <a:srgbClr val="CC6600"/>
          </a:solidFill>
          <a:latin typeface="+mn-lt"/>
          <a:ea typeface="+mn-ea"/>
        </a:defRPr>
      </a:lvl7pPr>
      <a:lvl8pPr marL="3429000" indent="-228600" algn="l" rtl="0" eaLnBrk="0" fontAlgn="base" hangingPunct="0">
        <a:spcBef>
          <a:spcPct val="20000"/>
        </a:spcBef>
        <a:spcAft>
          <a:spcPct val="0"/>
        </a:spcAft>
        <a:buChar char="»"/>
        <a:defRPr sz="2000" b="1">
          <a:solidFill>
            <a:srgbClr val="CC6600"/>
          </a:solidFill>
          <a:latin typeface="+mn-lt"/>
          <a:ea typeface="+mn-ea"/>
        </a:defRPr>
      </a:lvl8pPr>
      <a:lvl9pPr marL="3886200" indent="-228600" algn="l" rtl="0" eaLnBrk="0" fontAlgn="base" hangingPunct="0">
        <a:spcBef>
          <a:spcPct val="20000"/>
        </a:spcBef>
        <a:spcAft>
          <a:spcPct val="0"/>
        </a:spcAft>
        <a:buChar char="»"/>
        <a:defRPr sz="2000" b="1">
          <a:solidFill>
            <a:srgbClr val="CC66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4.xml"/><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extLst>
          </p:cNvPr>
          <p:cNvSpPr>
            <a:spLocks noGrp="1" noChangeArrowheads="1"/>
          </p:cNvSpPr>
          <p:nvPr>
            <p:ph type="ctrTitle" idx="4294967295"/>
          </p:nvPr>
        </p:nvSpPr>
        <p:spPr>
          <a:xfrm>
            <a:off x="611188" y="1539875"/>
            <a:ext cx="8208962" cy="1143000"/>
          </a:xfrm>
        </p:spPr>
        <p:txBody>
          <a:bodyPr/>
          <a:lstStyle/>
          <a:p>
            <a:pPr eaLnBrk="1" hangingPunct="1">
              <a:defRPr/>
            </a:pPr>
            <a:r>
              <a:rPr lang="zh-CN" altLang="en-US"/>
              <a:t>新型</a:t>
            </a:r>
            <a:r>
              <a:rPr lang="en-US" altLang="zh-CN"/>
              <a:t>MicroMegas</a:t>
            </a:r>
            <a:r>
              <a:rPr lang="zh-CN" altLang="en-US"/>
              <a:t>探测器的研制和测试</a:t>
            </a:r>
            <a:endParaRPr lang="en-US" dirty="0">
              <a:effectLst>
                <a:outerShdw blurRad="38100" dist="38100" dir="2700000" algn="tl">
                  <a:srgbClr val="C0C0C0"/>
                </a:outerShdw>
              </a:effectLst>
            </a:endParaRPr>
          </a:p>
        </p:txBody>
      </p:sp>
      <p:sp>
        <p:nvSpPr>
          <p:cNvPr id="6147" name="Rectangle 3">
            <a:extLst>
              <a:ext uri="{FF2B5EF4-FFF2-40B4-BE49-F238E27FC236}"/>
            </a:extLst>
          </p:cNvPr>
          <p:cNvSpPr>
            <a:spLocks noGrp="1" noChangeArrowheads="1"/>
          </p:cNvSpPr>
          <p:nvPr>
            <p:ph type="subTitle" idx="4294967295"/>
          </p:nvPr>
        </p:nvSpPr>
        <p:spPr>
          <a:xfrm>
            <a:off x="1331913" y="3114675"/>
            <a:ext cx="7019925" cy="2336800"/>
          </a:xfrm>
        </p:spPr>
        <p:txBody>
          <a:bodyPr/>
          <a:lstStyle/>
          <a:p>
            <a:pPr marL="0" indent="0" algn="ctr" eaLnBrk="1" hangingPunct="1">
              <a:buFontTx/>
              <a:buNone/>
              <a:defRPr/>
            </a:pPr>
            <a:r>
              <a:rPr lang="zh-CN" altLang="en-US" sz="2800" b="0" dirty="0">
                <a:solidFill>
                  <a:srgbClr val="000066"/>
                </a:solidFill>
                <a:ea typeface="隶书" pitchFamily="49" charset="-122"/>
              </a:rPr>
              <a:t>胡守扬，周静，智宇，陈雷，</a:t>
            </a:r>
            <a:endParaRPr lang="en-US" altLang="zh-CN" sz="2800" b="0" dirty="0">
              <a:solidFill>
                <a:srgbClr val="000066"/>
              </a:solidFill>
              <a:ea typeface="隶书" pitchFamily="49" charset="-122"/>
            </a:endParaRPr>
          </a:p>
          <a:p>
            <a:pPr marL="0" indent="0" algn="ctr" eaLnBrk="1" hangingPunct="1">
              <a:buFontTx/>
              <a:buNone/>
              <a:defRPr/>
            </a:pPr>
            <a:r>
              <a:rPr lang="zh-CN" altLang="en-US" sz="2800" b="0" dirty="0">
                <a:solidFill>
                  <a:srgbClr val="000066"/>
                </a:solidFill>
                <a:ea typeface="隶书" pitchFamily="49" charset="-122"/>
              </a:rPr>
              <a:t>刘雯迪，赵明锐，李沛玉，周书华，李笑梅</a:t>
            </a:r>
            <a:endParaRPr lang="en-US" sz="2800" b="0" dirty="0">
              <a:solidFill>
                <a:srgbClr val="000066"/>
              </a:solidFill>
              <a:ea typeface="隶书" pitchFamily="49" charset="-122"/>
            </a:endParaRPr>
          </a:p>
          <a:p>
            <a:pPr marL="0" indent="0" algn="ctr" eaLnBrk="1" hangingPunct="1">
              <a:buFontTx/>
              <a:buNone/>
              <a:defRPr/>
            </a:pPr>
            <a:r>
              <a:rPr lang="zh-CN" altLang="en-US" sz="2400" i="1" dirty="0">
                <a:solidFill>
                  <a:srgbClr val="000066"/>
                </a:solidFill>
                <a:effectLst>
                  <a:outerShdw blurRad="38100" dist="38100" dir="2700000" algn="tl">
                    <a:srgbClr val="C0C0C0"/>
                  </a:outerShdw>
                </a:effectLst>
                <a:ea typeface="隶书" pitchFamily="49" charset="-122"/>
              </a:rPr>
              <a:t>中国原子能科学研究院</a:t>
            </a:r>
            <a:endParaRPr lang="en-US" altLang="zh-CN" sz="2400" i="1" dirty="0">
              <a:solidFill>
                <a:srgbClr val="000066"/>
              </a:solidFill>
              <a:effectLst>
                <a:outerShdw blurRad="38100" dist="38100" dir="2700000" algn="tl">
                  <a:srgbClr val="C0C0C0"/>
                </a:outerShdw>
              </a:effectLst>
              <a:ea typeface="隶书" pitchFamily="49" charset="-122"/>
            </a:endParaRPr>
          </a:p>
          <a:p>
            <a:pPr marL="0" indent="0" algn="ctr" eaLnBrk="1" hangingPunct="1">
              <a:buFontTx/>
              <a:buNone/>
              <a:defRPr/>
            </a:pPr>
            <a:r>
              <a:rPr lang="zh-CN" altLang="en-US" sz="2400" i="1" dirty="0">
                <a:solidFill>
                  <a:srgbClr val="000066"/>
                </a:solidFill>
                <a:effectLst>
                  <a:outerShdw blurRad="38100" dist="38100" dir="2700000" algn="tl">
                    <a:srgbClr val="C0C0C0"/>
                  </a:outerShdw>
                </a:effectLst>
                <a:ea typeface="隶书" pitchFamily="49" charset="-122"/>
              </a:rPr>
              <a:t>核数据重点实验室</a:t>
            </a:r>
            <a:endParaRPr lang="en-US" altLang="zh-CN" sz="2400" i="1" dirty="0">
              <a:solidFill>
                <a:srgbClr val="000066"/>
              </a:solidFill>
              <a:effectLst>
                <a:outerShdw blurRad="38100" dist="38100" dir="2700000" algn="tl">
                  <a:srgbClr val="C0C0C0"/>
                </a:outerShdw>
              </a:effectLst>
              <a:ea typeface="隶书" pitchFamily="49" charset="-122"/>
            </a:endParaRPr>
          </a:p>
          <a:p>
            <a:pPr marL="0" indent="0" algn="ctr" eaLnBrk="1" hangingPunct="1">
              <a:buFontTx/>
              <a:buNone/>
              <a:defRPr/>
            </a:pPr>
            <a:r>
              <a:rPr lang="en-US" sz="2400" i="1" dirty="0">
                <a:solidFill>
                  <a:srgbClr val="000066"/>
                </a:solidFill>
                <a:effectLst>
                  <a:outerShdw blurRad="38100" dist="38100" dir="2700000" algn="tl">
                    <a:srgbClr val="C0C0C0"/>
                  </a:outerShdw>
                </a:effectLst>
                <a:ea typeface="隶书" pitchFamily="49" charset="-122"/>
              </a:rPr>
              <a:t>2018.10</a:t>
            </a:r>
          </a:p>
        </p:txBody>
      </p:sp>
      <p:sp>
        <p:nvSpPr>
          <p:cNvPr id="4" name="灯片编号占位符 3"/>
          <p:cNvSpPr>
            <a:spLocks noGrp="1"/>
          </p:cNvSpPr>
          <p:nvPr>
            <p:ph type="sldNum" sz="quarter" idx="12"/>
          </p:nvPr>
        </p:nvSpPr>
        <p:spPr/>
        <p:txBody>
          <a:bodyPr/>
          <a:lstStyle/>
          <a:p>
            <a:pPr>
              <a:defRPr/>
            </a:pPr>
            <a:fld id="{AC5E3B83-0837-49E4-9BAF-5352E77A6FEC}" type="slidenum">
              <a:rPr lang="en-US" altLang="zh-CN" smtClean="0"/>
              <a:pPr>
                <a:defRPr/>
              </a:pPr>
              <a:t>1</a:t>
            </a:fld>
            <a:endParaRPr lang="en-US" altLang="zh-CN"/>
          </a:p>
        </p:txBody>
      </p:sp>
    </p:spTree>
  </p:cSld>
  <p:clrMapOvr>
    <a:masterClrMapping/>
  </p:clrMapOvr>
  <p:transition spd="slow" advTm="863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noChangeArrowheads="1"/>
          </p:cNvSpPr>
          <p:nvPr>
            <p:ph type="title"/>
          </p:nvPr>
        </p:nvSpPr>
        <p:spPr>
          <a:xfrm>
            <a:off x="685800" y="385763"/>
            <a:ext cx="7772400" cy="1143000"/>
          </a:xfrm>
        </p:spPr>
        <p:txBody>
          <a:bodyPr/>
          <a:lstStyle/>
          <a:p>
            <a:r>
              <a:rPr lang="en-US" altLang="zh-CN" dirty="0" smtClean="0"/>
              <a:t>Bulk </a:t>
            </a:r>
            <a:r>
              <a:rPr lang="zh-CN" altLang="en-US" dirty="0" smtClean="0"/>
              <a:t>位置分辨测量</a:t>
            </a:r>
          </a:p>
        </p:txBody>
      </p:sp>
      <p:sp>
        <p:nvSpPr>
          <p:cNvPr id="3" name="内容占位符 2">
            <a:extLst>
              <a:ext uri="{FF2B5EF4-FFF2-40B4-BE49-F238E27FC236}">
                <a16:creationId xmlns="" xmlns:a16="http://schemas.microsoft.com/office/drawing/2014/main" id="{DE6C3685-1959-435D-9CF6-108591EEF604}"/>
              </a:ext>
            </a:extLst>
          </p:cNvPr>
          <p:cNvSpPr>
            <a:spLocks noGrp="1" noRot="1" noChangeAspect="1" noMove="1" noResize="1" noEditPoints="1" noAdjustHandles="1" noChangeArrowheads="1" noChangeShapeType="1" noTextEdit="1"/>
          </p:cNvSpPr>
          <p:nvPr>
            <p:ph idx="1"/>
          </p:nvPr>
        </p:nvSpPr>
        <p:spPr>
          <a:xfrm>
            <a:off x="107504" y="1268760"/>
            <a:ext cx="8892480" cy="1368152"/>
          </a:xfrm>
          <a:blipFill rotWithShape="0">
            <a:blip r:embed="rId2" cstate="print"/>
            <a:stretch>
              <a:fillRect l="-754" t="-3556"/>
            </a:stretch>
          </a:blipFill>
          <a:extLs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zh-CN" altLang="en-US">
                <a:noFill/>
              </a:rPr>
              <a:t> </a:t>
            </a:r>
          </a:p>
        </p:txBody>
      </p:sp>
      <p:sp>
        <p:nvSpPr>
          <p:cNvPr id="40964" name="灯片编号占位符 3"/>
          <p:cNvSpPr>
            <a:spLocks noGrp="1"/>
          </p:cNvSpPr>
          <p:nvPr>
            <p:ph type="sldNum" sz="quarter" idx="12"/>
          </p:nvPr>
        </p:nvSpPr>
        <p:spPr>
          <a:noFill/>
          <a:ln>
            <a:miter lim="800000"/>
            <a:headEnd/>
            <a:tailEnd/>
          </a:ln>
        </p:spPr>
        <p:txBody>
          <a:bodyPr/>
          <a:lstStyle/>
          <a:p>
            <a:pPr>
              <a:buFontTx/>
              <a:buNone/>
            </a:pPr>
            <a:fld id="{074D0886-7C68-448A-B5D1-E75345719154}" type="slidenum">
              <a:rPr lang="en-US" altLang="zh-CN"/>
              <a:pPr>
                <a:buFontTx/>
                <a:buNone/>
              </a:pPr>
              <a:t>10</a:t>
            </a:fld>
            <a:endParaRPr lang="en-US" altLang="zh-CN"/>
          </a:p>
        </p:txBody>
      </p:sp>
      <p:pic>
        <p:nvPicPr>
          <p:cNvPr id="40965" name="图片 4"/>
          <p:cNvPicPr>
            <a:picLocks noChangeAspect="1" noChangeArrowheads="1"/>
          </p:cNvPicPr>
          <p:nvPr/>
        </p:nvPicPr>
        <p:blipFill>
          <a:blip r:embed="rId3" cstate="print"/>
          <a:srcRect t="8047"/>
          <a:stretch>
            <a:fillRect/>
          </a:stretch>
        </p:blipFill>
        <p:spPr bwMode="auto">
          <a:xfrm>
            <a:off x="171450" y="2366963"/>
            <a:ext cx="4608513" cy="3527425"/>
          </a:xfrm>
          <a:prstGeom prst="rect">
            <a:avLst/>
          </a:prstGeom>
          <a:noFill/>
          <a:ln w="9525">
            <a:noFill/>
            <a:miter lim="800000"/>
            <a:headEnd/>
            <a:tailEnd/>
          </a:ln>
        </p:spPr>
      </p:pic>
      <p:pic>
        <p:nvPicPr>
          <p:cNvPr id="40966" name="图片 5"/>
          <p:cNvPicPr>
            <a:picLocks noChangeAspect="1" noChangeArrowheads="1"/>
          </p:cNvPicPr>
          <p:nvPr/>
        </p:nvPicPr>
        <p:blipFill>
          <a:blip r:embed="rId4" cstate="print"/>
          <a:srcRect/>
          <a:stretch>
            <a:fillRect/>
          </a:stretch>
        </p:blipFill>
        <p:spPr bwMode="auto">
          <a:xfrm>
            <a:off x="4779963" y="2492375"/>
            <a:ext cx="4341812" cy="297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noChangeArrowheads="1"/>
          </p:cNvSpPr>
          <p:nvPr>
            <p:ph type="title"/>
          </p:nvPr>
        </p:nvSpPr>
        <p:spPr>
          <a:xfrm>
            <a:off x="706438" y="414338"/>
            <a:ext cx="7772400" cy="1143000"/>
          </a:xfrm>
        </p:spPr>
        <p:txBody>
          <a:bodyPr/>
          <a:lstStyle/>
          <a:p>
            <a:r>
              <a:rPr lang="en-US" altLang="zh-CN" smtClean="0"/>
              <a:t>X</a:t>
            </a:r>
            <a:r>
              <a:rPr lang="zh-CN" altLang="en-US" smtClean="0"/>
              <a:t>射线成像</a:t>
            </a:r>
          </a:p>
        </p:txBody>
      </p:sp>
      <p:sp>
        <p:nvSpPr>
          <p:cNvPr id="32771" name="内容占位符 2"/>
          <p:cNvSpPr>
            <a:spLocks noGrp="1" noChangeArrowheads="1"/>
          </p:cNvSpPr>
          <p:nvPr>
            <p:ph idx="1"/>
          </p:nvPr>
        </p:nvSpPr>
        <p:spPr>
          <a:xfrm>
            <a:off x="685800" y="1268413"/>
            <a:ext cx="7772400" cy="576262"/>
          </a:xfrm>
        </p:spPr>
        <p:txBody>
          <a:bodyPr/>
          <a:lstStyle/>
          <a:p>
            <a:r>
              <a:rPr lang="zh-CN" altLang="en-US" smtClean="0"/>
              <a:t>空白条为坏道，重心法成像</a:t>
            </a:r>
          </a:p>
        </p:txBody>
      </p:sp>
      <p:sp>
        <p:nvSpPr>
          <p:cNvPr id="32772" name="灯片编号占位符 3"/>
          <p:cNvSpPr>
            <a:spLocks noGrp="1"/>
          </p:cNvSpPr>
          <p:nvPr>
            <p:ph type="sldNum" sz="quarter" idx="12"/>
          </p:nvPr>
        </p:nvSpPr>
        <p:spPr>
          <a:noFill/>
          <a:ln>
            <a:miter lim="800000"/>
            <a:headEnd/>
            <a:tailEnd/>
          </a:ln>
        </p:spPr>
        <p:txBody>
          <a:bodyPr/>
          <a:lstStyle/>
          <a:p>
            <a:pPr>
              <a:buFontTx/>
              <a:buNone/>
            </a:pPr>
            <a:fld id="{E6D00860-0000-4F04-B19F-2FC7BAD51B4D}" type="slidenum">
              <a:rPr lang="en-US" altLang="zh-CN"/>
              <a:pPr>
                <a:buFontTx/>
                <a:buNone/>
              </a:pPr>
              <a:t>11</a:t>
            </a:fld>
            <a:endParaRPr lang="en-US" altLang="zh-CN"/>
          </a:p>
        </p:txBody>
      </p:sp>
      <p:pic>
        <p:nvPicPr>
          <p:cNvPr id="32773" name="图片 4"/>
          <p:cNvPicPr>
            <a:picLocks noChangeAspect="1" noChangeArrowheads="1"/>
          </p:cNvPicPr>
          <p:nvPr/>
        </p:nvPicPr>
        <p:blipFill>
          <a:blip r:embed="rId2" cstate="print"/>
          <a:srcRect t="4936"/>
          <a:stretch>
            <a:fillRect/>
          </a:stretch>
        </p:blipFill>
        <p:spPr bwMode="auto">
          <a:xfrm>
            <a:off x="976313" y="1844675"/>
            <a:ext cx="3097212" cy="2506663"/>
          </a:xfrm>
          <a:prstGeom prst="rect">
            <a:avLst/>
          </a:prstGeom>
          <a:noFill/>
          <a:ln w="9525">
            <a:noFill/>
            <a:miter lim="800000"/>
            <a:headEnd/>
            <a:tailEnd/>
          </a:ln>
        </p:spPr>
      </p:pic>
      <p:pic>
        <p:nvPicPr>
          <p:cNvPr id="32774" name="图片 5"/>
          <p:cNvPicPr>
            <a:picLocks noChangeAspect="1" noChangeArrowheads="1"/>
          </p:cNvPicPr>
          <p:nvPr/>
        </p:nvPicPr>
        <p:blipFill>
          <a:blip r:embed="rId3" cstate="print"/>
          <a:srcRect l="10114" t="22214" r="20226" b="34181"/>
          <a:stretch>
            <a:fillRect/>
          </a:stretch>
        </p:blipFill>
        <p:spPr bwMode="auto">
          <a:xfrm>
            <a:off x="1187450" y="4383088"/>
            <a:ext cx="2674938" cy="2447925"/>
          </a:xfrm>
          <a:prstGeom prst="rect">
            <a:avLst/>
          </a:prstGeom>
          <a:noFill/>
          <a:ln w="9525">
            <a:noFill/>
            <a:miter lim="800000"/>
            <a:headEnd/>
            <a:tailEnd/>
          </a:ln>
        </p:spPr>
      </p:pic>
      <p:pic>
        <p:nvPicPr>
          <p:cNvPr id="32775" name="图片 6"/>
          <p:cNvPicPr>
            <a:picLocks noChangeAspect="1" noChangeArrowheads="1"/>
          </p:cNvPicPr>
          <p:nvPr/>
        </p:nvPicPr>
        <p:blipFill>
          <a:blip r:embed="rId4" cstate="print"/>
          <a:srcRect t="4379"/>
          <a:stretch>
            <a:fillRect/>
          </a:stretch>
        </p:blipFill>
        <p:spPr bwMode="auto">
          <a:xfrm>
            <a:off x="4211638" y="1812925"/>
            <a:ext cx="3097212" cy="2538413"/>
          </a:xfrm>
          <a:prstGeom prst="rect">
            <a:avLst/>
          </a:prstGeom>
          <a:noFill/>
          <a:ln w="9525">
            <a:noFill/>
            <a:miter lim="800000"/>
            <a:headEnd/>
            <a:tailEnd/>
          </a:ln>
        </p:spPr>
      </p:pic>
      <p:grpSp>
        <p:nvGrpSpPr>
          <p:cNvPr id="32776" name="组合 14"/>
          <p:cNvGrpSpPr>
            <a:grpSpLocks/>
          </p:cNvGrpSpPr>
          <p:nvPr/>
        </p:nvGrpSpPr>
        <p:grpSpPr bwMode="auto">
          <a:xfrm>
            <a:off x="4451350" y="4360863"/>
            <a:ext cx="2867025" cy="2486025"/>
            <a:chOff x="4440877" y="4183359"/>
            <a:chExt cx="2867427" cy="2486000"/>
          </a:xfrm>
        </p:grpSpPr>
        <p:pic>
          <p:nvPicPr>
            <p:cNvPr id="32777" name="图片 7"/>
            <p:cNvPicPr>
              <a:picLocks noChangeAspect="1" noChangeArrowheads="1"/>
            </p:cNvPicPr>
            <p:nvPr/>
          </p:nvPicPr>
          <p:blipFill>
            <a:blip r:embed="rId5" cstate="print"/>
            <a:srcRect l="10735" t="8591" r="26624" b="35526"/>
            <a:stretch>
              <a:fillRect/>
            </a:stretch>
          </p:blipFill>
          <p:spPr bwMode="auto">
            <a:xfrm rot="-5400000">
              <a:off x="4631591" y="3992645"/>
              <a:ext cx="2486000" cy="2867427"/>
            </a:xfrm>
            <a:prstGeom prst="rect">
              <a:avLst/>
            </a:prstGeom>
            <a:noFill/>
            <a:ln w="9525">
              <a:noFill/>
              <a:miter lim="800000"/>
              <a:headEnd/>
              <a:tailEnd/>
            </a:ln>
          </p:spPr>
        </p:pic>
        <p:sp>
          <p:nvSpPr>
            <p:cNvPr id="32778" name="矩形 9"/>
            <p:cNvSpPr>
              <a:spLocks noChangeArrowheads="1"/>
            </p:cNvSpPr>
            <p:nvPr/>
          </p:nvSpPr>
          <p:spPr bwMode="auto">
            <a:xfrm>
              <a:off x="4788024" y="5301208"/>
              <a:ext cx="832279" cy="369332"/>
            </a:xfrm>
            <a:prstGeom prst="rect">
              <a:avLst/>
            </a:prstGeom>
            <a:noFill/>
            <a:ln w="9525">
              <a:noFill/>
              <a:miter lim="800000"/>
              <a:headEnd/>
              <a:tailEnd/>
            </a:ln>
          </p:spPr>
          <p:txBody>
            <a:bodyPr wrap="none">
              <a:spAutoFit/>
            </a:bodyPr>
            <a:lstStyle/>
            <a:p>
              <a:r>
                <a:rPr lang="en-US" altLang="zh-CN">
                  <a:solidFill>
                    <a:srgbClr val="FF0000"/>
                  </a:solidFill>
                </a:rPr>
                <a:t>1.5mm</a:t>
              </a:r>
              <a:endParaRPr lang="zh-CN" altLang="en-US">
                <a:solidFill>
                  <a:srgbClr val="FF0000"/>
                </a:solidFill>
              </a:endParaRPr>
            </a:p>
          </p:txBody>
        </p:sp>
        <p:sp>
          <p:nvSpPr>
            <p:cNvPr id="32779" name="矩形 10"/>
            <p:cNvSpPr>
              <a:spLocks noChangeArrowheads="1"/>
            </p:cNvSpPr>
            <p:nvPr/>
          </p:nvSpPr>
          <p:spPr bwMode="auto">
            <a:xfrm>
              <a:off x="4788024" y="4843452"/>
              <a:ext cx="659155" cy="369332"/>
            </a:xfrm>
            <a:prstGeom prst="rect">
              <a:avLst/>
            </a:prstGeom>
            <a:noFill/>
            <a:ln w="9525">
              <a:noFill/>
              <a:miter lim="800000"/>
              <a:headEnd/>
              <a:tailEnd/>
            </a:ln>
          </p:spPr>
          <p:txBody>
            <a:bodyPr wrap="none">
              <a:spAutoFit/>
            </a:bodyPr>
            <a:lstStyle/>
            <a:p>
              <a:r>
                <a:rPr lang="en-US" altLang="zh-CN">
                  <a:solidFill>
                    <a:srgbClr val="FF0000"/>
                  </a:solidFill>
                </a:rPr>
                <a:t>2mm</a:t>
              </a:r>
              <a:endParaRPr lang="zh-CN" altLang="en-US">
                <a:solidFill>
                  <a:srgbClr val="FF0000"/>
                </a:solidFill>
              </a:endParaRPr>
            </a:p>
          </p:txBody>
        </p:sp>
        <p:sp>
          <p:nvSpPr>
            <p:cNvPr id="32780" name="矩形 11"/>
            <p:cNvSpPr>
              <a:spLocks noChangeArrowheads="1"/>
            </p:cNvSpPr>
            <p:nvPr/>
          </p:nvSpPr>
          <p:spPr bwMode="auto">
            <a:xfrm>
              <a:off x="6092041" y="4646522"/>
              <a:ext cx="832279" cy="369332"/>
            </a:xfrm>
            <a:prstGeom prst="rect">
              <a:avLst/>
            </a:prstGeom>
            <a:noFill/>
            <a:ln w="9525">
              <a:noFill/>
              <a:miter lim="800000"/>
              <a:headEnd/>
              <a:tailEnd/>
            </a:ln>
          </p:spPr>
          <p:txBody>
            <a:bodyPr wrap="none">
              <a:spAutoFit/>
            </a:bodyPr>
            <a:lstStyle/>
            <a:p>
              <a:r>
                <a:rPr lang="en-US" altLang="zh-CN">
                  <a:solidFill>
                    <a:srgbClr val="FF0000"/>
                  </a:solidFill>
                </a:rPr>
                <a:t>2.5mm</a:t>
              </a:r>
              <a:endParaRPr lang="zh-CN" altLang="en-US">
                <a:solidFill>
                  <a:srgbClr val="FF0000"/>
                </a:solidFill>
              </a:endParaRPr>
            </a:p>
          </p:txBody>
        </p:sp>
        <p:sp>
          <p:nvSpPr>
            <p:cNvPr id="32781" name="矩形 12"/>
            <p:cNvSpPr>
              <a:spLocks noChangeArrowheads="1"/>
            </p:cNvSpPr>
            <p:nvPr/>
          </p:nvSpPr>
          <p:spPr bwMode="auto">
            <a:xfrm>
              <a:off x="6178604" y="5583188"/>
              <a:ext cx="659155" cy="369332"/>
            </a:xfrm>
            <a:prstGeom prst="rect">
              <a:avLst/>
            </a:prstGeom>
            <a:noFill/>
            <a:ln w="9525">
              <a:noFill/>
              <a:miter lim="800000"/>
              <a:headEnd/>
              <a:tailEnd/>
            </a:ln>
          </p:spPr>
          <p:txBody>
            <a:bodyPr wrap="none">
              <a:spAutoFit/>
            </a:bodyPr>
            <a:lstStyle/>
            <a:p>
              <a:r>
                <a:rPr lang="en-US" altLang="zh-CN">
                  <a:solidFill>
                    <a:srgbClr val="FF0000"/>
                  </a:solidFill>
                </a:rPr>
                <a:t>3mm</a:t>
              </a:r>
              <a:endParaRPr lang="zh-CN" altLang="en-US">
                <a:solidFill>
                  <a:srgbClr val="FF0000"/>
                </a:solidFill>
              </a:endParaRPr>
            </a:p>
          </p:txBody>
        </p:sp>
        <p:sp>
          <p:nvSpPr>
            <p:cNvPr id="32782" name="矩形 13"/>
            <p:cNvSpPr>
              <a:spLocks noChangeArrowheads="1"/>
            </p:cNvSpPr>
            <p:nvPr/>
          </p:nvSpPr>
          <p:spPr bwMode="auto">
            <a:xfrm>
              <a:off x="6235186" y="5028118"/>
              <a:ext cx="832279" cy="369332"/>
            </a:xfrm>
            <a:prstGeom prst="rect">
              <a:avLst/>
            </a:prstGeom>
            <a:noFill/>
            <a:ln w="9525">
              <a:noFill/>
              <a:miter lim="800000"/>
              <a:headEnd/>
              <a:tailEnd/>
            </a:ln>
          </p:spPr>
          <p:txBody>
            <a:bodyPr wrap="none">
              <a:spAutoFit/>
            </a:bodyPr>
            <a:lstStyle/>
            <a:p>
              <a:r>
                <a:rPr lang="en-US" altLang="zh-CN">
                  <a:solidFill>
                    <a:srgbClr val="FF0000"/>
                  </a:solidFill>
                </a:rPr>
                <a:t>3.5mm</a:t>
              </a:r>
              <a:endParaRPr lang="zh-CN" altLang="en-US">
                <a:solidFill>
                  <a:srgbClr val="FF0000"/>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48680"/>
            <a:ext cx="8820472" cy="1143000"/>
          </a:xfrm>
        </p:spPr>
        <p:txBody>
          <a:bodyPr/>
          <a:lstStyle/>
          <a:p>
            <a:r>
              <a:rPr lang="en-US" altLang="zh-CN" dirty="0" err="1" smtClean="0"/>
              <a:t>Microbulk</a:t>
            </a:r>
            <a:r>
              <a:rPr lang="en-US" altLang="zh-CN" dirty="0" smtClean="0"/>
              <a:t> </a:t>
            </a:r>
            <a:r>
              <a:rPr lang="en-US" altLang="zh-CN" dirty="0" err="1" smtClean="0"/>
              <a:t>Micromegas</a:t>
            </a:r>
            <a:r>
              <a:rPr lang="en-US" altLang="zh-CN" dirty="0" smtClean="0"/>
              <a:t> </a:t>
            </a:r>
            <a:r>
              <a:rPr lang="zh-CN" altLang="en-US" dirty="0" smtClean="0"/>
              <a:t>探测器组装</a:t>
            </a:r>
            <a:endParaRPr lang="zh-CN" altLang="en-US" dirty="0"/>
          </a:p>
        </p:txBody>
      </p:sp>
      <p:grpSp>
        <p:nvGrpSpPr>
          <p:cNvPr id="4" name="组合 9"/>
          <p:cNvGrpSpPr>
            <a:grpSpLocks noGrp="1"/>
          </p:cNvGrpSpPr>
          <p:nvPr>
            <p:ph idx="1"/>
          </p:nvPr>
        </p:nvGrpSpPr>
        <p:grpSpPr bwMode="auto">
          <a:xfrm>
            <a:off x="1547664" y="1844824"/>
            <a:ext cx="2662064" cy="1951856"/>
            <a:chOff x="1719659" y="1602172"/>
            <a:chExt cx="5200625" cy="4872855"/>
          </a:xfrm>
        </p:grpSpPr>
        <p:pic>
          <p:nvPicPr>
            <p:cNvPr id="5" name="图片 4"/>
            <p:cNvPicPr>
              <a:picLocks noChangeAspect="1"/>
            </p:cNvPicPr>
            <p:nvPr/>
          </p:nvPicPr>
          <p:blipFill>
            <a:blip r:embed="rId2" cstate="print"/>
            <a:srcRect/>
            <a:stretch>
              <a:fillRect/>
            </a:stretch>
          </p:blipFill>
          <p:spPr bwMode="auto">
            <a:xfrm>
              <a:off x="1719659" y="1602172"/>
              <a:ext cx="5200625" cy="4872855"/>
            </a:xfrm>
            <a:prstGeom prst="rect">
              <a:avLst/>
            </a:prstGeom>
            <a:noFill/>
            <a:ln w="9525">
              <a:noFill/>
              <a:miter lim="800000"/>
              <a:headEnd/>
              <a:tailEnd/>
            </a:ln>
          </p:spPr>
        </p:pic>
        <p:sp>
          <p:nvSpPr>
            <p:cNvPr id="6" name="椭圆 6"/>
            <p:cNvSpPr>
              <a:spLocks noChangeArrowheads="1"/>
            </p:cNvSpPr>
            <p:nvPr/>
          </p:nvSpPr>
          <p:spPr bwMode="auto">
            <a:xfrm>
              <a:off x="4067944" y="1752600"/>
              <a:ext cx="504056" cy="1460376"/>
            </a:xfrm>
            <a:prstGeom prst="ellipse">
              <a:avLst/>
            </a:prstGeom>
            <a:noFill/>
            <a:ln w="9525" algn="ctr">
              <a:solidFill>
                <a:srgbClr val="FF0000"/>
              </a:solidFill>
              <a:round/>
              <a:headEnd/>
              <a:tailEnd/>
            </a:ln>
          </p:spPr>
          <p:txBody>
            <a:bodyPr/>
            <a:lstStyle/>
            <a:p>
              <a:pPr eaLnBrk="1" hangingPunct="1"/>
              <a:endParaRPr lang="zh-CN" altLang="en-US"/>
            </a:p>
          </p:txBody>
        </p:sp>
        <p:sp>
          <p:nvSpPr>
            <p:cNvPr id="7" name="椭圆 7"/>
            <p:cNvSpPr>
              <a:spLocks noChangeArrowheads="1"/>
            </p:cNvSpPr>
            <p:nvPr/>
          </p:nvSpPr>
          <p:spPr bwMode="auto">
            <a:xfrm>
              <a:off x="4932040" y="1981200"/>
              <a:ext cx="576064" cy="799728"/>
            </a:xfrm>
            <a:prstGeom prst="ellipse">
              <a:avLst/>
            </a:prstGeom>
            <a:noFill/>
            <a:ln w="9525" algn="ctr">
              <a:solidFill>
                <a:srgbClr val="FF0000"/>
              </a:solidFill>
              <a:round/>
              <a:headEnd/>
              <a:tailEnd/>
            </a:ln>
          </p:spPr>
          <p:txBody>
            <a:bodyPr/>
            <a:lstStyle/>
            <a:p>
              <a:pPr eaLnBrk="1" hangingPunct="1"/>
              <a:endParaRPr lang="zh-CN" altLang="en-US"/>
            </a:p>
          </p:txBody>
        </p:sp>
        <p:sp>
          <p:nvSpPr>
            <p:cNvPr id="8" name="椭圆 8"/>
            <p:cNvSpPr>
              <a:spLocks noChangeArrowheads="1"/>
            </p:cNvSpPr>
            <p:nvPr/>
          </p:nvSpPr>
          <p:spPr bwMode="auto">
            <a:xfrm>
              <a:off x="4932040" y="2924944"/>
              <a:ext cx="526070" cy="2088232"/>
            </a:xfrm>
            <a:prstGeom prst="ellipse">
              <a:avLst/>
            </a:prstGeom>
            <a:noFill/>
            <a:ln w="9525" algn="ctr">
              <a:solidFill>
                <a:srgbClr val="FF0000"/>
              </a:solidFill>
              <a:round/>
              <a:headEnd/>
              <a:tailEnd/>
            </a:ln>
          </p:spPr>
          <p:txBody>
            <a:bodyPr/>
            <a:lstStyle/>
            <a:p>
              <a:pPr eaLnBrk="1" hangingPunct="1"/>
              <a:endParaRPr lang="zh-CN" altLang="en-US"/>
            </a:p>
          </p:txBody>
        </p:sp>
      </p:grpSp>
      <p:pic>
        <p:nvPicPr>
          <p:cNvPr id="9" name="图片 3"/>
          <p:cNvPicPr>
            <a:picLocks noChangeAspect="1"/>
          </p:cNvPicPr>
          <p:nvPr/>
        </p:nvPicPr>
        <p:blipFill>
          <a:blip r:embed="rId3" cstate="print"/>
          <a:srcRect/>
          <a:stretch>
            <a:fillRect/>
          </a:stretch>
        </p:blipFill>
        <p:spPr bwMode="auto">
          <a:xfrm>
            <a:off x="4644008" y="1844824"/>
            <a:ext cx="2736304" cy="2213821"/>
          </a:xfrm>
          <a:prstGeom prst="rect">
            <a:avLst/>
          </a:prstGeom>
          <a:noFill/>
          <a:ln w="9525">
            <a:noFill/>
            <a:miter lim="800000"/>
            <a:headEnd/>
            <a:tailEnd/>
          </a:ln>
        </p:spPr>
      </p:pic>
      <p:pic>
        <p:nvPicPr>
          <p:cNvPr id="10" name="图片 4"/>
          <p:cNvPicPr>
            <a:picLocks noChangeAspect="1"/>
          </p:cNvPicPr>
          <p:nvPr/>
        </p:nvPicPr>
        <p:blipFill>
          <a:blip r:embed="rId4" cstate="print"/>
          <a:srcRect/>
          <a:stretch>
            <a:fillRect/>
          </a:stretch>
        </p:blipFill>
        <p:spPr bwMode="auto">
          <a:xfrm>
            <a:off x="1547664" y="3933056"/>
            <a:ext cx="2592289" cy="2400829"/>
          </a:xfrm>
          <a:prstGeom prst="rect">
            <a:avLst/>
          </a:prstGeom>
          <a:noFill/>
          <a:ln w="9525">
            <a:noFill/>
            <a:miter lim="800000"/>
            <a:headEnd/>
            <a:tailEnd/>
          </a:ln>
        </p:spPr>
      </p:pic>
      <p:pic>
        <p:nvPicPr>
          <p:cNvPr id="11" name="图片 3"/>
          <p:cNvPicPr>
            <a:picLocks noChangeAspect="1"/>
          </p:cNvPicPr>
          <p:nvPr/>
        </p:nvPicPr>
        <p:blipFill>
          <a:blip r:embed="rId5" cstate="print"/>
          <a:srcRect/>
          <a:stretch>
            <a:fillRect/>
          </a:stretch>
        </p:blipFill>
        <p:spPr bwMode="auto">
          <a:xfrm>
            <a:off x="4355976" y="4149080"/>
            <a:ext cx="3068793" cy="2263279"/>
          </a:xfrm>
          <a:prstGeom prst="rect">
            <a:avLst/>
          </a:prstGeom>
          <a:noFill/>
          <a:ln w="9525">
            <a:noFill/>
            <a:miter lim="800000"/>
            <a:headEnd/>
            <a:tailEnd/>
          </a:ln>
        </p:spPr>
      </p:pic>
      <p:sp>
        <p:nvSpPr>
          <p:cNvPr id="12" name="灯片编号占位符 11"/>
          <p:cNvSpPr>
            <a:spLocks noGrp="1"/>
          </p:cNvSpPr>
          <p:nvPr>
            <p:ph type="sldNum" sz="quarter" idx="12"/>
          </p:nvPr>
        </p:nvSpPr>
        <p:spPr/>
        <p:txBody>
          <a:bodyPr/>
          <a:lstStyle/>
          <a:p>
            <a:pPr>
              <a:defRPr/>
            </a:pPr>
            <a:fld id="{5E0460EB-FDA2-4830-9DC0-A3AA029594DD}" type="slidenum">
              <a:rPr lang="en-US" altLang="zh-CN" smtClean="0"/>
              <a:pPr>
                <a:defRPr/>
              </a:pPr>
              <a:t>12</a:t>
            </a:fld>
            <a:endParaRPr lang="en-US"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noChangeArrowheads="1"/>
          </p:cNvSpPr>
          <p:nvPr>
            <p:ph type="title"/>
          </p:nvPr>
        </p:nvSpPr>
        <p:spPr/>
        <p:txBody>
          <a:bodyPr/>
          <a:lstStyle/>
          <a:p>
            <a:r>
              <a:rPr lang="en-US" altLang="zh-CN" sz="3600" dirty="0" err="1" smtClean="0"/>
              <a:t>Microbulk</a:t>
            </a:r>
            <a:r>
              <a:rPr lang="en-US" altLang="zh-CN" sz="3600" dirty="0" smtClean="0"/>
              <a:t> </a:t>
            </a:r>
            <a:r>
              <a:rPr lang="en-US" altLang="zh-CN" sz="3600" dirty="0" err="1" smtClean="0"/>
              <a:t>Micromegas</a:t>
            </a:r>
            <a:r>
              <a:rPr lang="zh-CN" altLang="en-US" sz="3600" dirty="0" smtClean="0"/>
              <a:t>测试系统</a:t>
            </a:r>
            <a:endParaRPr lang="en-US" altLang="zh-CN" sz="3600" dirty="0" smtClean="0"/>
          </a:p>
        </p:txBody>
      </p:sp>
      <p:sp>
        <p:nvSpPr>
          <p:cNvPr id="34819" name="TextBox 11"/>
          <p:cNvSpPr txBox="1">
            <a:spLocks noChangeArrowheads="1"/>
          </p:cNvSpPr>
          <p:nvPr/>
        </p:nvSpPr>
        <p:spPr bwMode="auto">
          <a:xfrm>
            <a:off x="2614613" y="2492375"/>
            <a:ext cx="865187" cy="458788"/>
          </a:xfrm>
          <a:prstGeom prst="rect">
            <a:avLst/>
          </a:prstGeom>
          <a:noFill/>
          <a:ln w="9525">
            <a:solidFill>
              <a:srgbClr val="00B050"/>
            </a:solidFill>
            <a:miter lim="800000"/>
            <a:headEnd/>
            <a:tailEnd/>
          </a:ln>
        </p:spPr>
        <p:txBody>
          <a:bodyPr wrap="none">
            <a:spAutoFit/>
          </a:bodyPr>
          <a:lstStyle/>
          <a:p>
            <a:pPr>
              <a:lnSpc>
                <a:spcPct val="150000"/>
              </a:lnSpc>
            </a:pPr>
            <a:r>
              <a:rPr lang="en-US" altLang="zh-CN" sz="1800"/>
              <a:t>CuSO4</a:t>
            </a:r>
            <a:endParaRPr lang="zh-CN" altLang="en-US" sz="1800"/>
          </a:p>
        </p:txBody>
      </p:sp>
      <p:sp>
        <p:nvSpPr>
          <p:cNvPr id="34820" name="TextBox 12"/>
          <p:cNvSpPr txBox="1">
            <a:spLocks noChangeArrowheads="1"/>
          </p:cNvSpPr>
          <p:nvPr/>
        </p:nvSpPr>
        <p:spPr bwMode="auto">
          <a:xfrm>
            <a:off x="3924300" y="2492375"/>
            <a:ext cx="876300" cy="455613"/>
          </a:xfrm>
          <a:prstGeom prst="rect">
            <a:avLst/>
          </a:prstGeom>
          <a:noFill/>
          <a:ln w="9525">
            <a:solidFill>
              <a:srgbClr val="00B050"/>
            </a:solidFill>
            <a:miter lim="800000"/>
            <a:headEnd/>
            <a:tailEnd/>
          </a:ln>
        </p:spPr>
        <p:txBody>
          <a:bodyPr wrap="none">
            <a:spAutoFit/>
          </a:bodyPr>
          <a:lstStyle/>
          <a:p>
            <a:pPr>
              <a:lnSpc>
                <a:spcPct val="150000"/>
              </a:lnSpc>
            </a:pPr>
            <a:r>
              <a:rPr lang="zh-CN" altLang="en-US" sz="1800"/>
              <a:t>流量计</a:t>
            </a:r>
            <a:endParaRPr lang="en-US" altLang="zh-CN" sz="1800"/>
          </a:p>
        </p:txBody>
      </p:sp>
      <p:sp>
        <p:nvSpPr>
          <p:cNvPr id="34821" name="TextBox 13"/>
          <p:cNvSpPr txBox="1">
            <a:spLocks noChangeArrowheads="1"/>
          </p:cNvSpPr>
          <p:nvPr/>
        </p:nvSpPr>
        <p:spPr bwMode="auto">
          <a:xfrm>
            <a:off x="5364163" y="2492375"/>
            <a:ext cx="876300" cy="455613"/>
          </a:xfrm>
          <a:prstGeom prst="rect">
            <a:avLst/>
          </a:prstGeom>
          <a:noFill/>
          <a:ln w="9525">
            <a:solidFill>
              <a:srgbClr val="00B050"/>
            </a:solidFill>
            <a:miter lim="800000"/>
            <a:headEnd/>
            <a:tailEnd/>
          </a:ln>
        </p:spPr>
        <p:txBody>
          <a:bodyPr wrap="none">
            <a:spAutoFit/>
          </a:bodyPr>
          <a:lstStyle/>
          <a:p>
            <a:pPr>
              <a:lnSpc>
                <a:spcPct val="150000"/>
              </a:lnSpc>
            </a:pPr>
            <a:r>
              <a:rPr lang="zh-CN" altLang="en-US" sz="1800"/>
              <a:t>探测器</a:t>
            </a:r>
            <a:endParaRPr lang="en-US" altLang="zh-CN" sz="1800"/>
          </a:p>
        </p:txBody>
      </p:sp>
      <p:sp>
        <p:nvSpPr>
          <p:cNvPr id="34822" name="TextBox 14"/>
          <p:cNvSpPr txBox="1">
            <a:spLocks noChangeArrowheads="1"/>
          </p:cNvSpPr>
          <p:nvPr/>
        </p:nvSpPr>
        <p:spPr bwMode="auto">
          <a:xfrm>
            <a:off x="5126038" y="4149725"/>
            <a:ext cx="1390650" cy="454025"/>
          </a:xfrm>
          <a:prstGeom prst="rect">
            <a:avLst/>
          </a:prstGeom>
          <a:noFill/>
          <a:ln w="9525">
            <a:solidFill>
              <a:srgbClr val="00B050"/>
            </a:solidFill>
            <a:miter lim="800000"/>
            <a:headEnd/>
            <a:tailEnd/>
          </a:ln>
        </p:spPr>
        <p:txBody>
          <a:bodyPr wrap="none">
            <a:spAutoFit/>
          </a:bodyPr>
          <a:lstStyle/>
          <a:p>
            <a:pPr>
              <a:lnSpc>
                <a:spcPct val="150000"/>
              </a:lnSpc>
            </a:pPr>
            <a:r>
              <a:rPr lang="zh-CN" altLang="en-US" sz="1800"/>
              <a:t>数字化板</a:t>
            </a:r>
            <a:r>
              <a:rPr lang="en-US" altLang="zh-CN" sz="1800"/>
              <a:t>V2</a:t>
            </a:r>
          </a:p>
        </p:txBody>
      </p:sp>
      <p:sp>
        <p:nvSpPr>
          <p:cNvPr id="34823" name="TextBox 15"/>
          <p:cNvSpPr txBox="1">
            <a:spLocks noChangeArrowheads="1"/>
          </p:cNvSpPr>
          <p:nvPr/>
        </p:nvSpPr>
        <p:spPr bwMode="auto">
          <a:xfrm>
            <a:off x="5514975" y="3357563"/>
            <a:ext cx="608013" cy="457200"/>
          </a:xfrm>
          <a:prstGeom prst="rect">
            <a:avLst/>
          </a:prstGeom>
          <a:noFill/>
          <a:ln w="9525">
            <a:solidFill>
              <a:srgbClr val="00B050"/>
            </a:solidFill>
            <a:miter lim="800000"/>
            <a:headEnd/>
            <a:tailEnd/>
          </a:ln>
        </p:spPr>
        <p:txBody>
          <a:bodyPr wrap="none">
            <a:spAutoFit/>
          </a:bodyPr>
          <a:lstStyle/>
          <a:p>
            <a:pPr>
              <a:lnSpc>
                <a:spcPct val="150000"/>
              </a:lnSpc>
            </a:pPr>
            <a:r>
              <a:rPr lang="en-US" altLang="zh-CN" sz="1800"/>
              <a:t>FEC</a:t>
            </a:r>
          </a:p>
        </p:txBody>
      </p:sp>
      <p:sp>
        <p:nvSpPr>
          <p:cNvPr id="34824" name="TextBox 16"/>
          <p:cNvSpPr txBox="1">
            <a:spLocks noChangeArrowheads="1"/>
          </p:cNvSpPr>
          <p:nvPr/>
        </p:nvSpPr>
        <p:spPr bwMode="auto">
          <a:xfrm>
            <a:off x="6011863" y="1844675"/>
            <a:ext cx="915987" cy="458788"/>
          </a:xfrm>
          <a:prstGeom prst="rect">
            <a:avLst/>
          </a:prstGeom>
          <a:noFill/>
          <a:ln w="9525">
            <a:solidFill>
              <a:srgbClr val="00B050"/>
            </a:solidFill>
            <a:miter lim="800000"/>
            <a:headEnd/>
            <a:tailEnd/>
          </a:ln>
        </p:spPr>
        <p:txBody>
          <a:bodyPr wrap="none">
            <a:spAutoFit/>
          </a:bodyPr>
          <a:lstStyle/>
          <a:p>
            <a:pPr>
              <a:lnSpc>
                <a:spcPct val="150000"/>
              </a:lnSpc>
            </a:pPr>
            <a:r>
              <a:rPr lang="en-US" altLang="zh-CN" sz="1800"/>
              <a:t>driftHV</a:t>
            </a:r>
          </a:p>
        </p:txBody>
      </p:sp>
      <p:sp>
        <p:nvSpPr>
          <p:cNvPr id="34825" name="TextBox 17"/>
          <p:cNvSpPr txBox="1">
            <a:spLocks noChangeArrowheads="1"/>
          </p:cNvSpPr>
          <p:nvPr/>
        </p:nvSpPr>
        <p:spPr bwMode="auto">
          <a:xfrm>
            <a:off x="4859338" y="1844675"/>
            <a:ext cx="1006475" cy="458788"/>
          </a:xfrm>
          <a:prstGeom prst="rect">
            <a:avLst/>
          </a:prstGeom>
          <a:noFill/>
          <a:ln w="9525">
            <a:solidFill>
              <a:srgbClr val="00B050"/>
            </a:solidFill>
            <a:miter lim="800000"/>
            <a:headEnd/>
            <a:tailEnd/>
          </a:ln>
        </p:spPr>
        <p:txBody>
          <a:bodyPr wrap="none">
            <a:spAutoFit/>
          </a:bodyPr>
          <a:lstStyle/>
          <a:p>
            <a:pPr>
              <a:lnSpc>
                <a:spcPct val="150000"/>
              </a:lnSpc>
            </a:pPr>
            <a:r>
              <a:rPr lang="en-US" altLang="zh-CN" sz="1800"/>
              <a:t>meshHV</a:t>
            </a:r>
          </a:p>
        </p:txBody>
      </p:sp>
      <p:sp>
        <p:nvSpPr>
          <p:cNvPr id="34826" name="圆柱形 18"/>
          <p:cNvSpPr>
            <a:spLocks noChangeArrowheads="1"/>
          </p:cNvSpPr>
          <p:nvPr/>
        </p:nvSpPr>
        <p:spPr bwMode="auto">
          <a:xfrm>
            <a:off x="1946275" y="3500438"/>
            <a:ext cx="215900" cy="720725"/>
          </a:xfrm>
          <a:prstGeom prst="can">
            <a:avLst>
              <a:gd name="adj" fmla="val 25037"/>
            </a:avLst>
          </a:prstGeom>
          <a:solidFill>
            <a:schemeClr val="accent1"/>
          </a:solidFill>
          <a:ln w="9525" algn="ctr">
            <a:solidFill>
              <a:schemeClr val="tx1"/>
            </a:solidFill>
            <a:round/>
            <a:headEnd/>
            <a:tailEnd/>
          </a:ln>
        </p:spPr>
        <p:txBody>
          <a:bodyPr/>
          <a:lstStyle/>
          <a:p>
            <a:pPr eaLnBrk="1" hangingPunct="1">
              <a:buFont typeface="Arial" charset="0"/>
              <a:buNone/>
            </a:pPr>
            <a:endParaRPr lang="zh-CN" altLang="en-US"/>
          </a:p>
        </p:txBody>
      </p:sp>
      <p:sp>
        <p:nvSpPr>
          <p:cNvPr id="20" name="流程图: 对照 19"/>
          <p:cNvSpPr/>
          <p:nvPr/>
        </p:nvSpPr>
        <p:spPr bwMode="auto">
          <a:xfrm rot="5400000">
            <a:off x="1907704" y="2924944"/>
            <a:ext cx="288032" cy="432048"/>
          </a:xfrm>
          <a:prstGeom prst="flowChartCollate">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0"/>
            </a:camera>
            <a:lightRig rig="threePt" dir="t">
              <a:rot lat="0" lon="0" rev="0"/>
            </a:lightRig>
          </a:scene3d>
          <a:extLst>
            <a:ext uri="{AF507438-7753-43E0-B8FC-AC1667EBCBE1}"/>
          </a:extLst>
        </p:spPr>
        <p:txBody>
          <a:bodyPr/>
          <a:lstStyle/>
          <a:p>
            <a:pPr eaLnBrk="1" hangingPunct="1">
              <a:buFont typeface="Arial" pitchFamily="34" charset="0"/>
              <a:buNone/>
              <a:defRPr/>
            </a:pPr>
            <a:endParaRPr lang="zh-CN" altLang="en-US"/>
          </a:p>
        </p:txBody>
      </p:sp>
      <p:cxnSp>
        <p:nvCxnSpPr>
          <p:cNvPr id="34828" name="直接箭头连接符 23"/>
          <p:cNvCxnSpPr>
            <a:cxnSpLocks noChangeShapeType="1"/>
            <a:stCxn id="34819" idx="3"/>
            <a:endCxn id="34820" idx="1"/>
          </p:cNvCxnSpPr>
          <p:nvPr/>
        </p:nvCxnSpPr>
        <p:spPr bwMode="auto">
          <a:xfrm flipV="1">
            <a:off x="3479800" y="2720975"/>
            <a:ext cx="444500" cy="1588"/>
          </a:xfrm>
          <a:prstGeom prst="straightConnector1">
            <a:avLst/>
          </a:prstGeom>
          <a:noFill/>
          <a:ln w="9525" algn="ctr">
            <a:solidFill>
              <a:schemeClr val="tx1"/>
            </a:solidFill>
            <a:round/>
            <a:headEnd/>
            <a:tailEnd type="arrow" w="med" len="med"/>
          </a:ln>
        </p:spPr>
      </p:cxnSp>
      <p:cxnSp>
        <p:nvCxnSpPr>
          <p:cNvPr id="34829" name="直接箭头连接符 25"/>
          <p:cNvCxnSpPr>
            <a:cxnSpLocks noChangeShapeType="1"/>
            <a:stCxn id="34820" idx="3"/>
            <a:endCxn id="34821" idx="1"/>
          </p:cNvCxnSpPr>
          <p:nvPr/>
        </p:nvCxnSpPr>
        <p:spPr bwMode="auto">
          <a:xfrm>
            <a:off x="4800600" y="2720975"/>
            <a:ext cx="563563" cy="0"/>
          </a:xfrm>
          <a:prstGeom prst="straightConnector1">
            <a:avLst/>
          </a:prstGeom>
          <a:noFill/>
          <a:ln w="9525" algn="ctr">
            <a:solidFill>
              <a:schemeClr val="tx1"/>
            </a:solidFill>
            <a:round/>
            <a:headEnd/>
            <a:tailEnd type="arrow" w="med" len="med"/>
          </a:ln>
        </p:spPr>
      </p:cxnSp>
      <p:cxnSp>
        <p:nvCxnSpPr>
          <p:cNvPr id="34830" name="直接箭头连接符 30"/>
          <p:cNvCxnSpPr>
            <a:cxnSpLocks noChangeShapeType="1"/>
            <a:stCxn id="34821" idx="2"/>
            <a:endCxn id="34823" idx="0"/>
          </p:cNvCxnSpPr>
          <p:nvPr/>
        </p:nvCxnSpPr>
        <p:spPr bwMode="auto">
          <a:xfrm>
            <a:off x="5802313" y="2947988"/>
            <a:ext cx="15875" cy="409575"/>
          </a:xfrm>
          <a:prstGeom prst="straightConnector1">
            <a:avLst/>
          </a:prstGeom>
          <a:noFill/>
          <a:ln w="9525" algn="ctr">
            <a:solidFill>
              <a:schemeClr val="tx1"/>
            </a:solidFill>
            <a:round/>
            <a:headEnd/>
            <a:tailEnd type="arrow" w="med" len="med"/>
          </a:ln>
        </p:spPr>
      </p:cxnSp>
      <p:cxnSp>
        <p:nvCxnSpPr>
          <p:cNvPr id="34831" name="直接箭头连接符 32"/>
          <p:cNvCxnSpPr>
            <a:cxnSpLocks noChangeShapeType="1"/>
            <a:stCxn id="34825" idx="2"/>
            <a:endCxn id="34821" idx="0"/>
          </p:cNvCxnSpPr>
          <p:nvPr/>
        </p:nvCxnSpPr>
        <p:spPr bwMode="auto">
          <a:xfrm>
            <a:off x="5362575" y="2303463"/>
            <a:ext cx="439738" cy="188912"/>
          </a:xfrm>
          <a:prstGeom prst="straightConnector1">
            <a:avLst/>
          </a:prstGeom>
          <a:noFill/>
          <a:ln w="9525" algn="ctr">
            <a:solidFill>
              <a:schemeClr val="tx1"/>
            </a:solidFill>
            <a:round/>
            <a:headEnd/>
            <a:tailEnd type="arrow" w="med" len="med"/>
          </a:ln>
        </p:spPr>
      </p:cxnSp>
      <p:cxnSp>
        <p:nvCxnSpPr>
          <p:cNvPr id="34832" name="直接箭头连接符 34"/>
          <p:cNvCxnSpPr>
            <a:cxnSpLocks noChangeShapeType="1"/>
            <a:stCxn id="34824" idx="2"/>
            <a:endCxn id="34821" idx="0"/>
          </p:cNvCxnSpPr>
          <p:nvPr/>
        </p:nvCxnSpPr>
        <p:spPr bwMode="auto">
          <a:xfrm flipH="1">
            <a:off x="5802313" y="2303463"/>
            <a:ext cx="668337" cy="188912"/>
          </a:xfrm>
          <a:prstGeom prst="straightConnector1">
            <a:avLst/>
          </a:prstGeom>
          <a:noFill/>
          <a:ln w="9525" algn="ctr">
            <a:solidFill>
              <a:schemeClr val="tx1"/>
            </a:solidFill>
            <a:round/>
            <a:headEnd/>
            <a:tailEnd type="arrow" w="med" len="med"/>
          </a:ln>
        </p:spPr>
      </p:cxnSp>
      <p:cxnSp>
        <p:nvCxnSpPr>
          <p:cNvPr id="34833" name="直接箭头连接符 40"/>
          <p:cNvCxnSpPr>
            <a:cxnSpLocks noChangeShapeType="1"/>
            <a:stCxn id="34823" idx="2"/>
            <a:endCxn id="34822" idx="0"/>
          </p:cNvCxnSpPr>
          <p:nvPr/>
        </p:nvCxnSpPr>
        <p:spPr bwMode="auto">
          <a:xfrm>
            <a:off x="5818188" y="3814763"/>
            <a:ext cx="3175" cy="334962"/>
          </a:xfrm>
          <a:prstGeom prst="straightConnector1">
            <a:avLst/>
          </a:prstGeom>
          <a:noFill/>
          <a:ln w="9525" algn="ctr">
            <a:solidFill>
              <a:schemeClr val="tx1"/>
            </a:solidFill>
            <a:round/>
            <a:headEnd/>
            <a:tailEnd type="arrow" w="med" len="med"/>
          </a:ln>
        </p:spPr>
      </p:cxnSp>
      <p:cxnSp>
        <p:nvCxnSpPr>
          <p:cNvPr id="34834" name="肘形连接符 49"/>
          <p:cNvCxnSpPr>
            <a:cxnSpLocks noChangeShapeType="1"/>
            <a:stCxn id="20" idx="1"/>
            <a:endCxn id="34819" idx="1"/>
          </p:cNvCxnSpPr>
          <p:nvPr/>
        </p:nvCxnSpPr>
        <p:spPr bwMode="auto">
          <a:xfrm flipV="1">
            <a:off x="2051050" y="2722563"/>
            <a:ext cx="563563" cy="419100"/>
          </a:xfrm>
          <a:prstGeom prst="bentConnector3">
            <a:avLst>
              <a:gd name="adj1" fmla="val -1870"/>
            </a:avLst>
          </a:prstGeom>
          <a:noFill/>
          <a:ln w="9525" algn="ctr">
            <a:solidFill>
              <a:schemeClr val="tx1"/>
            </a:solidFill>
            <a:round/>
            <a:headEnd/>
            <a:tailEnd type="arrow" w="med" len="med"/>
          </a:ln>
        </p:spPr>
      </p:cxnSp>
      <p:cxnSp>
        <p:nvCxnSpPr>
          <p:cNvPr id="34835" name="直接连接符 65"/>
          <p:cNvCxnSpPr>
            <a:cxnSpLocks noChangeShapeType="1"/>
            <a:stCxn id="20" idx="1"/>
            <a:endCxn id="34826" idx="1"/>
          </p:cNvCxnSpPr>
          <p:nvPr/>
        </p:nvCxnSpPr>
        <p:spPr bwMode="auto">
          <a:xfrm>
            <a:off x="2051050" y="3141663"/>
            <a:ext cx="3175" cy="358775"/>
          </a:xfrm>
          <a:prstGeom prst="line">
            <a:avLst/>
          </a:prstGeom>
          <a:noFill/>
          <a:ln w="9525" algn="ctr">
            <a:solidFill>
              <a:schemeClr val="tx1"/>
            </a:solidFill>
            <a:round/>
            <a:headEnd/>
            <a:tailEnd/>
          </a:ln>
        </p:spPr>
      </p:cxnSp>
      <p:sp>
        <p:nvSpPr>
          <p:cNvPr id="34836" name="TextBox 79"/>
          <p:cNvSpPr txBox="1">
            <a:spLocks noChangeArrowheads="1"/>
          </p:cNvSpPr>
          <p:nvPr/>
        </p:nvSpPr>
        <p:spPr bwMode="auto">
          <a:xfrm>
            <a:off x="1403350" y="4221163"/>
            <a:ext cx="1296988" cy="461962"/>
          </a:xfrm>
          <a:prstGeom prst="rect">
            <a:avLst/>
          </a:prstGeom>
          <a:noFill/>
          <a:ln w="9525">
            <a:noFill/>
            <a:miter lim="800000"/>
            <a:headEnd/>
            <a:tailEnd/>
          </a:ln>
        </p:spPr>
        <p:txBody>
          <a:bodyPr>
            <a:spAutoFit/>
          </a:bodyPr>
          <a:lstStyle/>
          <a:p>
            <a:pPr>
              <a:lnSpc>
                <a:spcPct val="150000"/>
              </a:lnSpc>
            </a:pPr>
            <a:r>
              <a:rPr lang="en-US" altLang="zh-CN" sz="1600"/>
              <a:t>Ar+30%CO2</a:t>
            </a:r>
            <a:endParaRPr lang="zh-CN" altLang="en-US" sz="1600"/>
          </a:p>
        </p:txBody>
      </p:sp>
      <p:sp>
        <p:nvSpPr>
          <p:cNvPr id="34837" name="TextBox 80"/>
          <p:cNvSpPr txBox="1">
            <a:spLocks noChangeArrowheads="1"/>
          </p:cNvSpPr>
          <p:nvPr/>
        </p:nvSpPr>
        <p:spPr bwMode="auto">
          <a:xfrm>
            <a:off x="1331913" y="2852738"/>
            <a:ext cx="466725" cy="458787"/>
          </a:xfrm>
          <a:prstGeom prst="rect">
            <a:avLst/>
          </a:prstGeom>
          <a:noFill/>
          <a:ln w="9525">
            <a:noFill/>
            <a:miter lim="800000"/>
            <a:headEnd/>
            <a:tailEnd/>
          </a:ln>
        </p:spPr>
        <p:txBody>
          <a:bodyPr wrap="none">
            <a:spAutoFit/>
          </a:bodyPr>
          <a:lstStyle/>
          <a:p>
            <a:pPr>
              <a:lnSpc>
                <a:spcPct val="150000"/>
              </a:lnSpc>
            </a:pPr>
            <a:r>
              <a:rPr lang="en-US" altLang="zh-CN" sz="1800"/>
              <a:t>K1</a:t>
            </a:r>
            <a:endParaRPr lang="zh-CN" altLang="en-US" sz="1800"/>
          </a:p>
        </p:txBody>
      </p:sp>
      <p:sp>
        <p:nvSpPr>
          <p:cNvPr id="34838" name="TextBox 82"/>
          <p:cNvSpPr txBox="1">
            <a:spLocks noChangeArrowheads="1"/>
          </p:cNvSpPr>
          <p:nvPr/>
        </p:nvSpPr>
        <p:spPr bwMode="auto">
          <a:xfrm>
            <a:off x="6659563" y="2492375"/>
            <a:ext cx="647700" cy="455613"/>
          </a:xfrm>
          <a:prstGeom prst="rect">
            <a:avLst/>
          </a:prstGeom>
          <a:noFill/>
          <a:ln w="9525">
            <a:noFill/>
            <a:miter lim="800000"/>
            <a:headEnd/>
            <a:tailEnd/>
          </a:ln>
        </p:spPr>
        <p:txBody>
          <a:bodyPr wrap="none">
            <a:spAutoFit/>
          </a:bodyPr>
          <a:lstStyle/>
          <a:p>
            <a:pPr>
              <a:lnSpc>
                <a:spcPct val="150000"/>
              </a:lnSpc>
            </a:pPr>
            <a:r>
              <a:rPr lang="zh-CN" altLang="en-US" sz="1800"/>
              <a:t>空气</a:t>
            </a:r>
            <a:endParaRPr lang="en-US" altLang="zh-CN" sz="1800"/>
          </a:p>
        </p:txBody>
      </p:sp>
      <p:cxnSp>
        <p:nvCxnSpPr>
          <p:cNvPr id="34839" name="直接箭头连接符 84"/>
          <p:cNvCxnSpPr>
            <a:cxnSpLocks noChangeShapeType="1"/>
            <a:stCxn id="34821" idx="3"/>
            <a:endCxn id="34838" idx="1"/>
          </p:cNvCxnSpPr>
          <p:nvPr/>
        </p:nvCxnSpPr>
        <p:spPr bwMode="auto">
          <a:xfrm>
            <a:off x="6240463" y="2720975"/>
            <a:ext cx="419100" cy="0"/>
          </a:xfrm>
          <a:prstGeom prst="straightConnector1">
            <a:avLst/>
          </a:prstGeom>
          <a:noFill/>
          <a:ln w="9525" algn="ctr">
            <a:solidFill>
              <a:schemeClr val="tx1"/>
            </a:solidFill>
            <a:round/>
            <a:headEnd/>
            <a:tailEnd type="arrow" w="med" len="med"/>
          </a:ln>
        </p:spPr>
      </p:cxnSp>
      <p:sp>
        <p:nvSpPr>
          <p:cNvPr id="34840" name="TextBox 85"/>
          <p:cNvSpPr txBox="1">
            <a:spLocks noChangeArrowheads="1"/>
          </p:cNvSpPr>
          <p:nvPr/>
        </p:nvSpPr>
        <p:spPr bwMode="auto">
          <a:xfrm>
            <a:off x="5402263" y="4941888"/>
            <a:ext cx="876300" cy="454025"/>
          </a:xfrm>
          <a:prstGeom prst="rect">
            <a:avLst/>
          </a:prstGeom>
          <a:noFill/>
          <a:ln w="9525">
            <a:solidFill>
              <a:srgbClr val="00B050"/>
            </a:solidFill>
            <a:miter lim="800000"/>
            <a:headEnd/>
            <a:tailEnd/>
          </a:ln>
        </p:spPr>
        <p:txBody>
          <a:bodyPr wrap="none">
            <a:spAutoFit/>
          </a:bodyPr>
          <a:lstStyle/>
          <a:p>
            <a:pPr>
              <a:lnSpc>
                <a:spcPct val="150000"/>
              </a:lnSpc>
            </a:pPr>
            <a:r>
              <a:rPr lang="zh-CN" altLang="en-US" sz="1800"/>
              <a:t>计算机</a:t>
            </a:r>
            <a:endParaRPr lang="en-US" altLang="zh-CN" sz="1800"/>
          </a:p>
        </p:txBody>
      </p:sp>
      <p:cxnSp>
        <p:nvCxnSpPr>
          <p:cNvPr id="34841" name="直接箭头连接符 87"/>
          <p:cNvCxnSpPr>
            <a:cxnSpLocks noChangeShapeType="1"/>
            <a:stCxn id="34822" idx="2"/>
            <a:endCxn id="34840" idx="0"/>
          </p:cNvCxnSpPr>
          <p:nvPr/>
        </p:nvCxnSpPr>
        <p:spPr bwMode="auto">
          <a:xfrm>
            <a:off x="5821363" y="4603750"/>
            <a:ext cx="19050" cy="338138"/>
          </a:xfrm>
          <a:prstGeom prst="straightConnector1">
            <a:avLst/>
          </a:prstGeom>
          <a:noFill/>
          <a:ln w="9525" algn="ctr">
            <a:solidFill>
              <a:schemeClr val="tx1"/>
            </a:solidFill>
            <a:round/>
            <a:headEnd/>
            <a:tailEnd type="arrow" w="med" len="med"/>
          </a:ln>
        </p:spPr>
      </p:cxnSp>
      <p:sp>
        <p:nvSpPr>
          <p:cNvPr id="26" name="灯片编号占位符 25"/>
          <p:cNvSpPr>
            <a:spLocks noGrp="1"/>
          </p:cNvSpPr>
          <p:nvPr>
            <p:ph type="sldNum" sz="quarter" idx="12"/>
          </p:nvPr>
        </p:nvSpPr>
        <p:spPr/>
        <p:txBody>
          <a:bodyPr/>
          <a:lstStyle/>
          <a:p>
            <a:pPr>
              <a:defRPr/>
            </a:pPr>
            <a:fld id="{5E0460EB-FDA2-4830-9DC0-A3AA029594DD}" type="slidenum">
              <a:rPr lang="en-US" altLang="zh-CN" smtClean="0"/>
              <a:pPr>
                <a:defRPr/>
              </a:pPr>
              <a:t>13</a:t>
            </a:fld>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电容自动测试系统</a:t>
            </a:r>
            <a:endParaRPr lang="zh-CN" altLang="en-US" dirty="0"/>
          </a:p>
        </p:txBody>
      </p:sp>
      <p:pic>
        <p:nvPicPr>
          <p:cNvPr id="4" name="图片 4" descr="cap128photo"/>
          <p:cNvPicPr>
            <a:picLocks noChangeAspect="1" noChangeArrowheads="1"/>
          </p:cNvPicPr>
          <p:nvPr/>
        </p:nvPicPr>
        <p:blipFill>
          <a:blip r:embed="rId2" cstate="print"/>
          <a:srcRect/>
          <a:stretch>
            <a:fillRect/>
          </a:stretch>
        </p:blipFill>
        <p:spPr bwMode="auto">
          <a:xfrm>
            <a:off x="611560" y="1628800"/>
            <a:ext cx="3095625" cy="4121150"/>
          </a:xfrm>
          <a:prstGeom prst="rect">
            <a:avLst/>
          </a:prstGeom>
          <a:noFill/>
          <a:ln w="9525">
            <a:noFill/>
            <a:miter lim="800000"/>
            <a:headEnd/>
            <a:tailEnd/>
          </a:ln>
        </p:spPr>
      </p:pic>
      <p:pic>
        <p:nvPicPr>
          <p:cNvPr id="5" name="图片 4" descr="tmp2.jpg"/>
          <p:cNvPicPr>
            <a:picLocks noChangeAspect="1"/>
          </p:cNvPicPr>
          <p:nvPr/>
        </p:nvPicPr>
        <p:blipFill>
          <a:blip r:embed="rId3" cstate="print"/>
          <a:stretch>
            <a:fillRect/>
          </a:stretch>
        </p:blipFill>
        <p:spPr>
          <a:xfrm>
            <a:off x="3741786" y="1700808"/>
            <a:ext cx="5402214" cy="3885803"/>
          </a:xfrm>
          <a:prstGeom prst="rect">
            <a:avLst/>
          </a:prstGeom>
        </p:spPr>
      </p:pic>
      <p:sp>
        <p:nvSpPr>
          <p:cNvPr id="6" name="灯片编号占位符 5"/>
          <p:cNvSpPr>
            <a:spLocks noGrp="1"/>
          </p:cNvSpPr>
          <p:nvPr>
            <p:ph type="sldNum" sz="quarter" idx="12"/>
          </p:nvPr>
        </p:nvSpPr>
        <p:spPr/>
        <p:txBody>
          <a:bodyPr/>
          <a:lstStyle/>
          <a:p>
            <a:pPr>
              <a:defRPr/>
            </a:pPr>
            <a:fld id="{5E0460EB-FDA2-4830-9DC0-A3AA029594DD}" type="slidenum">
              <a:rPr lang="en-US" altLang="zh-CN" smtClean="0"/>
              <a:pPr>
                <a:defRPr/>
              </a:pPr>
              <a:t>14</a:t>
            </a:fld>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extLst>
          </p:cNvPr>
          <p:cNvSpPr txBox="1">
            <a:spLocks/>
          </p:cNvSpPr>
          <p:nvPr/>
        </p:nvSpPr>
        <p:spPr>
          <a:xfrm>
            <a:off x="685800" y="609600"/>
            <a:ext cx="7772400" cy="1143000"/>
          </a:xfrm>
          <a:prstGeom prst="rect">
            <a:avLst/>
          </a:prstGeom>
        </p:spPr>
        <p:txBody>
          <a:bodyPr/>
          <a:lstStyle>
            <a:lvl1pPr algn="ctr" rtl="0" eaLnBrk="0" fontAlgn="base" hangingPunct="0">
              <a:spcBef>
                <a:spcPct val="0"/>
              </a:spcBef>
              <a:spcAft>
                <a:spcPct val="0"/>
              </a:spcAft>
              <a:defRPr sz="4400" b="1">
                <a:solidFill>
                  <a:srgbClr val="CC6600"/>
                </a:solidFill>
                <a:latin typeface="+mj-lt"/>
                <a:ea typeface="+mj-ea"/>
                <a:cs typeface="+mj-cs"/>
              </a:defRPr>
            </a:lvl1pPr>
            <a:lvl2pPr algn="ctr" rtl="0" eaLnBrk="0" fontAlgn="base" hangingPunct="0">
              <a:spcBef>
                <a:spcPct val="0"/>
              </a:spcBef>
              <a:spcAft>
                <a:spcPct val="0"/>
              </a:spcAft>
              <a:defRPr sz="4400" b="1">
                <a:solidFill>
                  <a:srgbClr val="CC6600"/>
                </a:solidFill>
                <a:latin typeface="Times New Roman" pitchFamily="18" charset="0"/>
                <a:ea typeface="宋体" pitchFamily="2" charset="-122"/>
              </a:defRPr>
            </a:lvl2pPr>
            <a:lvl3pPr algn="ctr" rtl="0" eaLnBrk="0" fontAlgn="base" hangingPunct="0">
              <a:spcBef>
                <a:spcPct val="0"/>
              </a:spcBef>
              <a:spcAft>
                <a:spcPct val="0"/>
              </a:spcAft>
              <a:defRPr sz="4400" b="1">
                <a:solidFill>
                  <a:srgbClr val="CC6600"/>
                </a:solidFill>
                <a:latin typeface="Times New Roman" pitchFamily="18" charset="0"/>
                <a:ea typeface="宋体" pitchFamily="2" charset="-122"/>
              </a:defRPr>
            </a:lvl3pPr>
            <a:lvl4pPr algn="ctr" rtl="0" eaLnBrk="0" fontAlgn="base" hangingPunct="0">
              <a:spcBef>
                <a:spcPct val="0"/>
              </a:spcBef>
              <a:spcAft>
                <a:spcPct val="0"/>
              </a:spcAft>
              <a:defRPr sz="4400" b="1">
                <a:solidFill>
                  <a:srgbClr val="CC6600"/>
                </a:solidFill>
                <a:latin typeface="Times New Roman" pitchFamily="18" charset="0"/>
                <a:ea typeface="宋体" pitchFamily="2" charset="-122"/>
              </a:defRPr>
            </a:lvl4pPr>
            <a:lvl5pPr algn="ctr" rtl="0" eaLnBrk="0" fontAlgn="base" hangingPunct="0">
              <a:spcBef>
                <a:spcPct val="0"/>
              </a:spcBef>
              <a:spcAft>
                <a:spcPct val="0"/>
              </a:spcAft>
              <a:defRPr sz="4400" b="1">
                <a:solidFill>
                  <a:srgbClr val="CC6600"/>
                </a:solidFill>
                <a:latin typeface="Times New Roman" pitchFamily="18" charset="0"/>
                <a:ea typeface="宋体" pitchFamily="2" charset="-122"/>
              </a:defRPr>
            </a:lvl5pPr>
            <a:lvl6pPr marL="457200" algn="ctr" rtl="0" eaLnBrk="0" fontAlgn="base" hangingPunct="0">
              <a:spcBef>
                <a:spcPct val="0"/>
              </a:spcBef>
              <a:spcAft>
                <a:spcPct val="0"/>
              </a:spcAft>
              <a:defRPr sz="4400" b="1">
                <a:solidFill>
                  <a:srgbClr val="CC6600"/>
                </a:solidFill>
                <a:latin typeface="Times New Roman" pitchFamily="18" charset="0"/>
                <a:ea typeface="宋体" pitchFamily="2" charset="-122"/>
              </a:defRPr>
            </a:lvl6pPr>
            <a:lvl7pPr marL="914400" algn="ctr" rtl="0" eaLnBrk="0" fontAlgn="base" hangingPunct="0">
              <a:spcBef>
                <a:spcPct val="0"/>
              </a:spcBef>
              <a:spcAft>
                <a:spcPct val="0"/>
              </a:spcAft>
              <a:defRPr sz="4400" b="1">
                <a:solidFill>
                  <a:srgbClr val="CC6600"/>
                </a:solidFill>
                <a:latin typeface="Times New Roman" pitchFamily="18" charset="0"/>
                <a:ea typeface="宋体" pitchFamily="2" charset="-122"/>
              </a:defRPr>
            </a:lvl7pPr>
            <a:lvl8pPr marL="1371600" algn="ctr" rtl="0" eaLnBrk="0" fontAlgn="base" hangingPunct="0">
              <a:spcBef>
                <a:spcPct val="0"/>
              </a:spcBef>
              <a:spcAft>
                <a:spcPct val="0"/>
              </a:spcAft>
              <a:defRPr sz="4400" b="1">
                <a:solidFill>
                  <a:srgbClr val="CC6600"/>
                </a:solidFill>
                <a:latin typeface="Times New Roman" pitchFamily="18" charset="0"/>
                <a:ea typeface="宋体" pitchFamily="2" charset="-122"/>
              </a:defRPr>
            </a:lvl8pPr>
            <a:lvl9pPr marL="1828800" algn="ctr" rtl="0" eaLnBrk="0" fontAlgn="base" hangingPunct="0">
              <a:spcBef>
                <a:spcPct val="0"/>
              </a:spcBef>
              <a:spcAft>
                <a:spcPct val="0"/>
              </a:spcAft>
              <a:defRPr sz="4400" b="1">
                <a:solidFill>
                  <a:srgbClr val="CC6600"/>
                </a:solidFill>
                <a:latin typeface="Times New Roman" pitchFamily="18" charset="0"/>
                <a:ea typeface="宋体" pitchFamily="2" charset="-122"/>
              </a:defRPr>
            </a:lvl9pPr>
          </a:lstStyle>
          <a:p>
            <a:pPr>
              <a:defRPr/>
            </a:pPr>
            <a:r>
              <a:rPr lang="zh-CN" altLang="en-US" kern="0" dirty="0"/>
              <a:t>总  结</a:t>
            </a:r>
          </a:p>
        </p:txBody>
      </p:sp>
      <p:sp>
        <p:nvSpPr>
          <p:cNvPr id="35843" name="文本框 2"/>
          <p:cNvSpPr txBox="1">
            <a:spLocks noChangeArrowheads="1"/>
          </p:cNvSpPr>
          <p:nvPr/>
        </p:nvSpPr>
        <p:spPr bwMode="auto">
          <a:xfrm>
            <a:off x="0" y="1484313"/>
            <a:ext cx="8739188" cy="3970337"/>
          </a:xfrm>
          <a:prstGeom prst="rect">
            <a:avLst/>
          </a:prstGeom>
          <a:noFill/>
          <a:ln w="9525">
            <a:noFill/>
            <a:miter lim="800000"/>
            <a:headEnd/>
            <a:tailEnd/>
          </a:ln>
        </p:spPr>
        <p:txBody>
          <a:bodyPr>
            <a:spAutoFit/>
          </a:bodyPr>
          <a:lstStyle/>
          <a:p>
            <a:pPr>
              <a:lnSpc>
                <a:spcPct val="150000"/>
              </a:lnSpc>
            </a:pPr>
            <a:r>
              <a:rPr lang="en-US" altLang="zh-CN" dirty="0"/>
              <a:t>1</a:t>
            </a:r>
            <a:r>
              <a:rPr lang="zh-CN" altLang="en-US" b="1" dirty="0"/>
              <a:t>、</a:t>
            </a:r>
            <a:r>
              <a:rPr lang="zh-CN" altLang="en-US" dirty="0"/>
              <a:t> 完成多通道</a:t>
            </a:r>
            <a:r>
              <a:rPr lang="en-US" altLang="zh-CN" dirty="0"/>
              <a:t>Bulk MM</a:t>
            </a:r>
            <a:r>
              <a:rPr lang="zh-CN" altLang="en-US" dirty="0"/>
              <a:t>研制，全部工艺国产化并进行成像测试，可以提供给国内有需求的实验室使用。</a:t>
            </a:r>
            <a:endParaRPr lang="en-US" altLang="zh-CN" dirty="0"/>
          </a:p>
          <a:p>
            <a:pPr>
              <a:lnSpc>
                <a:spcPct val="150000"/>
              </a:lnSpc>
            </a:pPr>
            <a:r>
              <a:rPr lang="en-US" altLang="zh-CN" dirty="0"/>
              <a:t>       </a:t>
            </a:r>
            <a:r>
              <a:rPr lang="zh-CN" altLang="en-US" dirty="0">
                <a:solidFill>
                  <a:srgbClr val="FF6600"/>
                </a:solidFill>
              </a:rPr>
              <a:t>目前原子能院计量站和南华大学正在使用我们提供的</a:t>
            </a:r>
            <a:r>
              <a:rPr lang="en-US" altLang="zh-CN" dirty="0">
                <a:solidFill>
                  <a:srgbClr val="FF6600"/>
                </a:solidFill>
              </a:rPr>
              <a:t>Bulk </a:t>
            </a:r>
            <a:r>
              <a:rPr lang="en-US" altLang="zh-CN" dirty="0" err="1">
                <a:solidFill>
                  <a:srgbClr val="FF6600"/>
                </a:solidFill>
              </a:rPr>
              <a:t>Micromegas</a:t>
            </a:r>
            <a:r>
              <a:rPr lang="zh-CN" altLang="en-US" dirty="0">
                <a:solidFill>
                  <a:srgbClr val="FF6600"/>
                </a:solidFill>
              </a:rPr>
              <a:t>。</a:t>
            </a:r>
            <a:r>
              <a:rPr lang="en-US" altLang="zh-CN" dirty="0">
                <a:solidFill>
                  <a:srgbClr val="FF6600"/>
                </a:solidFill>
              </a:rPr>
              <a:t>2018</a:t>
            </a:r>
            <a:r>
              <a:rPr lang="zh-CN" altLang="en-US" dirty="0">
                <a:solidFill>
                  <a:srgbClr val="FF6600"/>
                </a:solidFill>
              </a:rPr>
              <a:t>年底前我们可以免费提供小面积</a:t>
            </a:r>
            <a:r>
              <a:rPr lang="en-US" altLang="zh-CN" dirty="0">
                <a:solidFill>
                  <a:srgbClr val="FF6600"/>
                </a:solidFill>
              </a:rPr>
              <a:t>Bulk </a:t>
            </a:r>
            <a:r>
              <a:rPr lang="en-US" altLang="zh-CN" dirty="0" err="1">
                <a:solidFill>
                  <a:srgbClr val="FF6600"/>
                </a:solidFill>
              </a:rPr>
              <a:t>Micromemags</a:t>
            </a:r>
            <a:r>
              <a:rPr lang="zh-CN" altLang="en-US">
                <a:solidFill>
                  <a:srgbClr val="FF6600"/>
                </a:solidFill>
              </a:rPr>
              <a:t>供学术单位使用。</a:t>
            </a:r>
            <a:endParaRPr lang="en-US" altLang="zh-CN">
              <a:solidFill>
                <a:srgbClr val="FF6600"/>
              </a:solidFill>
            </a:endParaRPr>
          </a:p>
          <a:p>
            <a:r>
              <a:rPr lang="en-US" altLang="zh-CN" dirty="0"/>
              <a:t>2</a:t>
            </a:r>
            <a:r>
              <a:rPr lang="zh-CN" altLang="en-US" dirty="0"/>
              <a:t>、基于</a:t>
            </a:r>
            <a:r>
              <a:rPr lang="en-US" altLang="zh-CN" dirty="0"/>
              <a:t>APV25</a:t>
            </a:r>
            <a:r>
              <a:rPr lang="zh-CN" altLang="en-US" dirty="0"/>
              <a:t>的</a:t>
            </a:r>
            <a:r>
              <a:rPr lang="en-US" altLang="zh-CN" dirty="0"/>
              <a:t>512</a:t>
            </a:r>
            <a:r>
              <a:rPr lang="zh-CN" altLang="en-US" dirty="0"/>
              <a:t>通道读出系统的成功研制为通道探测器的测试和应用打下了硬件基础，可</a:t>
            </a:r>
            <a:r>
              <a:rPr lang="zh-CN" altLang="zh-CN" dirty="0"/>
              <a:t>充分发挥</a:t>
            </a:r>
            <a:r>
              <a:rPr lang="en-US" altLang="zh-CN" dirty="0"/>
              <a:t>APV25</a:t>
            </a:r>
            <a:r>
              <a:rPr lang="zh-CN" altLang="en-US" dirty="0"/>
              <a:t>高触发率和连续采样特性</a:t>
            </a:r>
            <a:r>
              <a:rPr lang="zh-CN" altLang="zh-CN" dirty="0"/>
              <a:t>。</a:t>
            </a:r>
            <a:r>
              <a:rPr lang="zh-CN" altLang="en-US" dirty="0"/>
              <a:t>现已</a:t>
            </a:r>
            <a:r>
              <a:rPr lang="zh-CN" altLang="zh-CN" dirty="0"/>
              <a:t>多次应用于实验室探测器测试</a:t>
            </a:r>
            <a:r>
              <a:rPr lang="zh-CN" altLang="en-US" dirty="0"/>
              <a:t>。</a:t>
            </a:r>
            <a:endParaRPr lang="en-US" altLang="zh-CN" dirty="0"/>
          </a:p>
        </p:txBody>
      </p:sp>
      <p:sp>
        <p:nvSpPr>
          <p:cNvPr id="4" name="灯片编号占位符 3"/>
          <p:cNvSpPr>
            <a:spLocks noGrp="1"/>
          </p:cNvSpPr>
          <p:nvPr>
            <p:ph type="sldNum" sz="quarter" idx="12"/>
          </p:nvPr>
        </p:nvSpPr>
        <p:spPr/>
        <p:txBody>
          <a:bodyPr/>
          <a:lstStyle/>
          <a:p>
            <a:pPr>
              <a:defRPr/>
            </a:pPr>
            <a:fld id="{6C6C04B8-8161-4B9D-911F-64F8C04AE2C5}" type="slidenum">
              <a:rPr lang="en-US" altLang="zh-CN" smtClean="0"/>
              <a:pPr>
                <a:defRPr/>
              </a:pPr>
              <a:t>15</a:t>
            </a:fld>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2"/>
          <p:cNvSpPr>
            <a:spLocks noChangeArrowheads="1" noChangeShapeType="1"/>
          </p:cNvSpPr>
          <p:nvPr/>
        </p:nvSpPr>
        <p:spPr bwMode="auto">
          <a:xfrm>
            <a:off x="2051050" y="4508500"/>
            <a:ext cx="4724400" cy="762000"/>
          </a:xfrm>
          <a:prstGeom prst="rect">
            <a:avLst/>
          </a:prstGeom>
        </p:spPr>
        <p:txBody>
          <a:bodyPr wrap="none" fromWordArt="1">
            <a:prstTxWarp prst="textDeflate">
              <a:avLst>
                <a:gd name="adj" fmla="val 0"/>
              </a:avLst>
            </a:prstTxWarp>
          </a:bodyPr>
          <a:lstStyle/>
          <a:p>
            <a:r>
              <a:rPr lang="en-US" altLang="zh-CN" sz="5400" b="1" kern="10">
                <a:ln w="19050">
                  <a:solidFill>
                    <a:schemeClr val="tx2"/>
                  </a:solidFill>
                  <a:round/>
                  <a:headEnd/>
                  <a:tailEnd/>
                </a:ln>
                <a:gradFill rotWithShape="1">
                  <a:gsLst>
                    <a:gs pos="0">
                      <a:schemeClr val="accent1"/>
                    </a:gs>
                    <a:gs pos="100000">
                      <a:schemeClr val="hlink"/>
                    </a:gs>
                  </a:gsLst>
                  <a:lin ang="5400000" scaled="1"/>
                </a:gradFill>
                <a:effectLst>
                  <a:outerShdw dist="89803" dir="2700000" algn="ctr" rotWithShape="0">
                    <a:srgbClr val="000000">
                      <a:alpha val="50000"/>
                    </a:srgbClr>
                  </a:outerShdw>
                </a:effectLst>
                <a:latin typeface="Verdana"/>
                <a:ea typeface="Verdana"/>
                <a:cs typeface="Verdana"/>
              </a:rPr>
              <a:t>Thank You !</a:t>
            </a:r>
            <a:endParaRPr lang="zh-CN" altLang="en-US" sz="5400" b="1" kern="10">
              <a:ln w="19050">
                <a:solidFill>
                  <a:schemeClr val="tx2"/>
                </a:solidFill>
                <a:round/>
                <a:headEnd/>
                <a:tailEnd/>
              </a:ln>
              <a:gradFill rotWithShape="1">
                <a:gsLst>
                  <a:gs pos="0">
                    <a:schemeClr val="accent1"/>
                  </a:gs>
                  <a:gs pos="100000">
                    <a:schemeClr val="hlink"/>
                  </a:gs>
                </a:gsLst>
                <a:lin ang="5400000" scaled="1"/>
              </a:gradFill>
              <a:effectLst>
                <a:outerShdw dist="89803" dir="2700000" algn="ctr" rotWithShape="0">
                  <a:srgbClr val="000000">
                    <a:alpha val="50000"/>
                  </a:srgbClr>
                </a:outerShdw>
              </a:effectLst>
              <a:latin typeface="Verdana"/>
              <a:cs typeface="Verdana"/>
            </a:endParaRPr>
          </a:p>
        </p:txBody>
      </p:sp>
      <p:pic>
        <p:nvPicPr>
          <p:cNvPr id="37891" name="图片 1"/>
          <p:cNvPicPr>
            <a:picLocks noChangeAspect="1"/>
          </p:cNvPicPr>
          <p:nvPr/>
        </p:nvPicPr>
        <p:blipFill>
          <a:blip r:embed="rId3" cstate="print"/>
          <a:srcRect/>
          <a:stretch>
            <a:fillRect/>
          </a:stretch>
        </p:blipFill>
        <p:spPr bwMode="auto">
          <a:xfrm>
            <a:off x="1979613" y="981075"/>
            <a:ext cx="4978400" cy="3306763"/>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pPr>
              <a:defRPr/>
            </a:pPr>
            <a:fld id="{E3DD1584-10DF-4487-8640-8F837DE666E4}" type="slidenum">
              <a:rPr lang="en-US" altLang="zh-CN" smtClean="0"/>
              <a:pPr>
                <a:defRPr/>
              </a:pPr>
              <a:t>16</a:t>
            </a:fld>
            <a:endParaRPr lang="en-US" altLang="zh-CN"/>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a:extLst>
              <a:ext uri="{FF2B5EF4-FFF2-40B4-BE49-F238E27FC236}"/>
            </a:extLst>
          </p:cNvPr>
          <p:cNvSpPr>
            <a:spLocks noGrp="1"/>
          </p:cNvSpPr>
          <p:nvPr>
            <p:ph type="title" idx="4294967295"/>
          </p:nvPr>
        </p:nvSpPr>
        <p:spPr>
          <a:xfrm>
            <a:off x="755650" y="341313"/>
            <a:ext cx="7772400" cy="1143000"/>
          </a:xfrm>
        </p:spPr>
        <p:txBody>
          <a:bodyPr/>
          <a:lstStyle/>
          <a:p>
            <a:pPr eaLnBrk="1" hangingPunct="1">
              <a:defRPr/>
            </a:pPr>
            <a:r>
              <a:rPr lang="zh-CN" altLang="en-US">
                <a:solidFill>
                  <a:srgbClr val="ED2F34"/>
                </a:solidFill>
                <a:effectLst>
                  <a:outerShdw blurRad="38100" dist="38100" dir="2700000" algn="tl">
                    <a:srgbClr val="C0C0C0"/>
                  </a:outerShdw>
                </a:effectLst>
              </a:rPr>
              <a:t>主要内容</a:t>
            </a:r>
            <a:endParaRPr lang="zh-CN" altLang="zh-CN" dirty="0">
              <a:solidFill>
                <a:srgbClr val="ED2F34"/>
              </a:solidFill>
              <a:effectLst>
                <a:outerShdw blurRad="38100" dist="38100" dir="2700000" algn="tl">
                  <a:srgbClr val="C0C0C0"/>
                </a:outerShdw>
              </a:effectLst>
            </a:endParaRPr>
          </a:p>
        </p:txBody>
      </p:sp>
      <p:sp>
        <p:nvSpPr>
          <p:cNvPr id="9219" name="内容占位符 2">
            <a:extLst>
              <a:ext uri="{FF2B5EF4-FFF2-40B4-BE49-F238E27FC236}"/>
            </a:extLst>
          </p:cNvPr>
          <p:cNvSpPr>
            <a:spLocks noGrp="1"/>
          </p:cNvSpPr>
          <p:nvPr>
            <p:ph idx="4294967295"/>
          </p:nvPr>
        </p:nvSpPr>
        <p:spPr>
          <a:xfrm>
            <a:off x="395288" y="1412875"/>
            <a:ext cx="7772400" cy="4114800"/>
          </a:xfrm>
        </p:spPr>
        <p:txBody>
          <a:bodyPr/>
          <a:lstStyle/>
          <a:p>
            <a:pPr>
              <a:lnSpc>
                <a:spcPct val="150000"/>
              </a:lnSpc>
              <a:defRPr/>
            </a:pPr>
            <a:r>
              <a:rPr lang="en-US" altLang="zh-CN" sz="2800" dirty="0">
                <a:solidFill>
                  <a:srgbClr val="3333FF"/>
                </a:solidFill>
                <a:effectLst>
                  <a:outerShdw blurRad="38100" dist="38100" dir="2700000" algn="tl">
                    <a:srgbClr val="C0C0C0"/>
                  </a:outerShdw>
                </a:effectLst>
                <a:ea typeface="楷体_GB2312"/>
                <a:cs typeface="Times New Roman" panose="02020603050405020304" pitchFamily="18" charset="0"/>
              </a:rPr>
              <a:t>Bulk </a:t>
            </a:r>
            <a:r>
              <a:rPr lang="en-US" altLang="zh-CN" sz="2800" dirty="0" err="1">
                <a:solidFill>
                  <a:srgbClr val="3333FF"/>
                </a:solidFill>
                <a:effectLst>
                  <a:outerShdw blurRad="38100" dist="38100" dir="2700000" algn="tl">
                    <a:srgbClr val="C0C0C0"/>
                  </a:outerShdw>
                </a:effectLst>
                <a:ea typeface="楷体_GB2312"/>
                <a:cs typeface="Times New Roman" panose="02020603050405020304" pitchFamily="18" charset="0"/>
              </a:rPr>
              <a:t>Micromegas</a:t>
            </a:r>
            <a:r>
              <a:rPr lang="zh-CN" altLang="en-US" sz="2800" dirty="0">
                <a:solidFill>
                  <a:srgbClr val="3333FF"/>
                </a:solidFill>
                <a:effectLst>
                  <a:outerShdw blurRad="38100" dist="38100" dir="2700000" algn="tl">
                    <a:srgbClr val="C0C0C0"/>
                  </a:outerShdw>
                </a:effectLst>
                <a:ea typeface="楷体_GB2312"/>
                <a:cs typeface="Times New Roman" panose="02020603050405020304" pitchFamily="18" charset="0"/>
              </a:rPr>
              <a:t>研制 </a:t>
            </a:r>
          </a:p>
          <a:p>
            <a:pPr>
              <a:lnSpc>
                <a:spcPct val="150000"/>
              </a:lnSpc>
              <a:defRPr/>
            </a:pPr>
            <a:r>
              <a:rPr lang="en-US" altLang="zh-CN" sz="2800" dirty="0">
                <a:solidFill>
                  <a:srgbClr val="3333FF"/>
                </a:solidFill>
                <a:effectLst>
                  <a:outerShdw blurRad="38100" dist="38100" dir="2700000" algn="tl">
                    <a:srgbClr val="C0C0C0"/>
                  </a:outerShdw>
                </a:effectLst>
                <a:ea typeface="楷体_GB2312"/>
                <a:cs typeface="Times New Roman" panose="02020603050405020304" pitchFamily="18" charset="0"/>
              </a:rPr>
              <a:t>APV25</a:t>
            </a:r>
            <a:r>
              <a:rPr lang="zh-CN" altLang="en-US" sz="2800" dirty="0">
                <a:solidFill>
                  <a:srgbClr val="3333FF"/>
                </a:solidFill>
                <a:effectLst>
                  <a:outerShdw blurRad="38100" dist="38100" dir="2700000" algn="tl">
                    <a:srgbClr val="C0C0C0"/>
                  </a:outerShdw>
                </a:effectLst>
                <a:ea typeface="楷体_GB2312"/>
                <a:cs typeface="Times New Roman" panose="02020603050405020304" pitchFamily="18" charset="0"/>
              </a:rPr>
              <a:t>数字化电子学读出系统</a:t>
            </a:r>
            <a:endParaRPr lang="en-US" altLang="zh-CN" sz="2800" dirty="0">
              <a:solidFill>
                <a:srgbClr val="3333FF"/>
              </a:solidFill>
              <a:effectLst>
                <a:outerShdw blurRad="38100" dist="38100" dir="2700000" algn="tl">
                  <a:srgbClr val="C0C0C0"/>
                </a:outerShdw>
              </a:effectLst>
              <a:ea typeface="楷体_GB2312"/>
              <a:cs typeface="Times New Roman" panose="02020603050405020304" pitchFamily="18" charset="0"/>
            </a:endParaRPr>
          </a:p>
          <a:p>
            <a:pPr>
              <a:lnSpc>
                <a:spcPct val="150000"/>
              </a:lnSpc>
              <a:defRPr/>
            </a:pPr>
            <a:r>
              <a:rPr lang="en-US" altLang="zh-CN" sz="2800" dirty="0" smtClean="0">
                <a:solidFill>
                  <a:srgbClr val="3333FF"/>
                </a:solidFill>
                <a:effectLst>
                  <a:outerShdw blurRad="38100" dist="38100" dir="2700000" algn="tl">
                    <a:srgbClr val="C0C0C0"/>
                  </a:outerShdw>
                </a:effectLst>
                <a:ea typeface="楷体_GB2312"/>
                <a:cs typeface="Times New Roman" panose="02020603050405020304" pitchFamily="18" charset="0"/>
              </a:rPr>
              <a:t>Bulk </a:t>
            </a:r>
            <a:r>
              <a:rPr lang="en-US" altLang="zh-CN" sz="2800" dirty="0" err="1" smtClean="0">
                <a:solidFill>
                  <a:srgbClr val="3333FF"/>
                </a:solidFill>
                <a:effectLst>
                  <a:outerShdw blurRad="38100" dist="38100" dir="2700000" algn="tl">
                    <a:srgbClr val="C0C0C0"/>
                  </a:outerShdw>
                </a:effectLst>
                <a:ea typeface="楷体_GB2312"/>
                <a:cs typeface="Times New Roman" panose="02020603050405020304" pitchFamily="18" charset="0"/>
              </a:rPr>
              <a:t>Micromegas</a:t>
            </a:r>
            <a:r>
              <a:rPr lang="en-US" altLang="zh-CN" sz="2800" dirty="0" smtClean="0">
                <a:solidFill>
                  <a:srgbClr val="3333FF"/>
                </a:solidFill>
                <a:effectLst>
                  <a:outerShdw blurRad="38100" dist="38100" dir="2700000" algn="tl">
                    <a:srgbClr val="C0C0C0"/>
                  </a:outerShdw>
                </a:effectLst>
                <a:ea typeface="楷体_GB2312"/>
                <a:cs typeface="Times New Roman" panose="02020603050405020304" pitchFamily="18" charset="0"/>
              </a:rPr>
              <a:t> </a:t>
            </a:r>
            <a:r>
              <a:rPr lang="zh-CN" altLang="en-US" sz="2800" dirty="0">
                <a:solidFill>
                  <a:srgbClr val="3333FF"/>
                </a:solidFill>
                <a:effectLst>
                  <a:outerShdw blurRad="38100" dist="38100" dir="2700000" algn="tl">
                    <a:srgbClr val="C0C0C0"/>
                  </a:outerShdw>
                </a:effectLst>
                <a:ea typeface="楷体_GB2312"/>
                <a:cs typeface="Times New Roman" panose="02020603050405020304" pitchFamily="18" charset="0"/>
              </a:rPr>
              <a:t>探测器成像测试</a:t>
            </a:r>
            <a:endParaRPr lang="en-US" altLang="zh-CN" sz="2800" dirty="0">
              <a:solidFill>
                <a:srgbClr val="3333FF"/>
              </a:solidFill>
              <a:effectLst>
                <a:outerShdw blurRad="38100" dist="38100" dir="2700000" algn="tl">
                  <a:srgbClr val="C0C0C0"/>
                </a:outerShdw>
              </a:effectLst>
              <a:ea typeface="楷体_GB2312"/>
              <a:cs typeface="Times New Roman" panose="02020603050405020304" pitchFamily="18" charset="0"/>
            </a:endParaRPr>
          </a:p>
          <a:p>
            <a:pPr>
              <a:lnSpc>
                <a:spcPct val="150000"/>
              </a:lnSpc>
              <a:defRPr/>
            </a:pPr>
            <a:r>
              <a:rPr lang="en-US" altLang="zh-CN" sz="2800" dirty="0" err="1" smtClean="0">
                <a:solidFill>
                  <a:srgbClr val="3333FF"/>
                </a:solidFill>
                <a:effectLst>
                  <a:outerShdw blurRad="38100" dist="38100" dir="2700000" algn="tl">
                    <a:srgbClr val="C0C0C0"/>
                  </a:outerShdw>
                </a:effectLst>
                <a:ea typeface="楷体_GB2312"/>
                <a:cs typeface="Times New Roman" panose="02020603050405020304" pitchFamily="18" charset="0"/>
              </a:rPr>
              <a:t>Microbulk</a:t>
            </a:r>
            <a:r>
              <a:rPr lang="en-US" altLang="zh-CN" sz="2800" dirty="0" smtClean="0">
                <a:solidFill>
                  <a:srgbClr val="3333FF"/>
                </a:solidFill>
                <a:effectLst>
                  <a:outerShdw blurRad="38100" dist="38100" dir="2700000" algn="tl">
                    <a:srgbClr val="C0C0C0"/>
                  </a:outerShdw>
                </a:effectLst>
                <a:ea typeface="楷体_GB2312"/>
                <a:cs typeface="Times New Roman" panose="02020603050405020304" pitchFamily="18" charset="0"/>
              </a:rPr>
              <a:t> </a:t>
            </a:r>
            <a:r>
              <a:rPr lang="en-US" altLang="zh-CN" sz="2800" dirty="0" err="1" smtClean="0">
                <a:solidFill>
                  <a:srgbClr val="3333FF"/>
                </a:solidFill>
                <a:effectLst>
                  <a:outerShdw blurRad="38100" dist="38100" dir="2700000" algn="tl">
                    <a:srgbClr val="C0C0C0"/>
                  </a:outerShdw>
                </a:effectLst>
                <a:ea typeface="楷体_GB2312"/>
                <a:cs typeface="Times New Roman" panose="02020603050405020304" pitchFamily="18" charset="0"/>
              </a:rPr>
              <a:t>Micromegas</a:t>
            </a:r>
            <a:r>
              <a:rPr lang="zh-CN" altLang="en-US" sz="2800" dirty="0" smtClean="0">
                <a:solidFill>
                  <a:srgbClr val="3333FF"/>
                </a:solidFill>
                <a:effectLst>
                  <a:outerShdw blurRad="38100" dist="38100" dir="2700000" algn="tl">
                    <a:srgbClr val="C0C0C0"/>
                  </a:outerShdw>
                </a:effectLst>
                <a:ea typeface="楷体_GB2312"/>
                <a:cs typeface="Times New Roman" panose="02020603050405020304" pitchFamily="18" charset="0"/>
              </a:rPr>
              <a:t>测试系统</a:t>
            </a:r>
            <a:endParaRPr lang="en-US" altLang="zh-CN" sz="2800" dirty="0">
              <a:solidFill>
                <a:srgbClr val="3333FF"/>
              </a:solidFill>
              <a:effectLst>
                <a:outerShdw blurRad="38100" dist="38100" dir="2700000" algn="tl">
                  <a:srgbClr val="C0C0C0"/>
                </a:outerShdw>
              </a:effectLst>
              <a:ea typeface="楷体_GB2312"/>
              <a:cs typeface="Times New Roman" panose="02020603050405020304" pitchFamily="18" charset="0"/>
            </a:endParaRPr>
          </a:p>
        </p:txBody>
      </p:sp>
      <p:sp>
        <p:nvSpPr>
          <p:cNvPr id="4" name="灯片编号占位符 3"/>
          <p:cNvSpPr>
            <a:spLocks noGrp="1"/>
          </p:cNvSpPr>
          <p:nvPr>
            <p:ph type="sldNum" sz="quarter" idx="12"/>
          </p:nvPr>
        </p:nvSpPr>
        <p:spPr/>
        <p:txBody>
          <a:bodyPr/>
          <a:lstStyle/>
          <a:p>
            <a:pPr>
              <a:defRPr/>
            </a:pPr>
            <a:fld id="{BEA18C51-9489-4D1B-922E-0C19CC7B7501}" type="slidenum">
              <a:rPr lang="en-US" altLang="zh-CN" smtClean="0"/>
              <a:pPr>
                <a:defRPr/>
              </a:pPr>
              <a:t>2</a:t>
            </a:fld>
            <a:endParaRPr lang="en-US" altLang="zh-CN"/>
          </a:p>
        </p:txBody>
      </p:sp>
    </p:spTree>
  </p:cSld>
  <p:clrMapOvr>
    <a:masterClrMapping/>
  </p:clrMapOvr>
  <p:transition spd="slow" advTm="1117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noChangeArrowheads="1"/>
          </p:cNvSpPr>
          <p:nvPr>
            <p:ph type="title"/>
          </p:nvPr>
        </p:nvSpPr>
        <p:spPr/>
        <p:txBody>
          <a:bodyPr/>
          <a:lstStyle/>
          <a:p>
            <a:r>
              <a:rPr lang="en-US" altLang="zh-CN" smtClean="0"/>
              <a:t>Bulk MicroMegas</a:t>
            </a:r>
            <a:r>
              <a:rPr lang="zh-CN" altLang="en-US" smtClean="0"/>
              <a:t>制作流程</a:t>
            </a:r>
          </a:p>
        </p:txBody>
      </p:sp>
      <p:pic>
        <p:nvPicPr>
          <p:cNvPr id="21507" name="图片 1"/>
          <p:cNvPicPr>
            <a:picLocks noChangeAspect="1"/>
          </p:cNvPicPr>
          <p:nvPr/>
        </p:nvPicPr>
        <p:blipFill>
          <a:blip r:embed="rId2" cstate="print"/>
          <a:srcRect/>
          <a:stretch>
            <a:fillRect/>
          </a:stretch>
        </p:blipFill>
        <p:spPr bwMode="auto">
          <a:xfrm>
            <a:off x="1403350" y="1789113"/>
            <a:ext cx="4176713" cy="4384675"/>
          </a:xfrm>
          <a:prstGeom prst="rect">
            <a:avLst/>
          </a:prstGeom>
          <a:noFill/>
          <a:ln w="9525">
            <a:noFill/>
            <a:miter lim="800000"/>
            <a:headEnd/>
            <a:tailEnd/>
          </a:ln>
        </p:spPr>
      </p:pic>
      <p:sp>
        <p:nvSpPr>
          <p:cNvPr id="21508" name="文本框 2"/>
          <p:cNvSpPr txBox="1">
            <a:spLocks noChangeArrowheads="1"/>
          </p:cNvSpPr>
          <p:nvPr/>
        </p:nvSpPr>
        <p:spPr bwMode="auto">
          <a:xfrm>
            <a:off x="5940425" y="5229225"/>
            <a:ext cx="3025775" cy="461963"/>
          </a:xfrm>
          <a:prstGeom prst="rect">
            <a:avLst/>
          </a:prstGeom>
          <a:noFill/>
          <a:ln w="9525">
            <a:noFill/>
            <a:miter lim="800000"/>
            <a:headEnd/>
            <a:tailEnd/>
          </a:ln>
        </p:spPr>
        <p:txBody>
          <a:bodyPr wrap="none">
            <a:spAutoFit/>
          </a:bodyPr>
          <a:lstStyle/>
          <a:p>
            <a:r>
              <a:rPr lang="en-US" altLang="zh-CN" sz="1200"/>
              <a:t>Reference:Study of bulk micromegas detector</a:t>
            </a:r>
          </a:p>
          <a:p>
            <a:r>
              <a:rPr lang="en-US" altLang="zh-CN" sz="1200"/>
              <a:t>Chinese Physics C Vol. 34, No. 10, Oct., 2010</a:t>
            </a:r>
            <a:endParaRPr lang="zh-CN" altLang="en-US" sz="1200"/>
          </a:p>
        </p:txBody>
      </p:sp>
      <p:sp>
        <p:nvSpPr>
          <p:cNvPr id="5" name="灯片编号占位符 4"/>
          <p:cNvSpPr>
            <a:spLocks noGrp="1"/>
          </p:cNvSpPr>
          <p:nvPr>
            <p:ph type="sldNum" sz="quarter" idx="12"/>
          </p:nvPr>
        </p:nvSpPr>
        <p:spPr/>
        <p:txBody>
          <a:bodyPr/>
          <a:lstStyle/>
          <a:p>
            <a:pPr>
              <a:defRPr/>
            </a:pPr>
            <a:fld id="{5E0460EB-FDA2-4830-9DC0-A3AA029594DD}" type="slidenum">
              <a:rPr lang="en-US" altLang="zh-CN" smtClean="0"/>
              <a:pPr>
                <a:defRPr/>
              </a:pPr>
              <a:t>3</a:t>
            </a:fld>
            <a:endParaRPr lang="en-US"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noChangeArrowheads="1"/>
          </p:cNvSpPr>
          <p:nvPr>
            <p:ph type="title"/>
          </p:nvPr>
        </p:nvSpPr>
        <p:spPr/>
        <p:txBody>
          <a:bodyPr/>
          <a:lstStyle/>
          <a:p>
            <a:r>
              <a:rPr lang="zh-CN" altLang="en-US" smtClean="0"/>
              <a:t>多路</a:t>
            </a:r>
            <a:r>
              <a:rPr lang="en-US" altLang="zh-CN" smtClean="0"/>
              <a:t>Bulk MicroMegas</a:t>
            </a:r>
            <a:r>
              <a:rPr lang="zh-CN" altLang="en-US" smtClean="0"/>
              <a:t>研制</a:t>
            </a:r>
          </a:p>
        </p:txBody>
      </p:sp>
      <p:pic>
        <p:nvPicPr>
          <p:cNvPr id="22531" name="图片 5"/>
          <p:cNvPicPr>
            <a:picLocks noChangeAspect="1"/>
          </p:cNvPicPr>
          <p:nvPr/>
        </p:nvPicPr>
        <p:blipFill>
          <a:blip r:embed="rId3" cstate="print"/>
          <a:srcRect/>
          <a:stretch>
            <a:fillRect/>
          </a:stretch>
        </p:blipFill>
        <p:spPr bwMode="auto">
          <a:xfrm>
            <a:off x="1298575" y="1628775"/>
            <a:ext cx="6546850" cy="3257550"/>
          </a:xfrm>
          <a:prstGeom prst="rect">
            <a:avLst/>
          </a:prstGeom>
          <a:noFill/>
          <a:ln w="9525">
            <a:noFill/>
            <a:miter lim="800000"/>
            <a:headEnd/>
            <a:tailEnd/>
          </a:ln>
        </p:spPr>
      </p:pic>
      <p:sp>
        <p:nvSpPr>
          <p:cNvPr id="22532" name="文本框 6"/>
          <p:cNvSpPr txBox="1">
            <a:spLocks noChangeArrowheads="1"/>
          </p:cNvSpPr>
          <p:nvPr/>
        </p:nvSpPr>
        <p:spPr bwMode="auto">
          <a:xfrm>
            <a:off x="1763713" y="4886325"/>
            <a:ext cx="5903912" cy="831850"/>
          </a:xfrm>
          <a:prstGeom prst="rect">
            <a:avLst/>
          </a:prstGeom>
          <a:noFill/>
          <a:ln w="9525">
            <a:noFill/>
            <a:miter lim="800000"/>
            <a:headEnd/>
            <a:tailEnd/>
          </a:ln>
        </p:spPr>
        <p:txBody>
          <a:bodyPr>
            <a:spAutoFit/>
          </a:bodyPr>
          <a:lstStyle/>
          <a:p>
            <a:r>
              <a:rPr lang="zh-CN" altLang="en-US"/>
              <a:t>读出电极，有效区域：</a:t>
            </a:r>
            <a:r>
              <a:rPr lang="en-US" altLang="zh-CN"/>
              <a:t>5cm</a:t>
            </a:r>
            <a:r>
              <a:rPr lang="zh-CN" altLang="en-US"/>
              <a:t>*</a:t>
            </a:r>
            <a:r>
              <a:rPr lang="en-US" altLang="zh-CN"/>
              <a:t>5cm</a:t>
            </a:r>
          </a:p>
          <a:p>
            <a:r>
              <a:rPr lang="en-US" altLang="zh-CN"/>
              <a:t>64channels</a:t>
            </a:r>
            <a:endParaRPr lang="zh-CN" altLang="en-US"/>
          </a:p>
        </p:txBody>
      </p:sp>
      <p:sp>
        <p:nvSpPr>
          <p:cNvPr id="5" name="灯片编号占位符 4"/>
          <p:cNvSpPr>
            <a:spLocks noGrp="1"/>
          </p:cNvSpPr>
          <p:nvPr>
            <p:ph type="sldNum" sz="quarter" idx="12"/>
          </p:nvPr>
        </p:nvSpPr>
        <p:spPr/>
        <p:txBody>
          <a:bodyPr/>
          <a:lstStyle/>
          <a:p>
            <a:pPr>
              <a:defRPr/>
            </a:pPr>
            <a:fld id="{5E0460EB-FDA2-4830-9DC0-A3AA029594DD}" type="slidenum">
              <a:rPr lang="en-US" altLang="zh-CN" smtClean="0"/>
              <a:pPr>
                <a:defRPr/>
              </a:pPr>
              <a:t>4</a:t>
            </a:fld>
            <a:endParaRPr lang="en-US"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noChangeArrowheads="1"/>
          </p:cNvSpPr>
          <p:nvPr>
            <p:ph type="title"/>
          </p:nvPr>
        </p:nvSpPr>
        <p:spPr>
          <a:xfrm>
            <a:off x="117475" y="476250"/>
            <a:ext cx="8701088" cy="658813"/>
          </a:xfrm>
        </p:spPr>
        <p:txBody>
          <a:bodyPr/>
          <a:lstStyle/>
          <a:p>
            <a:r>
              <a:rPr lang="en-US" altLang="zh-CN" sz="4000" smtClean="0"/>
              <a:t>Bulk Micromegas</a:t>
            </a:r>
            <a:r>
              <a:rPr lang="zh-CN" altLang="en-US" sz="4000" smtClean="0"/>
              <a:t> </a:t>
            </a:r>
            <a:r>
              <a:rPr lang="en-US" altLang="zh-CN" sz="4000" smtClean="0"/>
              <a:t>R&amp;D by CIHENP</a:t>
            </a:r>
            <a:endParaRPr lang="zh-CN" altLang="en-US" sz="4000" smtClean="0"/>
          </a:p>
        </p:txBody>
      </p:sp>
      <p:sp>
        <p:nvSpPr>
          <p:cNvPr id="3" name="内容占位符 2">
            <a:extLst>
              <a:ext uri="{FF2B5EF4-FFF2-40B4-BE49-F238E27FC236}"/>
            </a:extLst>
          </p:cNvPr>
          <p:cNvSpPr>
            <a:spLocks noGrp="1"/>
          </p:cNvSpPr>
          <p:nvPr>
            <p:ph idx="1"/>
          </p:nvPr>
        </p:nvSpPr>
        <p:spPr>
          <a:xfrm>
            <a:off x="107950" y="1331913"/>
            <a:ext cx="4741863" cy="1898650"/>
          </a:xfrm>
        </p:spPr>
        <p:txBody>
          <a:bodyPr/>
          <a:lstStyle/>
          <a:p>
            <a:pPr>
              <a:buFont typeface="Wingdings" pitchFamily="2" charset="2"/>
              <a:buChar char="Ø"/>
              <a:defRPr/>
            </a:pPr>
            <a:r>
              <a:rPr lang="zh-CN" altLang="en-US" sz="2800" dirty="0">
                <a:solidFill>
                  <a:schemeClr val="tx1">
                    <a:lumMod val="75000"/>
                    <a:lumOff val="25000"/>
                  </a:schemeClr>
                </a:solidFill>
              </a:rPr>
              <a:t>我们实验室</a:t>
            </a:r>
            <a:r>
              <a:rPr lang="en-US" altLang="zh-CN" sz="2800" dirty="0">
                <a:solidFill>
                  <a:schemeClr val="tx1">
                    <a:lumMod val="75000"/>
                    <a:lumOff val="25000"/>
                  </a:schemeClr>
                </a:solidFill>
              </a:rPr>
              <a:t>(</a:t>
            </a:r>
            <a:r>
              <a:rPr lang="zh-CN" altLang="en-US" sz="2800" dirty="0">
                <a:solidFill>
                  <a:schemeClr val="tx1">
                    <a:lumMod val="75000"/>
                    <a:lumOff val="25000"/>
                  </a:schemeClr>
                </a:solidFill>
              </a:rPr>
              <a:t>中高能物理组</a:t>
            </a:r>
            <a:r>
              <a:rPr lang="en-US" altLang="zh-CN" sz="2800" dirty="0">
                <a:solidFill>
                  <a:schemeClr val="tx1">
                    <a:lumMod val="75000"/>
                    <a:lumOff val="25000"/>
                  </a:schemeClr>
                </a:solidFill>
              </a:rPr>
              <a:t>)</a:t>
            </a:r>
            <a:r>
              <a:rPr lang="zh-CN" altLang="en-US" sz="2800" dirty="0">
                <a:solidFill>
                  <a:schemeClr val="tx1">
                    <a:lumMod val="75000"/>
                    <a:lumOff val="25000"/>
                  </a:schemeClr>
                </a:solidFill>
              </a:rPr>
              <a:t>研制基于</a:t>
            </a:r>
            <a:r>
              <a:rPr lang="zh-CN" altLang="en-US" sz="2800" dirty="0">
                <a:solidFill>
                  <a:srgbClr val="C00000"/>
                </a:solidFill>
              </a:rPr>
              <a:t>光刻工艺</a:t>
            </a:r>
            <a:r>
              <a:rPr lang="zh-CN" altLang="en-US" sz="2800" dirty="0">
                <a:solidFill>
                  <a:schemeClr val="tx1">
                    <a:lumMod val="75000"/>
                    <a:lumOff val="25000"/>
                  </a:schemeClr>
                </a:solidFill>
              </a:rPr>
              <a:t>的</a:t>
            </a:r>
            <a:r>
              <a:rPr lang="en-US" altLang="zh-CN" sz="2800" dirty="0">
                <a:solidFill>
                  <a:srgbClr val="C00000"/>
                </a:solidFill>
              </a:rPr>
              <a:t>Bulk</a:t>
            </a:r>
            <a:r>
              <a:rPr lang="en-US" altLang="zh-CN" sz="2800" dirty="0">
                <a:solidFill>
                  <a:schemeClr val="tx1">
                    <a:lumMod val="75000"/>
                    <a:lumOff val="25000"/>
                  </a:schemeClr>
                </a:solidFill>
              </a:rPr>
              <a:t> Micromegas</a:t>
            </a:r>
          </a:p>
          <a:p>
            <a:pPr>
              <a:buFont typeface="Wingdings" pitchFamily="2" charset="2"/>
              <a:buChar char="Ø"/>
              <a:defRPr/>
            </a:pPr>
            <a:r>
              <a:rPr lang="en-US" altLang="zh-CN" sz="2800" dirty="0">
                <a:solidFill>
                  <a:schemeClr val="tx1">
                    <a:lumMod val="75000"/>
                    <a:lumOff val="25000"/>
                  </a:schemeClr>
                </a:solidFill>
              </a:rPr>
              <a:t>5x5cm, 10x10cm…</a:t>
            </a:r>
          </a:p>
        </p:txBody>
      </p:sp>
      <p:pic>
        <p:nvPicPr>
          <p:cNvPr id="23556" name="图片 6"/>
          <p:cNvPicPr>
            <a:picLocks noChangeAspect="1"/>
          </p:cNvPicPr>
          <p:nvPr/>
        </p:nvPicPr>
        <p:blipFill>
          <a:blip r:embed="rId2" cstate="print"/>
          <a:srcRect l="2112" t="3267" r="3235" b="2376"/>
          <a:stretch>
            <a:fillRect/>
          </a:stretch>
        </p:blipFill>
        <p:spPr bwMode="auto">
          <a:xfrm>
            <a:off x="5003800" y="1331913"/>
            <a:ext cx="3527425" cy="4689475"/>
          </a:xfrm>
          <a:prstGeom prst="rect">
            <a:avLst/>
          </a:prstGeom>
          <a:noFill/>
          <a:ln w="9525">
            <a:noFill/>
            <a:miter lim="800000"/>
            <a:headEnd/>
            <a:tailEnd/>
          </a:ln>
        </p:spPr>
      </p:pic>
      <p:sp>
        <p:nvSpPr>
          <p:cNvPr id="23557" name="灯片编号占位符 3"/>
          <p:cNvSpPr>
            <a:spLocks noGrp="1"/>
          </p:cNvSpPr>
          <p:nvPr>
            <p:ph type="sldNum" sz="quarter" idx="12"/>
          </p:nvPr>
        </p:nvSpPr>
        <p:spPr>
          <a:noFill/>
          <a:ln>
            <a:miter lim="800000"/>
            <a:headEnd/>
            <a:tailEnd/>
          </a:ln>
        </p:spPr>
        <p:txBody>
          <a:bodyPr/>
          <a:lstStyle/>
          <a:p>
            <a:pPr>
              <a:buFontTx/>
              <a:buNone/>
            </a:pPr>
            <a:fld id="{45A63BD4-2862-43DE-B964-C9643B7A21BA}" type="slidenum">
              <a:rPr lang="en-US" altLang="zh-CN"/>
              <a:pPr>
                <a:buFontTx/>
                <a:buNone/>
              </a:pPr>
              <a:t>5</a:t>
            </a:fld>
            <a:endParaRPr lang="en-US" altLang="zh-CN"/>
          </a:p>
        </p:txBody>
      </p:sp>
      <p:pic>
        <p:nvPicPr>
          <p:cNvPr id="23558" name="图片 4"/>
          <p:cNvPicPr>
            <a:picLocks noChangeAspect="1"/>
          </p:cNvPicPr>
          <p:nvPr/>
        </p:nvPicPr>
        <p:blipFill>
          <a:blip r:embed="rId3" cstate="print"/>
          <a:srcRect/>
          <a:stretch>
            <a:fillRect/>
          </a:stretch>
        </p:blipFill>
        <p:spPr bwMode="auto">
          <a:xfrm>
            <a:off x="966788" y="3230563"/>
            <a:ext cx="3024187" cy="362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noChangeArrowheads="1"/>
          </p:cNvSpPr>
          <p:nvPr>
            <p:ph type="title"/>
          </p:nvPr>
        </p:nvSpPr>
        <p:spPr>
          <a:xfrm>
            <a:off x="673100" y="363538"/>
            <a:ext cx="7772400" cy="1143000"/>
          </a:xfrm>
        </p:spPr>
        <p:txBody>
          <a:bodyPr/>
          <a:lstStyle/>
          <a:p>
            <a:r>
              <a:rPr lang="zh-CN" altLang="en-US" smtClean="0"/>
              <a:t>数字化板研制</a:t>
            </a:r>
          </a:p>
        </p:txBody>
      </p:sp>
      <p:sp>
        <p:nvSpPr>
          <p:cNvPr id="26627" name="内容占位符 2"/>
          <p:cNvSpPr>
            <a:spLocks noGrp="1" noChangeArrowheads="1"/>
          </p:cNvSpPr>
          <p:nvPr>
            <p:ph idx="1"/>
          </p:nvPr>
        </p:nvSpPr>
        <p:spPr>
          <a:xfrm>
            <a:off x="250825" y="1249363"/>
            <a:ext cx="7772400" cy="684212"/>
          </a:xfrm>
        </p:spPr>
        <p:txBody>
          <a:bodyPr/>
          <a:lstStyle/>
          <a:p>
            <a:r>
              <a:rPr lang="en-US" altLang="zh-CN" smtClean="0"/>
              <a:t>ADC (ADS5242) +FPGA (Spartan6)</a:t>
            </a:r>
            <a:endParaRPr lang="zh-CN" altLang="en-US" smtClean="0"/>
          </a:p>
        </p:txBody>
      </p:sp>
      <p:sp>
        <p:nvSpPr>
          <p:cNvPr id="26628" name="灯片编号占位符 3"/>
          <p:cNvSpPr>
            <a:spLocks noGrp="1"/>
          </p:cNvSpPr>
          <p:nvPr>
            <p:ph type="sldNum" sz="quarter" idx="12"/>
          </p:nvPr>
        </p:nvSpPr>
        <p:spPr>
          <a:noFill/>
          <a:ln>
            <a:miter lim="800000"/>
            <a:headEnd/>
            <a:tailEnd/>
          </a:ln>
        </p:spPr>
        <p:txBody>
          <a:bodyPr/>
          <a:lstStyle/>
          <a:p>
            <a:pPr>
              <a:buFontTx/>
              <a:buNone/>
            </a:pPr>
            <a:fld id="{FD620627-DAA7-4B46-BA74-97C8676B3DC4}" type="slidenum">
              <a:rPr lang="en-US" altLang="zh-CN"/>
              <a:pPr>
                <a:buFontTx/>
                <a:buNone/>
              </a:pPr>
              <a:t>6</a:t>
            </a:fld>
            <a:endParaRPr lang="en-US" altLang="zh-CN"/>
          </a:p>
        </p:txBody>
      </p:sp>
      <p:pic>
        <p:nvPicPr>
          <p:cNvPr id="26629" name="Picture 2"/>
          <p:cNvPicPr>
            <a:picLocks noChangeAspect="1" noChangeArrowheads="1"/>
          </p:cNvPicPr>
          <p:nvPr/>
        </p:nvPicPr>
        <p:blipFill>
          <a:blip r:embed="rId2" cstate="print"/>
          <a:srcRect/>
          <a:stretch>
            <a:fillRect/>
          </a:stretch>
        </p:blipFill>
        <p:spPr bwMode="auto">
          <a:xfrm>
            <a:off x="3635375" y="1933575"/>
            <a:ext cx="5059363" cy="2305050"/>
          </a:xfrm>
          <a:prstGeom prst="rect">
            <a:avLst/>
          </a:prstGeom>
          <a:noFill/>
          <a:ln w="9525">
            <a:noFill/>
            <a:miter lim="800000"/>
            <a:headEnd/>
            <a:tailEnd/>
          </a:ln>
        </p:spPr>
      </p:pic>
      <p:pic>
        <p:nvPicPr>
          <p:cNvPr id="26630" name="Picture 3"/>
          <p:cNvPicPr>
            <a:picLocks noChangeAspect="1" noChangeArrowheads="1"/>
          </p:cNvPicPr>
          <p:nvPr/>
        </p:nvPicPr>
        <p:blipFill>
          <a:blip r:embed="rId3" cstate="print"/>
          <a:srcRect/>
          <a:stretch>
            <a:fillRect/>
          </a:stretch>
        </p:blipFill>
        <p:spPr bwMode="auto">
          <a:xfrm>
            <a:off x="3830637" y="4149080"/>
            <a:ext cx="5313363" cy="2124075"/>
          </a:xfrm>
          <a:prstGeom prst="rect">
            <a:avLst/>
          </a:prstGeom>
          <a:noFill/>
          <a:ln w="9525">
            <a:noFill/>
            <a:miter lim="800000"/>
            <a:headEnd/>
            <a:tailEnd/>
          </a:ln>
        </p:spPr>
      </p:pic>
      <p:sp>
        <p:nvSpPr>
          <p:cNvPr id="7" name="内容占位符 2">
            <a:extLst>
              <a:ext uri="{FF2B5EF4-FFF2-40B4-BE49-F238E27FC236}"/>
            </a:extLst>
          </p:cNvPr>
          <p:cNvSpPr txBox="1">
            <a:spLocks/>
          </p:cNvSpPr>
          <p:nvPr/>
        </p:nvSpPr>
        <p:spPr bwMode="auto">
          <a:xfrm>
            <a:off x="250825" y="1997075"/>
            <a:ext cx="3384550" cy="3683000"/>
          </a:xfrm>
          <a:prstGeom prst="rect">
            <a:avLst/>
          </a:prstGeom>
          <a:noFill/>
          <a:ln>
            <a:noFill/>
          </a:ln>
          <a:extLst>
            <a:ext uri="{909E8E84-426E-40DD-AFC4-6F175D3DCCD1}"/>
            <a:ext uri="{91240B29-F687-4F45-9708-019B960494DF}"/>
          </a:extLst>
        </p:spPr>
        <p:txBody>
          <a:bodyPr/>
          <a:lstStyle>
            <a:lvl1pPr marL="342900" indent="-342900" algn="l" rtl="0" eaLnBrk="0" fontAlgn="base" hangingPunct="0">
              <a:spcBef>
                <a:spcPct val="20000"/>
              </a:spcBef>
              <a:spcAft>
                <a:spcPct val="0"/>
              </a:spcAft>
              <a:buFont typeface="Wingdings" pitchFamily="2" charset="2"/>
              <a:buChar char="Ø"/>
              <a:defRPr kumimoji="1" sz="2800" b="1">
                <a:solidFill>
                  <a:schemeClr val="tx1">
                    <a:lumMod val="75000"/>
                    <a:lumOff val="25000"/>
                  </a:schemeClr>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kumimoji="1" sz="2400" b="1">
                <a:solidFill>
                  <a:schemeClr val="tx1">
                    <a:lumMod val="75000"/>
                    <a:lumOff val="25000"/>
                  </a:schemeClr>
                </a:solidFill>
                <a:latin typeface="+mn-lt"/>
                <a:ea typeface="+mn-ea"/>
              </a:defRPr>
            </a:lvl2pPr>
            <a:lvl3pPr marL="1143000" indent="-228600" algn="l" rtl="0" eaLnBrk="0" fontAlgn="base" hangingPunct="0">
              <a:spcBef>
                <a:spcPct val="20000"/>
              </a:spcBef>
              <a:spcAft>
                <a:spcPct val="0"/>
              </a:spcAft>
              <a:buChar char="•"/>
              <a:defRPr kumimoji="1" sz="2400" b="1">
                <a:solidFill>
                  <a:schemeClr val="tx1">
                    <a:lumMod val="75000"/>
                    <a:lumOff val="25000"/>
                  </a:schemeClr>
                </a:solidFill>
                <a:latin typeface="+mn-lt"/>
                <a:ea typeface="+mn-ea"/>
              </a:defRPr>
            </a:lvl3pPr>
            <a:lvl4pPr marL="1600200" indent="-228600" algn="l" rtl="0" eaLnBrk="0" fontAlgn="base" hangingPunct="0">
              <a:spcBef>
                <a:spcPct val="20000"/>
              </a:spcBef>
              <a:spcAft>
                <a:spcPct val="0"/>
              </a:spcAft>
              <a:buChar char="–"/>
              <a:defRPr kumimoji="1" sz="2000" b="1">
                <a:solidFill>
                  <a:schemeClr val="tx1">
                    <a:lumMod val="75000"/>
                    <a:lumOff val="25000"/>
                  </a:schemeClr>
                </a:solidFill>
                <a:latin typeface="+mn-lt"/>
                <a:ea typeface="+mn-ea"/>
              </a:defRPr>
            </a:lvl4pPr>
            <a:lvl5pPr marL="2057400" indent="-228600" algn="l" rtl="0" eaLnBrk="0" fontAlgn="base" hangingPunct="0">
              <a:spcBef>
                <a:spcPct val="20000"/>
              </a:spcBef>
              <a:spcAft>
                <a:spcPct val="0"/>
              </a:spcAft>
              <a:buChar char="»"/>
              <a:defRPr kumimoji="1" sz="2000" b="1">
                <a:solidFill>
                  <a:schemeClr val="tx1">
                    <a:lumMod val="75000"/>
                    <a:lumOff val="25000"/>
                  </a:schemeClr>
                </a:solidFill>
                <a:latin typeface="+mn-lt"/>
                <a:ea typeface="+mn-ea"/>
              </a:defRPr>
            </a:lvl5pPr>
            <a:lvl6pPr marL="2514600" indent="-228600" algn="l" rtl="0" fontAlgn="base">
              <a:spcBef>
                <a:spcPct val="20000"/>
              </a:spcBef>
              <a:spcAft>
                <a:spcPct val="0"/>
              </a:spcAft>
              <a:buChar char="»"/>
              <a:defRPr kumimoji="1" sz="2000" b="1">
                <a:solidFill>
                  <a:srgbClr val="CC6600"/>
                </a:solidFill>
                <a:latin typeface="+mn-lt"/>
                <a:ea typeface="+mn-ea"/>
              </a:defRPr>
            </a:lvl6pPr>
            <a:lvl7pPr marL="2971800" indent="-228600" algn="l" rtl="0" fontAlgn="base">
              <a:spcBef>
                <a:spcPct val="20000"/>
              </a:spcBef>
              <a:spcAft>
                <a:spcPct val="0"/>
              </a:spcAft>
              <a:buChar char="»"/>
              <a:defRPr kumimoji="1" sz="2000" b="1">
                <a:solidFill>
                  <a:srgbClr val="CC6600"/>
                </a:solidFill>
                <a:latin typeface="+mn-lt"/>
                <a:ea typeface="+mn-ea"/>
              </a:defRPr>
            </a:lvl7pPr>
            <a:lvl8pPr marL="3429000" indent="-228600" algn="l" rtl="0" fontAlgn="base">
              <a:spcBef>
                <a:spcPct val="20000"/>
              </a:spcBef>
              <a:spcAft>
                <a:spcPct val="0"/>
              </a:spcAft>
              <a:buChar char="»"/>
              <a:defRPr kumimoji="1" sz="2000" b="1">
                <a:solidFill>
                  <a:srgbClr val="CC6600"/>
                </a:solidFill>
                <a:latin typeface="+mn-lt"/>
                <a:ea typeface="+mn-ea"/>
              </a:defRPr>
            </a:lvl8pPr>
            <a:lvl9pPr marL="3886200" indent="-228600" algn="l" rtl="0" fontAlgn="base">
              <a:spcBef>
                <a:spcPct val="20000"/>
              </a:spcBef>
              <a:spcAft>
                <a:spcPct val="0"/>
              </a:spcAft>
              <a:buChar char="»"/>
              <a:defRPr kumimoji="1" sz="2000" b="1">
                <a:solidFill>
                  <a:srgbClr val="CC6600"/>
                </a:solidFill>
                <a:latin typeface="+mn-lt"/>
                <a:ea typeface="+mn-ea"/>
              </a:defRPr>
            </a:lvl9pPr>
          </a:lstStyle>
          <a:p>
            <a:pPr>
              <a:defRPr/>
            </a:pPr>
            <a:r>
              <a:rPr lang="en-US" altLang="zh-CN" sz="2400" dirty="0"/>
              <a:t>40MSPS ADC</a:t>
            </a:r>
            <a:r>
              <a:rPr lang="zh-CN" altLang="en-US" sz="2400" dirty="0"/>
              <a:t>与</a:t>
            </a:r>
            <a:r>
              <a:rPr lang="en-US" altLang="zh-CN" sz="2400" dirty="0"/>
              <a:t>FPGA</a:t>
            </a:r>
            <a:r>
              <a:rPr lang="zh-CN" altLang="en-US" sz="2400" dirty="0"/>
              <a:t>高速数据传输</a:t>
            </a:r>
            <a:endParaRPr lang="en-US" altLang="zh-CN" sz="2400" dirty="0"/>
          </a:p>
          <a:p>
            <a:pPr>
              <a:defRPr/>
            </a:pPr>
            <a:r>
              <a:rPr lang="en-US" altLang="zh-CN" sz="2400" dirty="0"/>
              <a:t>FPGA</a:t>
            </a:r>
            <a:r>
              <a:rPr lang="zh-CN" altLang="en-US" sz="2400" dirty="0"/>
              <a:t>与计算机</a:t>
            </a:r>
            <a:r>
              <a:rPr lang="zh-CN" altLang="en-US" sz="2400" dirty="0">
                <a:solidFill>
                  <a:srgbClr val="C00000"/>
                </a:solidFill>
              </a:rPr>
              <a:t>高效可靠</a:t>
            </a:r>
            <a:r>
              <a:rPr lang="zh-CN" altLang="en-US" sz="2400" dirty="0"/>
              <a:t>的千兆网通信</a:t>
            </a:r>
            <a:endParaRPr lang="en-US" altLang="zh-CN" sz="2400" dirty="0"/>
          </a:p>
          <a:p>
            <a:pPr>
              <a:defRPr/>
            </a:pPr>
            <a:r>
              <a:rPr lang="en-US" altLang="zh-CN" sz="2400" dirty="0"/>
              <a:t>FPGA</a:t>
            </a:r>
            <a:r>
              <a:rPr lang="zh-CN" altLang="en-US" sz="2400" dirty="0"/>
              <a:t>逻辑设计</a:t>
            </a:r>
            <a:endParaRPr lang="en-US" altLang="zh-CN" sz="2400" dirty="0"/>
          </a:p>
          <a:p>
            <a:pPr>
              <a:defRPr/>
            </a:pPr>
            <a:r>
              <a:rPr lang="zh-CN" altLang="en-US" sz="2400" dirty="0"/>
              <a:t>单板可连接</a:t>
            </a:r>
            <a:r>
              <a:rPr lang="en-US" altLang="zh-CN" sz="2400" dirty="0"/>
              <a:t>4</a:t>
            </a:r>
            <a:r>
              <a:rPr lang="zh-CN" altLang="en-US" sz="2400" dirty="0"/>
              <a:t>块</a:t>
            </a:r>
            <a:r>
              <a:rPr lang="en-US" altLang="zh-CN" sz="2400" dirty="0"/>
              <a:t>APV25</a:t>
            </a:r>
            <a:r>
              <a:rPr lang="zh-CN" altLang="en-US" sz="2400" dirty="0"/>
              <a:t>，共</a:t>
            </a:r>
            <a:r>
              <a:rPr lang="en-US" altLang="zh-CN" sz="2400" dirty="0"/>
              <a:t>512</a:t>
            </a:r>
            <a:r>
              <a:rPr lang="zh-CN" altLang="en-US" sz="2400" dirty="0"/>
              <a:t>通道</a:t>
            </a:r>
            <a:endParaRPr lang="en-US" altLang="zh-CN" sz="2400" dirty="0"/>
          </a:p>
          <a:p>
            <a:pPr>
              <a:defRPr/>
            </a:pPr>
            <a:r>
              <a:rPr lang="zh-CN" altLang="en-US" sz="2400" dirty="0"/>
              <a:t>亦可输入模拟信号进行数据采集</a:t>
            </a:r>
            <a:endParaRPr lang="en-US" altLang="zh-CN" sz="2400" dirty="0"/>
          </a:p>
          <a:p>
            <a:pPr marL="0" indent="0">
              <a:buFont typeface="Wingdings" pitchFamily="2" charset="2"/>
              <a:buNone/>
              <a:defRPr/>
            </a:pPr>
            <a:endParaRPr lang="en-US" altLang="zh-CN" sz="2400" dirty="0"/>
          </a:p>
          <a:p>
            <a:pPr>
              <a:defRPr/>
            </a:pPr>
            <a:endParaRPr lang="zh-CN" alt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noChangeArrowheads="1"/>
          </p:cNvSpPr>
          <p:nvPr>
            <p:ph type="title"/>
          </p:nvPr>
        </p:nvSpPr>
        <p:spPr>
          <a:xfrm>
            <a:off x="714375" y="330200"/>
            <a:ext cx="7772400" cy="1143000"/>
          </a:xfrm>
        </p:spPr>
        <p:txBody>
          <a:bodyPr/>
          <a:lstStyle/>
          <a:p>
            <a:r>
              <a:rPr lang="zh-CN" altLang="en-US" smtClean="0"/>
              <a:t>性能测试</a:t>
            </a:r>
            <a:r>
              <a:rPr lang="en-US" altLang="zh-CN" smtClean="0"/>
              <a:t>——</a:t>
            </a:r>
            <a:r>
              <a:rPr lang="zh-CN" altLang="en-US" smtClean="0"/>
              <a:t>高速触发测试</a:t>
            </a:r>
          </a:p>
        </p:txBody>
      </p:sp>
      <p:sp>
        <p:nvSpPr>
          <p:cNvPr id="27651" name="灯片编号占位符 3"/>
          <p:cNvSpPr>
            <a:spLocks noGrp="1"/>
          </p:cNvSpPr>
          <p:nvPr>
            <p:ph type="sldNum" sz="quarter" idx="12"/>
          </p:nvPr>
        </p:nvSpPr>
        <p:spPr>
          <a:noFill/>
          <a:ln>
            <a:miter lim="800000"/>
            <a:headEnd/>
            <a:tailEnd/>
          </a:ln>
        </p:spPr>
        <p:txBody>
          <a:bodyPr/>
          <a:lstStyle/>
          <a:p>
            <a:pPr>
              <a:buFontTx/>
              <a:buNone/>
            </a:pPr>
            <a:fld id="{2BAF4726-6B69-491A-AEB5-D4E935B93308}" type="slidenum">
              <a:rPr lang="en-US" altLang="zh-CN"/>
              <a:pPr>
                <a:buFontTx/>
                <a:buNone/>
              </a:pPr>
              <a:t>7</a:t>
            </a:fld>
            <a:endParaRPr lang="en-US" altLang="zh-CN"/>
          </a:p>
        </p:txBody>
      </p:sp>
      <p:sp>
        <p:nvSpPr>
          <p:cNvPr id="27652" name="内容占位符 2"/>
          <p:cNvSpPr txBox="1">
            <a:spLocks/>
          </p:cNvSpPr>
          <p:nvPr/>
        </p:nvSpPr>
        <p:spPr bwMode="auto">
          <a:xfrm>
            <a:off x="387350" y="1104900"/>
            <a:ext cx="8070850" cy="1528763"/>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zh-CN" altLang="en-US" b="1">
                <a:solidFill>
                  <a:srgbClr val="0D0D0D"/>
                </a:solidFill>
                <a:latin typeface="Calibri" pitchFamily="34" charset="0"/>
              </a:rPr>
              <a:t>千兆网数据传输速率</a:t>
            </a:r>
            <a:r>
              <a:rPr lang="en-US" altLang="zh-CN" b="1">
                <a:solidFill>
                  <a:srgbClr val="C00000"/>
                </a:solidFill>
                <a:latin typeface="Calibri" pitchFamily="34" charset="0"/>
              </a:rPr>
              <a:t>940Mbps</a:t>
            </a:r>
          </a:p>
          <a:p>
            <a:pPr marL="342900" indent="-342900">
              <a:spcBef>
                <a:spcPct val="20000"/>
              </a:spcBef>
              <a:buFont typeface="Wingdings" pitchFamily="2" charset="2"/>
              <a:buChar char="Ø"/>
            </a:pPr>
            <a:r>
              <a:rPr lang="en-US" altLang="zh-CN" b="1">
                <a:latin typeface="Calibri" pitchFamily="34" charset="0"/>
              </a:rPr>
              <a:t>128</a:t>
            </a:r>
            <a:r>
              <a:rPr lang="zh-CN" altLang="zh-CN" b="1">
                <a:latin typeface="Calibri" pitchFamily="34" charset="0"/>
              </a:rPr>
              <a:t>通道时系统触发率可达</a:t>
            </a:r>
            <a:r>
              <a:rPr lang="en-US" altLang="zh-CN" b="1">
                <a:latin typeface="Calibri" pitchFamily="34" charset="0"/>
              </a:rPr>
              <a:t>APV25</a:t>
            </a:r>
            <a:r>
              <a:rPr lang="zh-CN" altLang="zh-CN" b="1">
                <a:latin typeface="Calibri" pitchFamily="34" charset="0"/>
              </a:rPr>
              <a:t>上限</a:t>
            </a:r>
            <a:r>
              <a:rPr lang="en-US" altLang="zh-CN" b="1">
                <a:solidFill>
                  <a:srgbClr val="C00000"/>
                </a:solidFill>
                <a:latin typeface="Calibri" pitchFamily="34" charset="0"/>
              </a:rPr>
              <a:t>285 kHz</a:t>
            </a:r>
          </a:p>
          <a:p>
            <a:pPr marL="342900" indent="-342900">
              <a:spcBef>
                <a:spcPct val="20000"/>
              </a:spcBef>
              <a:buFont typeface="Wingdings" pitchFamily="2" charset="2"/>
              <a:buChar char="Ø"/>
            </a:pPr>
            <a:r>
              <a:rPr lang="zh-CN" altLang="en-US" b="1">
                <a:latin typeface="Calibri" pitchFamily="34" charset="0"/>
              </a:rPr>
              <a:t>高触发率便于</a:t>
            </a:r>
            <a:r>
              <a:rPr lang="en-US" altLang="zh-CN" b="1">
                <a:latin typeface="Calibri" pitchFamily="34" charset="0"/>
              </a:rPr>
              <a:t>Bulk  X</a:t>
            </a:r>
            <a:r>
              <a:rPr lang="zh-CN" altLang="en-US" b="1">
                <a:latin typeface="Calibri" pitchFamily="34" charset="0"/>
              </a:rPr>
              <a:t>射线成像实验</a:t>
            </a:r>
            <a:endParaRPr lang="en-US" altLang="zh-CN" b="1">
              <a:latin typeface="Calibri" pitchFamily="34" charset="0"/>
            </a:endParaRPr>
          </a:p>
        </p:txBody>
      </p:sp>
      <p:sp>
        <p:nvSpPr>
          <p:cNvPr id="27653" name="TextBox 3"/>
          <p:cNvSpPr txBox="1">
            <a:spLocks noChangeArrowheads="1"/>
          </p:cNvSpPr>
          <p:nvPr/>
        </p:nvSpPr>
        <p:spPr bwMode="auto">
          <a:xfrm>
            <a:off x="6084888" y="1870075"/>
            <a:ext cx="2735262" cy="1200150"/>
          </a:xfrm>
          <a:prstGeom prst="rect">
            <a:avLst/>
          </a:prstGeom>
          <a:noFill/>
          <a:ln w="15875">
            <a:solidFill>
              <a:srgbClr val="0070C0"/>
            </a:solidFill>
            <a:miter lim="800000"/>
            <a:headEnd/>
            <a:tailEnd/>
          </a:ln>
        </p:spPr>
        <p:txBody>
          <a:bodyPr>
            <a:spAutoFit/>
          </a:bodyPr>
          <a:lstStyle/>
          <a:p>
            <a:pPr eaLnBrk="1" hangingPunct="1"/>
            <a:r>
              <a:rPr lang="en-US" altLang="zh-CN" b="1">
                <a:latin typeface="Arial" charset="0"/>
              </a:rPr>
              <a:t>B: </a:t>
            </a:r>
            <a:r>
              <a:rPr lang="zh-CN" altLang="en-US" b="1">
                <a:latin typeface="Arial" charset="0"/>
              </a:rPr>
              <a:t>单次采样</a:t>
            </a:r>
            <a:endParaRPr lang="en-US" altLang="zh-CN" b="1">
              <a:latin typeface="Arial" charset="0"/>
            </a:endParaRPr>
          </a:p>
          <a:p>
            <a:pPr eaLnBrk="1" hangingPunct="1"/>
            <a:r>
              <a:rPr lang="en-US" altLang="zh-CN" b="1">
                <a:latin typeface="Arial" charset="0"/>
              </a:rPr>
              <a:t>A: </a:t>
            </a:r>
            <a:r>
              <a:rPr lang="zh-CN" altLang="en-US" b="1">
                <a:latin typeface="Arial" charset="0"/>
              </a:rPr>
              <a:t>连续采样</a:t>
            </a:r>
            <a:r>
              <a:rPr lang="en-US" altLang="zh-CN" b="1">
                <a:latin typeface="Arial" charset="0"/>
              </a:rPr>
              <a:t>30</a:t>
            </a:r>
            <a:r>
              <a:rPr lang="zh-CN" altLang="en-US" b="1">
                <a:latin typeface="Arial" charset="0"/>
              </a:rPr>
              <a:t>个点</a:t>
            </a:r>
          </a:p>
        </p:txBody>
      </p:sp>
      <p:pic>
        <p:nvPicPr>
          <p:cNvPr id="27654" name="Picture 3"/>
          <p:cNvPicPr>
            <a:picLocks noChangeAspect="1" noChangeArrowheads="1"/>
          </p:cNvPicPr>
          <p:nvPr/>
        </p:nvPicPr>
        <p:blipFill>
          <a:blip r:embed="rId2" cstate="print"/>
          <a:srcRect/>
          <a:stretch>
            <a:fillRect/>
          </a:stretch>
        </p:blipFill>
        <p:spPr bwMode="auto">
          <a:xfrm>
            <a:off x="750888" y="2620963"/>
            <a:ext cx="7715250" cy="3775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noChangeArrowheads="1"/>
          </p:cNvSpPr>
          <p:nvPr>
            <p:ph type="title"/>
          </p:nvPr>
        </p:nvSpPr>
        <p:spPr>
          <a:xfrm>
            <a:off x="179388" y="549275"/>
            <a:ext cx="8693150" cy="658813"/>
          </a:xfrm>
        </p:spPr>
        <p:txBody>
          <a:bodyPr/>
          <a:lstStyle/>
          <a:p>
            <a:r>
              <a:rPr lang="en-US" altLang="zh-CN" smtClean="0"/>
              <a:t>Bulk Micromegas</a:t>
            </a:r>
            <a:r>
              <a:rPr lang="zh-CN" altLang="en-US" smtClean="0"/>
              <a:t>测试装置</a:t>
            </a:r>
          </a:p>
        </p:txBody>
      </p:sp>
      <p:sp>
        <p:nvSpPr>
          <p:cNvPr id="29699" name="灯片编号占位符 3"/>
          <p:cNvSpPr>
            <a:spLocks noGrp="1"/>
          </p:cNvSpPr>
          <p:nvPr>
            <p:ph type="sldNum" sz="quarter" idx="12"/>
          </p:nvPr>
        </p:nvSpPr>
        <p:spPr>
          <a:noFill/>
          <a:ln>
            <a:miter lim="800000"/>
            <a:headEnd/>
            <a:tailEnd/>
          </a:ln>
        </p:spPr>
        <p:txBody>
          <a:bodyPr/>
          <a:lstStyle/>
          <a:p>
            <a:pPr>
              <a:buFontTx/>
              <a:buNone/>
            </a:pPr>
            <a:fld id="{228F83D9-1013-4B70-A875-06E811DD6BDA}" type="slidenum">
              <a:rPr lang="en-US" altLang="zh-CN"/>
              <a:pPr>
                <a:buFontTx/>
                <a:buNone/>
              </a:pPr>
              <a:t>8</a:t>
            </a:fld>
            <a:endParaRPr lang="en-US" altLang="zh-CN" dirty="0"/>
          </a:p>
        </p:txBody>
      </p:sp>
      <p:pic>
        <p:nvPicPr>
          <p:cNvPr id="29700" name="图片 4"/>
          <p:cNvPicPr>
            <a:picLocks noChangeAspect="1" noChangeArrowheads="1"/>
          </p:cNvPicPr>
          <p:nvPr/>
        </p:nvPicPr>
        <p:blipFill>
          <a:blip r:embed="rId2" cstate="print"/>
          <a:srcRect/>
          <a:stretch>
            <a:fillRect/>
          </a:stretch>
        </p:blipFill>
        <p:spPr bwMode="auto">
          <a:xfrm>
            <a:off x="1887538" y="2341563"/>
            <a:ext cx="6985000" cy="2584450"/>
          </a:xfrm>
          <a:prstGeom prst="rect">
            <a:avLst/>
          </a:prstGeom>
          <a:noFill/>
          <a:ln w="9525">
            <a:noFill/>
            <a:miter lim="800000"/>
            <a:headEnd/>
            <a:tailEnd/>
          </a:ln>
        </p:spPr>
      </p:pic>
      <p:pic>
        <p:nvPicPr>
          <p:cNvPr id="29702" name="内容占位符 5"/>
          <p:cNvPicPr>
            <a:picLocks noChangeAspect="1"/>
          </p:cNvPicPr>
          <p:nvPr/>
        </p:nvPicPr>
        <p:blipFill>
          <a:blip r:embed="rId3" cstate="print"/>
          <a:srcRect l="4564" t="8920" r="5785" b="8667"/>
          <a:stretch>
            <a:fillRect/>
          </a:stretch>
        </p:blipFill>
        <p:spPr bwMode="auto">
          <a:xfrm>
            <a:off x="1276350" y="4791075"/>
            <a:ext cx="1635125" cy="1127125"/>
          </a:xfrm>
          <a:prstGeom prst="rect">
            <a:avLst/>
          </a:prstGeom>
          <a:noFill/>
          <a:ln w="9525">
            <a:noFill/>
            <a:miter lim="800000"/>
            <a:headEnd/>
            <a:tailEnd/>
          </a:ln>
        </p:spPr>
      </p:pic>
      <p:pic>
        <p:nvPicPr>
          <p:cNvPr id="29703" name="Picture 3"/>
          <p:cNvPicPr>
            <a:picLocks noChangeAspect="1" noChangeArrowheads="1"/>
          </p:cNvPicPr>
          <p:nvPr/>
        </p:nvPicPr>
        <p:blipFill>
          <a:blip r:embed="rId4" cstate="print"/>
          <a:srcRect/>
          <a:stretch>
            <a:fillRect/>
          </a:stretch>
        </p:blipFill>
        <p:spPr bwMode="auto">
          <a:xfrm>
            <a:off x="3436938" y="4745038"/>
            <a:ext cx="2541587" cy="1427162"/>
          </a:xfrm>
          <a:prstGeom prst="rect">
            <a:avLst/>
          </a:prstGeom>
          <a:noFill/>
          <a:ln w="9525">
            <a:noFill/>
            <a:miter lim="800000"/>
            <a:headEnd/>
            <a:tailEnd/>
          </a:ln>
        </p:spPr>
      </p:pic>
      <p:pic>
        <p:nvPicPr>
          <p:cNvPr id="29704" name="图片 11"/>
          <p:cNvPicPr>
            <a:picLocks noChangeAspect="1"/>
          </p:cNvPicPr>
          <p:nvPr/>
        </p:nvPicPr>
        <p:blipFill>
          <a:blip r:embed="rId5" cstate="print"/>
          <a:srcRect t="5531"/>
          <a:stretch>
            <a:fillRect/>
          </a:stretch>
        </p:blipFill>
        <p:spPr bwMode="auto">
          <a:xfrm>
            <a:off x="6172200" y="4664075"/>
            <a:ext cx="2119313" cy="1501775"/>
          </a:xfrm>
          <a:prstGeom prst="rect">
            <a:avLst/>
          </a:prstGeom>
          <a:noFill/>
          <a:ln w="9525">
            <a:noFill/>
            <a:miter lim="800000"/>
            <a:headEnd/>
            <a:tailEnd/>
          </a:ln>
        </p:spPr>
      </p:pic>
      <p:pic>
        <p:nvPicPr>
          <p:cNvPr id="29705" name="Picture 7"/>
          <p:cNvPicPr>
            <a:picLocks noChangeAspect="1" noChangeArrowheads="1"/>
          </p:cNvPicPr>
          <p:nvPr/>
        </p:nvPicPr>
        <p:blipFill>
          <a:blip r:embed="rId6" cstate="print"/>
          <a:srcRect/>
          <a:stretch>
            <a:fillRect/>
          </a:stretch>
        </p:blipFill>
        <p:spPr bwMode="auto">
          <a:xfrm>
            <a:off x="1277938" y="2708275"/>
            <a:ext cx="635000" cy="1670050"/>
          </a:xfrm>
          <a:prstGeom prst="rect">
            <a:avLst/>
          </a:prstGeom>
          <a:noFill/>
          <a:ln w="9525">
            <a:noFill/>
            <a:miter lim="800000"/>
            <a:headEnd/>
            <a:tailEnd/>
          </a:ln>
        </p:spPr>
      </p:pic>
      <p:pic>
        <p:nvPicPr>
          <p:cNvPr id="29706" name="Picture 8"/>
          <p:cNvPicPr>
            <a:picLocks noChangeAspect="1" noChangeArrowheads="1"/>
          </p:cNvPicPr>
          <p:nvPr/>
        </p:nvPicPr>
        <p:blipFill>
          <a:blip r:embed="rId7" cstate="print"/>
          <a:srcRect/>
          <a:stretch>
            <a:fillRect/>
          </a:stretch>
        </p:blipFill>
        <p:spPr bwMode="auto">
          <a:xfrm>
            <a:off x="3779838" y="1908175"/>
            <a:ext cx="1465262" cy="601663"/>
          </a:xfrm>
          <a:prstGeom prst="rect">
            <a:avLst/>
          </a:prstGeom>
          <a:noFill/>
          <a:ln w="9525">
            <a:noFill/>
            <a:miter lim="800000"/>
            <a:headEnd/>
            <a:tailEnd/>
          </a:ln>
        </p:spPr>
      </p:pic>
      <p:sp>
        <p:nvSpPr>
          <p:cNvPr id="29707" name="内容占位符 6"/>
          <p:cNvSpPr txBox="1">
            <a:spLocks/>
          </p:cNvSpPr>
          <p:nvPr/>
        </p:nvSpPr>
        <p:spPr bwMode="auto">
          <a:xfrm>
            <a:off x="323528" y="1412776"/>
            <a:ext cx="3184525" cy="12192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kumimoji="1" lang="zh-CN" altLang="en-US" sz="2800" b="1" dirty="0">
                <a:solidFill>
                  <a:srgbClr val="404040"/>
                </a:solidFill>
              </a:rPr>
              <a:t>噪声与屏蔽</a:t>
            </a:r>
            <a:endParaRPr kumimoji="1" lang="en-US" altLang="zh-CN" sz="2800" b="1" dirty="0">
              <a:solidFill>
                <a:srgbClr val="404040"/>
              </a:solidFill>
            </a:endParaRPr>
          </a:p>
          <a:p>
            <a:pPr marL="342900" indent="-342900">
              <a:spcBef>
                <a:spcPct val="20000"/>
              </a:spcBef>
              <a:buFont typeface="Wingdings" pitchFamily="2" charset="2"/>
              <a:buChar char="Ø"/>
            </a:pPr>
            <a:r>
              <a:rPr kumimoji="1" lang="zh-CN" altLang="en-US" sz="2800" b="1" dirty="0">
                <a:solidFill>
                  <a:srgbClr val="404040"/>
                </a:solidFill>
              </a:rPr>
              <a:t>打火，断开坏道</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noChangeArrowheads="1"/>
          </p:cNvSpPr>
          <p:nvPr>
            <p:ph type="title"/>
          </p:nvPr>
        </p:nvSpPr>
        <p:spPr/>
        <p:txBody>
          <a:bodyPr/>
          <a:lstStyle/>
          <a:p>
            <a:r>
              <a:rPr lang="el-GR" altLang="zh-CN" smtClean="0"/>
              <a:t>α</a:t>
            </a:r>
            <a:r>
              <a:rPr lang="zh-CN" altLang="en-US" smtClean="0"/>
              <a:t>事件位置分布及波形图</a:t>
            </a:r>
          </a:p>
        </p:txBody>
      </p:sp>
      <p:sp>
        <p:nvSpPr>
          <p:cNvPr id="30723" name="内容占位符 2"/>
          <p:cNvSpPr>
            <a:spLocks noGrp="1" noChangeArrowheads="1"/>
          </p:cNvSpPr>
          <p:nvPr>
            <p:ph idx="1"/>
          </p:nvPr>
        </p:nvSpPr>
        <p:spPr>
          <a:xfrm>
            <a:off x="323850" y="1557338"/>
            <a:ext cx="2879725" cy="1295400"/>
          </a:xfrm>
        </p:spPr>
        <p:txBody>
          <a:bodyPr/>
          <a:lstStyle/>
          <a:p>
            <a:r>
              <a:rPr lang="en-US" altLang="zh-CN" smtClean="0"/>
              <a:t>1.2cm</a:t>
            </a:r>
            <a:r>
              <a:rPr lang="zh-CN" altLang="en-US" smtClean="0"/>
              <a:t> 漂移区</a:t>
            </a:r>
            <a:endParaRPr lang="en-US" altLang="zh-CN" smtClean="0"/>
          </a:p>
          <a:p>
            <a:endParaRPr lang="zh-CN" altLang="en-US" smtClean="0"/>
          </a:p>
        </p:txBody>
      </p:sp>
      <p:sp>
        <p:nvSpPr>
          <p:cNvPr id="30724" name="灯片编号占位符 3"/>
          <p:cNvSpPr>
            <a:spLocks noGrp="1"/>
          </p:cNvSpPr>
          <p:nvPr>
            <p:ph type="sldNum" sz="quarter" idx="12"/>
          </p:nvPr>
        </p:nvSpPr>
        <p:spPr>
          <a:noFill/>
          <a:ln>
            <a:miter lim="800000"/>
            <a:headEnd/>
            <a:tailEnd/>
          </a:ln>
        </p:spPr>
        <p:txBody>
          <a:bodyPr/>
          <a:lstStyle/>
          <a:p>
            <a:pPr>
              <a:buFontTx/>
              <a:buNone/>
            </a:pPr>
            <a:fld id="{470C4B8B-D1AA-4737-A695-454A2D36F218}" type="slidenum">
              <a:rPr lang="en-US" altLang="zh-CN"/>
              <a:pPr>
                <a:buFontTx/>
                <a:buNone/>
              </a:pPr>
              <a:t>9</a:t>
            </a:fld>
            <a:endParaRPr lang="en-US" altLang="zh-CN"/>
          </a:p>
        </p:txBody>
      </p:sp>
      <p:pic>
        <p:nvPicPr>
          <p:cNvPr id="30725" name="图片 4"/>
          <p:cNvPicPr>
            <a:picLocks noChangeAspect="1" noChangeArrowheads="1"/>
          </p:cNvPicPr>
          <p:nvPr/>
        </p:nvPicPr>
        <p:blipFill>
          <a:blip r:embed="rId2" cstate="print"/>
          <a:srcRect/>
          <a:stretch>
            <a:fillRect/>
          </a:stretch>
        </p:blipFill>
        <p:spPr bwMode="auto">
          <a:xfrm>
            <a:off x="3367088" y="1557338"/>
            <a:ext cx="5776912" cy="3273425"/>
          </a:xfrm>
          <a:prstGeom prst="rect">
            <a:avLst/>
          </a:prstGeom>
          <a:noFill/>
          <a:ln w="9525">
            <a:noFill/>
            <a:miter lim="800000"/>
            <a:headEnd/>
            <a:tailEnd/>
          </a:ln>
        </p:spPr>
      </p:pic>
      <p:pic>
        <p:nvPicPr>
          <p:cNvPr id="30726" name="图片 5"/>
          <p:cNvPicPr>
            <a:picLocks noChangeAspect="1" noChangeArrowheads="1"/>
          </p:cNvPicPr>
          <p:nvPr/>
        </p:nvPicPr>
        <p:blipFill>
          <a:blip r:embed="rId3" cstate="print"/>
          <a:srcRect/>
          <a:stretch>
            <a:fillRect/>
          </a:stretch>
        </p:blipFill>
        <p:spPr bwMode="auto">
          <a:xfrm>
            <a:off x="107950" y="2781300"/>
            <a:ext cx="3827463" cy="2749550"/>
          </a:xfrm>
          <a:prstGeom prst="rect">
            <a:avLst/>
          </a:prstGeom>
          <a:noFill/>
          <a:ln w="9525">
            <a:noFill/>
            <a:miter lim="800000"/>
            <a:headEnd/>
            <a:tailEnd/>
          </a:ln>
        </p:spPr>
      </p:pic>
      <p:sp>
        <p:nvSpPr>
          <p:cNvPr id="7" name="矩形 6">
            <a:extLst>
              <a:ext uri="{FF2B5EF4-FFF2-40B4-BE49-F238E27FC236}"/>
            </a:extLst>
          </p:cNvPr>
          <p:cNvSpPr/>
          <p:nvPr/>
        </p:nvSpPr>
        <p:spPr>
          <a:xfrm>
            <a:off x="3968750" y="4951413"/>
            <a:ext cx="4572000" cy="1016000"/>
          </a:xfrm>
          <a:prstGeom prst="rect">
            <a:avLst/>
          </a:prstGeom>
        </p:spPr>
        <p:txBody>
          <a:bodyPr>
            <a:spAutoFit/>
          </a:bodyPr>
          <a:lstStyle/>
          <a:p>
            <a:pPr indent="266700" algn="just">
              <a:lnSpc>
                <a:spcPct val="125000"/>
              </a:lnSpc>
              <a:spcAft>
                <a:spcPts val="0"/>
              </a:spcAft>
              <a:defRPr/>
            </a:pPr>
            <a:r>
              <a:rPr lang="zh-CN" altLang="en-US" sz="1200" kern="100">
                <a:cs typeface="Times New Roman" panose="02020603050405020304" pitchFamily="18" charset="0"/>
              </a:rPr>
              <a:t>图</a:t>
            </a:r>
            <a:r>
              <a:rPr lang="zh-CN" altLang="zh-CN" sz="1200" kern="100">
                <a:cs typeface="Times New Roman" panose="02020603050405020304" pitchFamily="18" charset="0"/>
              </a:rPr>
              <a:t>示为一个</a:t>
            </a:r>
            <a:r>
              <a:rPr lang="en-US" altLang="zh-CN" sz="1200" kern="100">
                <a:cs typeface="Times New Roman" panose="02020603050405020304" pitchFamily="18" charset="0"/>
              </a:rPr>
              <a:t>α</a:t>
            </a:r>
            <a:r>
              <a:rPr lang="zh-CN" altLang="zh-CN" sz="1200" kern="100">
                <a:cs typeface="Times New Roman" panose="02020603050405020304" pitchFamily="18" charset="0"/>
              </a:rPr>
              <a:t>事件的信号波形图，采样时间间隔为</a:t>
            </a:r>
            <a:r>
              <a:rPr lang="en-US" altLang="zh-CN" sz="1200" kern="100">
                <a:cs typeface="Times New Roman" panose="02020603050405020304" pitchFamily="18" charset="0"/>
              </a:rPr>
              <a:t>75ns</a:t>
            </a:r>
            <a:r>
              <a:rPr lang="zh-CN" altLang="zh-CN" sz="1200" kern="100">
                <a:cs typeface="Times New Roman" panose="02020603050405020304" pitchFamily="18" charset="0"/>
              </a:rPr>
              <a:t>，可见</a:t>
            </a:r>
            <a:r>
              <a:rPr lang="en-US" altLang="zh-CN" sz="1200" kern="100">
                <a:cs typeface="Times New Roman" panose="02020603050405020304" pitchFamily="18" charset="0"/>
              </a:rPr>
              <a:t>X</a:t>
            </a:r>
            <a:r>
              <a:rPr lang="zh-CN" altLang="zh-CN" sz="1200" kern="100">
                <a:cs typeface="Times New Roman" panose="02020603050405020304" pitchFamily="18" charset="0"/>
              </a:rPr>
              <a:t>方向的</a:t>
            </a:r>
            <a:r>
              <a:rPr lang="en-US" altLang="zh-CN" sz="1200" kern="100">
                <a:cs typeface="Times New Roman" panose="02020603050405020304" pitchFamily="18" charset="0"/>
              </a:rPr>
              <a:t>8,9,10</a:t>
            </a:r>
            <a:r>
              <a:rPr lang="zh-CN" altLang="zh-CN" sz="1200" kern="100">
                <a:cs typeface="Times New Roman" panose="02020603050405020304" pitchFamily="18" charset="0"/>
              </a:rPr>
              <a:t>通道被击中，</a:t>
            </a:r>
            <a:r>
              <a:rPr lang="en-US" altLang="zh-CN" sz="1200" kern="100">
                <a:cs typeface="Times New Roman" panose="02020603050405020304" pitchFamily="18" charset="0"/>
              </a:rPr>
              <a:t>Y</a:t>
            </a:r>
            <a:r>
              <a:rPr lang="zh-CN" altLang="zh-CN" sz="1200" kern="100">
                <a:cs typeface="Times New Roman" panose="02020603050405020304" pitchFamily="18" charset="0"/>
              </a:rPr>
              <a:t>方向的</a:t>
            </a:r>
            <a:r>
              <a:rPr lang="en-US" altLang="zh-CN" sz="1200" kern="100">
                <a:cs typeface="Times New Roman" panose="02020603050405020304" pitchFamily="18" charset="0"/>
              </a:rPr>
              <a:t>15</a:t>
            </a:r>
            <a:r>
              <a:rPr lang="zh-CN" altLang="zh-CN" sz="1200" kern="100">
                <a:cs typeface="Times New Roman" panose="02020603050405020304" pitchFamily="18" charset="0"/>
              </a:rPr>
              <a:t>通道被击中，考虑到时间顺序，知该</a:t>
            </a:r>
            <a:r>
              <a:rPr lang="en-US" altLang="zh-CN" sz="1200" kern="100">
                <a:cs typeface="Times New Roman" panose="02020603050405020304" pitchFamily="18" charset="0"/>
              </a:rPr>
              <a:t>α</a:t>
            </a:r>
            <a:r>
              <a:rPr lang="zh-CN" altLang="zh-CN" sz="1200" kern="100">
                <a:cs typeface="Times New Roman" panose="02020603050405020304" pitchFamily="18" charset="0"/>
              </a:rPr>
              <a:t>粒子的径迹恰好平行于</a:t>
            </a:r>
            <a:r>
              <a:rPr lang="en-US" altLang="zh-CN" sz="1200" kern="100">
                <a:cs typeface="Times New Roman" panose="02020603050405020304" pitchFamily="18" charset="0"/>
              </a:rPr>
              <a:t>Y</a:t>
            </a:r>
            <a:r>
              <a:rPr lang="zh-CN" altLang="zh-CN" sz="1200" kern="100">
                <a:cs typeface="Times New Roman" panose="02020603050405020304" pitchFamily="18" charset="0"/>
              </a:rPr>
              <a:t>轴，起始位置为</a:t>
            </a:r>
            <a:r>
              <a:rPr lang="en-US" altLang="zh-CN" sz="1200" kern="100">
                <a:cs typeface="Times New Roman" panose="02020603050405020304" pitchFamily="18" charset="0"/>
              </a:rPr>
              <a:t>(10,15)</a:t>
            </a:r>
            <a:r>
              <a:rPr lang="zh-CN" altLang="zh-CN" sz="1200" kern="100">
                <a:cs typeface="Times New Roman" panose="02020603050405020304" pitchFamily="18" charset="0"/>
              </a:rPr>
              <a:t>，终止于</a:t>
            </a:r>
            <a:r>
              <a:rPr lang="en-US" altLang="zh-CN" sz="1200" kern="100">
                <a:cs typeface="Times New Roman" panose="02020603050405020304" pitchFamily="18" charset="0"/>
              </a:rPr>
              <a:t>(8,15)</a:t>
            </a:r>
            <a:r>
              <a:rPr lang="zh-CN" altLang="zh-CN" sz="1200" kern="100">
                <a:cs typeface="Times New Roman" panose="02020603050405020304" pitchFamily="18" charset="0"/>
              </a:rPr>
              <a:t>。</a:t>
            </a:r>
          </a:p>
        </p:txBody>
      </p:sp>
    </p:spTree>
  </p:cSld>
  <p:clrMapOvr>
    <a:masterClrMapping/>
  </p:clrMapOvr>
</p:sld>
</file>

<file path=ppt/theme/theme1.xml><?xml version="1.0" encoding="utf-8"?>
<a:theme xmlns:a="http://schemas.openxmlformats.org/drawingml/2006/main" name="Office 主题​​">
  <a:themeElements>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Office 主题​​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核数据实验室模版">
  <a:themeElements>
    <a:clrScheme name="核数据实验室模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核数据实验室模版">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核数据实验室模版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核数据实验室模版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核数据实验室模版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核数据实验室模版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核数据实验室模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核数据实验室模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核数据实验室模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主题​​">
  <a:themeElements>
    <a:clrScheme name="1_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Office 主题​​">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txDef>
      <a:spPr bwMode="auto">
        <a:noFill/>
        <a:ln w="9525">
          <a:noFill/>
          <a:miter lim="800000"/>
          <a:headEnd/>
          <a:tailEnd/>
        </a:ln>
      </a:spPr>
      <a:bodyPr wrap="none">
        <a:spAutoFit/>
      </a:bodyPr>
      <a:lstStyle>
        <a:defPPr>
          <a:lnSpc>
            <a:spcPct val="150000"/>
          </a:lnSpc>
          <a:defRPr dirty="0"/>
        </a:defPPr>
      </a:lstStyle>
    </a:txDef>
  </a:objectDefaults>
  <a:extraClrSchemeLst>
    <a:extraClrScheme>
      <a:clrScheme name="1_Office 主题​​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Office 主题​​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Office 主题​​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主题​​">
  <a:themeElements>
    <a:clrScheme name="1_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Office 主题​​">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主题​​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Office 主题​​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Office 主题​​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Office 主题​​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Office 主题​​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Office 主题​​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Office 主题​​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3801</TotalTime>
  <Pages>0</Pages>
  <Words>517</Words>
  <Characters>0</Characters>
  <Application>Microsoft Office PowerPoint</Application>
  <DocSecurity>0</DocSecurity>
  <PresentationFormat>全屏显示(4:3)</PresentationFormat>
  <Lines>0</Lines>
  <Paragraphs>90</Paragraphs>
  <Slides>16</Slides>
  <Notes>6</Notes>
  <HiddenSlides>0</HiddenSlides>
  <MMClips>0</MMClips>
  <ScaleCrop>false</ScaleCrop>
  <HeadingPairs>
    <vt:vector size="4" baseType="variant">
      <vt:variant>
        <vt:lpstr>主题</vt:lpstr>
      </vt:variant>
      <vt:variant>
        <vt:i4>4</vt:i4>
      </vt:variant>
      <vt:variant>
        <vt:lpstr>幻灯片标题</vt:lpstr>
      </vt:variant>
      <vt:variant>
        <vt:i4>16</vt:i4>
      </vt:variant>
    </vt:vector>
  </HeadingPairs>
  <TitlesOfParts>
    <vt:vector size="20" baseType="lpstr">
      <vt:lpstr>Office 主题​​</vt:lpstr>
      <vt:lpstr>核数据实验室模版</vt:lpstr>
      <vt:lpstr>1_Office 主题​​</vt:lpstr>
      <vt:lpstr>4_Office 主题​​</vt:lpstr>
      <vt:lpstr>新型MicroMegas探测器的研制和测试</vt:lpstr>
      <vt:lpstr>主要内容</vt:lpstr>
      <vt:lpstr>Bulk MicroMegas制作流程</vt:lpstr>
      <vt:lpstr>多路Bulk MicroMegas研制</vt:lpstr>
      <vt:lpstr>Bulk Micromegas R&amp;D by CIHENP</vt:lpstr>
      <vt:lpstr>数字化板研制</vt:lpstr>
      <vt:lpstr>性能测试——高速触发测试</vt:lpstr>
      <vt:lpstr>Bulk Micromegas测试装置</vt:lpstr>
      <vt:lpstr>α事件位置分布及波形图</vt:lpstr>
      <vt:lpstr>Bulk 位置分辨测量</vt:lpstr>
      <vt:lpstr>X射线成像</vt:lpstr>
      <vt:lpstr>Microbulk Micromegas 探测器组装</vt:lpstr>
      <vt:lpstr>Microbulk Micromegas测试系统</vt:lpstr>
      <vt:lpstr>电容自动测试系统</vt:lpstr>
      <vt:lpstr>幻灯片 15</vt:lpstr>
      <vt:lpstr>幻灯片 16</vt:lpstr>
    </vt:vector>
  </TitlesOfParts>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zhaofengquan</dc:creator>
  <cp:lastModifiedBy>cl2</cp:lastModifiedBy>
  <cp:revision>554</cp:revision>
  <dcterms:created xsi:type="dcterms:W3CDTF">2010-07-14T08:50:06Z</dcterms:created>
  <dcterms:modified xsi:type="dcterms:W3CDTF">2018-10-15T15:23:11Z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