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75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696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47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983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407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35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5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772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595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301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55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F96F5-1525-4487-8F45-C81D90DBB54B}" type="datetimeFigureOut">
              <a:rPr lang="zh-CN" altLang="en-US" smtClean="0"/>
              <a:t>2018/3/8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4DA0-45E5-4258-951E-76922DB2E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85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233901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CGEM Strips Display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844636"/>
            <a:ext cx="6858000" cy="1413164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Long </a:t>
            </a:r>
            <a:r>
              <a:rPr lang="en-US" altLang="zh-CN" sz="2000" dirty="0" err="1" smtClean="0"/>
              <a:t>Peixun</a:t>
            </a:r>
            <a:endParaRPr lang="en-US" altLang="zh-CN" sz="2000" dirty="0" smtClean="0"/>
          </a:p>
          <a:p>
            <a:r>
              <a:rPr lang="en-US" altLang="zh-CN" sz="2000" dirty="0" smtClean="0"/>
              <a:t>2018.3.8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675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Weekly Report</a:t>
            </a:r>
          </a:p>
          <a:p>
            <a:r>
              <a:rPr lang="en-US" altLang="zh-CN" dirty="0" smtClean="0"/>
              <a:t>Structure of CGEM readout plane</a:t>
            </a:r>
          </a:p>
          <a:p>
            <a:r>
              <a:rPr lang="en-US" altLang="zh-CN" dirty="0" smtClean="0"/>
              <a:t>Problems of CGEM strips display</a:t>
            </a:r>
          </a:p>
          <a:p>
            <a:r>
              <a:rPr lang="en-US" altLang="zh-CN" dirty="0"/>
              <a:t>A simple test of X-strip </a:t>
            </a:r>
            <a:r>
              <a:rPr lang="en-US" altLang="zh-CN" dirty="0" smtClean="0"/>
              <a:t>display in XY 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46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Weekly Report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Run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 in </a:t>
            </a:r>
            <a:r>
              <a:rPr lang="en-US" altLang="zh-CN" dirty="0" err="1" smtClean="0"/>
              <a:t>CgemBOSS</a:t>
            </a:r>
            <a:r>
              <a:rPr lang="en-US" altLang="zh-CN" dirty="0" smtClean="0"/>
              <a:t> 6.6.5.b.</a:t>
            </a:r>
          </a:p>
          <a:p>
            <a:r>
              <a:rPr lang="en-US" altLang="zh-CN" dirty="0" smtClean="0"/>
              <a:t>Import </a:t>
            </a:r>
            <a:r>
              <a:rPr lang="en-US" altLang="zh-CN" dirty="0" err="1" smtClean="0"/>
              <a:t>CgemGeomSvc</a:t>
            </a:r>
            <a:r>
              <a:rPr lang="en-US" altLang="zh-CN" dirty="0" smtClean="0"/>
              <a:t> package into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err="1" smtClean="0"/>
              <a:t>CgemGeoSvc</a:t>
            </a:r>
            <a:r>
              <a:rPr lang="en-US" altLang="zh-CN" dirty="0" smtClean="0"/>
              <a:t> contains several classes: </a:t>
            </a:r>
            <a:r>
              <a:rPr lang="en-US" altLang="zh-CN" dirty="0" err="1" smtClean="0"/>
              <a:t>CgemGeoFoil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CgemGeoLayer</a:t>
            </a:r>
            <a:r>
              <a:rPr lang="en-US" altLang="zh-CN" dirty="0" smtClean="0"/>
              <a:t>, </a:t>
            </a:r>
            <a:r>
              <a:rPr lang="en-US" altLang="zh-CN" dirty="0" err="1" smtClean="0">
                <a:solidFill>
                  <a:srgbClr val="002060"/>
                </a:solidFill>
              </a:rPr>
              <a:t>CgemGeoReadoutPlane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CgemGeoSeparator</a:t>
            </a:r>
            <a:r>
              <a:rPr lang="en-US" altLang="zh-CN" dirty="0" smtClean="0"/>
              <a:t>, etc.</a:t>
            </a:r>
          </a:p>
          <a:p>
            <a:pPr lvl="1"/>
            <a:r>
              <a:rPr lang="en-US" altLang="zh-CN" dirty="0" smtClean="0"/>
              <a:t>I will use this package to calculate CGEM’s X-strips and V-strips.</a:t>
            </a:r>
          </a:p>
          <a:p>
            <a:r>
              <a:rPr lang="en-US" altLang="zh-CN" dirty="0" smtClean="0"/>
              <a:t>Fix destructor of </a:t>
            </a:r>
            <a:r>
              <a:rPr lang="en-US" altLang="zh-CN" dirty="0" err="1" smtClean="0"/>
              <a:t>CgemGeoReadoutPlane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At present, the destructor of </a:t>
            </a:r>
            <a:r>
              <a:rPr lang="en-US" altLang="zh-CN" dirty="0" err="1" smtClean="0"/>
              <a:t>CgemGeoReadoutPlane</a:t>
            </a:r>
            <a:r>
              <a:rPr lang="en-US" altLang="zh-CN" dirty="0" smtClean="0"/>
              <a:t> has declaration, but no implementation.</a:t>
            </a:r>
          </a:p>
          <a:p>
            <a:pPr lvl="1"/>
            <a:r>
              <a:rPr lang="en-US" altLang="zh-CN" dirty="0" smtClean="0"/>
              <a:t>It causes linking failure after compile.</a:t>
            </a:r>
          </a:p>
          <a:p>
            <a:r>
              <a:rPr lang="en-US" altLang="zh-CN" dirty="0" smtClean="0"/>
              <a:t>Test X-strip display.</a:t>
            </a:r>
          </a:p>
        </p:txBody>
      </p:sp>
    </p:spTree>
    <p:extLst>
      <p:ext uri="{BB962C8B-B14F-4D97-AF65-F5344CB8AC3E}">
        <p14:creationId xmlns:p14="http://schemas.microsoft.com/office/powerpoint/2010/main" val="376456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Structure of CGEM readout plane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 layers: layer 0 ~ layer 2</a:t>
            </a:r>
          </a:p>
          <a:p>
            <a:r>
              <a:rPr lang="en-US" altLang="zh-CN" dirty="0" smtClean="0"/>
              <a:t>Layer 0 has one sheet, rolling into a cylinder.</a:t>
            </a:r>
          </a:p>
          <a:p>
            <a:r>
              <a:rPr lang="en-US" altLang="zh-CN" dirty="0" smtClean="0"/>
              <a:t>Layer 1, 2 have two sheets, rolling into two semi-cylinders.</a:t>
            </a:r>
          </a:p>
          <a:p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3803072" y="4443020"/>
            <a:ext cx="883227" cy="883227"/>
          </a:xfrm>
          <a:prstGeom prst="ellipse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弧形 6"/>
          <p:cNvSpPr/>
          <p:nvPr/>
        </p:nvSpPr>
        <p:spPr>
          <a:xfrm>
            <a:off x="3387435" y="4027383"/>
            <a:ext cx="1714499" cy="1714499"/>
          </a:xfrm>
          <a:prstGeom prst="arc">
            <a:avLst>
              <a:gd name="adj1" fmla="val 16422518"/>
              <a:gd name="adj2" fmla="val 5148218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弧形 7"/>
          <p:cNvSpPr/>
          <p:nvPr/>
        </p:nvSpPr>
        <p:spPr>
          <a:xfrm rot="10800000">
            <a:off x="3387434" y="4027382"/>
            <a:ext cx="1714499" cy="1714499"/>
          </a:xfrm>
          <a:prstGeom prst="arc">
            <a:avLst>
              <a:gd name="adj1" fmla="val 16422518"/>
              <a:gd name="adj2" fmla="val 5148218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弧形 8"/>
          <p:cNvSpPr/>
          <p:nvPr/>
        </p:nvSpPr>
        <p:spPr>
          <a:xfrm>
            <a:off x="2952351" y="3592299"/>
            <a:ext cx="2584664" cy="2584664"/>
          </a:xfrm>
          <a:prstGeom prst="arc">
            <a:avLst>
              <a:gd name="adj1" fmla="val 16422518"/>
              <a:gd name="adj2" fmla="val 5148218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弧形 9"/>
          <p:cNvSpPr/>
          <p:nvPr/>
        </p:nvSpPr>
        <p:spPr>
          <a:xfrm rot="10800000">
            <a:off x="2952351" y="3592299"/>
            <a:ext cx="2584664" cy="2584664"/>
          </a:xfrm>
          <a:prstGeom prst="arc">
            <a:avLst>
              <a:gd name="adj1" fmla="val 16422518"/>
              <a:gd name="adj2" fmla="val 5148218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739386" y="4763803"/>
            <a:ext cx="1163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7030A0"/>
                </a:solidFill>
              </a:rPr>
              <a:t>layer0 sheet0</a:t>
            </a:r>
            <a:endParaRPr lang="zh-CN" altLang="en-US" sz="1200" dirty="0">
              <a:solidFill>
                <a:srgbClr val="7030A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65464" y="4124666"/>
            <a:ext cx="1163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layer1 sheet0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14643" y="5406329"/>
            <a:ext cx="1163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layer1 sheet1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783670" y="5965519"/>
            <a:ext cx="1163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B050"/>
                </a:solidFill>
              </a:rPr>
              <a:t>layer2 sheet0</a:t>
            </a:r>
            <a:endParaRPr lang="zh-CN" altLang="en-US" sz="1200" dirty="0">
              <a:solidFill>
                <a:srgbClr val="00B05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370460" y="3751622"/>
            <a:ext cx="1163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B050"/>
                </a:solidFill>
              </a:rPr>
              <a:t>layer2 sheet1</a:t>
            </a:r>
            <a:endParaRPr lang="zh-CN" alt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8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Structure of CGEM readout plane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X-strip number</a:t>
            </a:r>
          </a:p>
          <a:p>
            <a:pPr lvl="1"/>
            <a:r>
              <a:rPr lang="en-US" altLang="zh-CN" dirty="0" smtClean="0"/>
              <a:t>Layer0: </a:t>
            </a:r>
            <a:r>
              <a:rPr lang="en-US" altLang="zh-CN" dirty="0" smtClean="0">
                <a:solidFill>
                  <a:srgbClr val="002060"/>
                </a:solidFill>
              </a:rPr>
              <a:t>859</a:t>
            </a:r>
          </a:p>
          <a:p>
            <a:pPr lvl="1"/>
            <a:r>
              <a:rPr lang="en-US" altLang="zh-CN" dirty="0" smtClean="0"/>
              <a:t>Layer1: </a:t>
            </a:r>
            <a:r>
              <a:rPr lang="en-US" altLang="zh-CN" dirty="0" smtClean="0">
                <a:solidFill>
                  <a:srgbClr val="002060"/>
                </a:solidFill>
              </a:rPr>
              <a:t>641</a:t>
            </a:r>
            <a:r>
              <a:rPr lang="en-US" altLang="zh-CN" dirty="0" smtClean="0"/>
              <a:t> in each sheet, </a:t>
            </a:r>
            <a:r>
              <a:rPr lang="en-US" altLang="zh-CN" dirty="0" smtClean="0">
                <a:solidFill>
                  <a:srgbClr val="002060"/>
                </a:solidFill>
              </a:rPr>
              <a:t>1282</a:t>
            </a:r>
            <a:r>
              <a:rPr lang="en-US" altLang="zh-CN" dirty="0" smtClean="0"/>
              <a:t> total</a:t>
            </a:r>
          </a:p>
          <a:p>
            <a:pPr lvl="1"/>
            <a:r>
              <a:rPr lang="en-US" altLang="zh-CN" dirty="0" smtClean="0"/>
              <a:t>Layer2: </a:t>
            </a:r>
            <a:r>
              <a:rPr lang="en-US" altLang="zh-CN" dirty="0" smtClean="0">
                <a:solidFill>
                  <a:srgbClr val="002060"/>
                </a:solidFill>
              </a:rPr>
              <a:t>834</a:t>
            </a:r>
            <a:r>
              <a:rPr lang="en-US" altLang="zh-CN" dirty="0" smtClean="0"/>
              <a:t> in each sheet, </a:t>
            </a:r>
            <a:r>
              <a:rPr lang="en-US" altLang="zh-CN" dirty="0" smtClean="0">
                <a:solidFill>
                  <a:srgbClr val="002060"/>
                </a:solidFill>
              </a:rPr>
              <a:t>1668</a:t>
            </a:r>
            <a:r>
              <a:rPr lang="en-US" altLang="zh-CN" dirty="0" smtClean="0"/>
              <a:t> total</a:t>
            </a:r>
          </a:p>
          <a:p>
            <a:r>
              <a:rPr lang="en-US" altLang="zh-CN" dirty="0" smtClean="0"/>
              <a:t>V-strip number</a:t>
            </a:r>
          </a:p>
          <a:p>
            <a:pPr lvl="1"/>
            <a:r>
              <a:rPr lang="en-US" altLang="zh-CN" dirty="0" smtClean="0"/>
              <a:t>Layer0: </a:t>
            </a:r>
            <a:r>
              <a:rPr lang="en-US" altLang="zh-CN" dirty="0" smtClean="0">
                <a:solidFill>
                  <a:srgbClr val="002060"/>
                </a:solidFill>
              </a:rPr>
              <a:t>1180</a:t>
            </a:r>
          </a:p>
          <a:p>
            <a:pPr lvl="1"/>
            <a:r>
              <a:rPr lang="en-US" altLang="zh-CN" dirty="0" smtClean="0"/>
              <a:t>Layer1: </a:t>
            </a:r>
            <a:r>
              <a:rPr lang="en-US" altLang="zh-CN" dirty="0" smtClean="0">
                <a:solidFill>
                  <a:srgbClr val="002060"/>
                </a:solidFill>
              </a:rPr>
              <a:t>1090</a:t>
            </a:r>
            <a:r>
              <a:rPr lang="en-US" altLang="zh-CN" dirty="0" smtClean="0"/>
              <a:t> in each sheet, </a:t>
            </a:r>
            <a:r>
              <a:rPr lang="en-US" altLang="zh-CN" dirty="0" smtClean="0">
                <a:solidFill>
                  <a:srgbClr val="002060"/>
                </a:solidFill>
              </a:rPr>
              <a:t>2180</a:t>
            </a:r>
            <a:r>
              <a:rPr lang="en-US" altLang="zh-CN" dirty="0" smtClean="0"/>
              <a:t> total</a:t>
            </a:r>
          </a:p>
          <a:p>
            <a:pPr lvl="1"/>
            <a:r>
              <a:rPr lang="en-US" altLang="zh-CN" dirty="0" smtClean="0"/>
              <a:t>Layer2: </a:t>
            </a:r>
            <a:r>
              <a:rPr lang="en-US" altLang="zh-CN" dirty="0" smtClean="0">
                <a:solidFill>
                  <a:srgbClr val="002060"/>
                </a:solidFill>
              </a:rPr>
              <a:t>1400</a:t>
            </a:r>
            <a:r>
              <a:rPr lang="en-US" altLang="zh-CN" dirty="0" smtClean="0"/>
              <a:t> in each sheet, </a:t>
            </a:r>
            <a:r>
              <a:rPr lang="en-US" altLang="zh-CN" dirty="0" smtClean="0">
                <a:solidFill>
                  <a:srgbClr val="002060"/>
                </a:solidFill>
              </a:rPr>
              <a:t>2800</a:t>
            </a:r>
            <a:r>
              <a:rPr lang="en-US" altLang="zh-CN" dirty="0" smtClean="0"/>
              <a:t> total</a:t>
            </a:r>
            <a:endParaRPr lang="en-US" altLang="zh-CN" dirty="0"/>
          </a:p>
          <a:p>
            <a:r>
              <a:rPr lang="en-US" altLang="zh-CN" dirty="0" smtClean="0"/>
              <a:t>X pitch: </a:t>
            </a:r>
            <a:r>
              <a:rPr lang="en-US" altLang="zh-CN" dirty="0" smtClean="0">
                <a:solidFill>
                  <a:srgbClr val="002060"/>
                </a:solidFill>
              </a:rPr>
              <a:t>0.660mm</a:t>
            </a:r>
            <a:endParaRPr lang="en-US" altLang="zh-CN" dirty="0">
              <a:solidFill>
                <a:srgbClr val="002060"/>
              </a:solidFill>
            </a:endParaRPr>
          </a:p>
          <a:p>
            <a:r>
              <a:rPr lang="en-US" altLang="zh-CN" dirty="0" smtClean="0"/>
              <a:t>V pitch: </a:t>
            </a:r>
            <a:r>
              <a:rPr lang="en-US" altLang="zh-CN" dirty="0" smtClean="0">
                <a:solidFill>
                  <a:srgbClr val="002060"/>
                </a:solidFill>
              </a:rPr>
              <a:t>0.659mm</a:t>
            </a:r>
            <a:endParaRPr lang="zh-CN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6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Problems of CGEM strips display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According to the data in last page</a:t>
            </a:r>
          </a:p>
          <a:p>
            <a:pPr lvl="1"/>
            <a:r>
              <a:rPr lang="en-US" altLang="zh-CN" dirty="0"/>
              <a:t>T</a:t>
            </a:r>
            <a:r>
              <a:rPr lang="en-US" altLang="zh-CN" dirty="0" smtClean="0"/>
              <a:t>here are </a:t>
            </a:r>
            <a:r>
              <a:rPr lang="en-US" altLang="zh-CN" dirty="0" smtClean="0">
                <a:solidFill>
                  <a:srgbClr val="C00000"/>
                </a:solidFill>
              </a:rPr>
              <a:t>9969</a:t>
            </a:r>
            <a:r>
              <a:rPr lang="en-US" altLang="zh-CN" dirty="0" smtClean="0"/>
              <a:t> strips in CGEM.</a:t>
            </a:r>
          </a:p>
          <a:p>
            <a:pPr lvl="1"/>
            <a:r>
              <a:rPr lang="en-US" altLang="zh-CN" dirty="0" smtClean="0"/>
              <a:t>As a comparison, the number of wires in </a:t>
            </a:r>
            <a:r>
              <a:rPr lang="en-US" altLang="zh-CN" dirty="0" err="1" smtClean="0"/>
              <a:t>Mdc</a:t>
            </a:r>
            <a:r>
              <a:rPr lang="en-US" altLang="zh-CN" dirty="0" smtClean="0"/>
              <a:t> is </a:t>
            </a:r>
            <a:r>
              <a:rPr lang="en-US" altLang="zh-CN" dirty="0" smtClean="0">
                <a:solidFill>
                  <a:srgbClr val="C00000"/>
                </a:solidFill>
              </a:rPr>
              <a:t>8684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The number of wires in </a:t>
            </a:r>
            <a:r>
              <a:rPr lang="en-US" altLang="zh-CN" dirty="0" err="1" smtClean="0"/>
              <a:t>Mdc</a:t>
            </a:r>
            <a:r>
              <a:rPr lang="en-US" altLang="zh-CN" dirty="0" smtClean="0"/>
              <a:t> inner 8 layers, which will be replaced by CGEM, is </a:t>
            </a:r>
            <a:r>
              <a:rPr lang="en-US" altLang="zh-CN" dirty="0" smtClean="0">
                <a:solidFill>
                  <a:srgbClr val="C00000"/>
                </a:solidFill>
              </a:rPr>
              <a:t>484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The size of CGEM strips is very small (pitch </a:t>
            </a:r>
            <a:r>
              <a:rPr lang="en-US" altLang="zh-CN" dirty="0" smtClean="0">
                <a:solidFill>
                  <a:srgbClr val="C00000"/>
                </a:solidFill>
              </a:rPr>
              <a:t>&lt; 1mm</a:t>
            </a:r>
            <a:r>
              <a:rPr lang="en-US" altLang="zh-CN" dirty="0" smtClean="0"/>
              <a:t>).</a:t>
            </a:r>
          </a:p>
          <a:p>
            <a:r>
              <a:rPr lang="en-US" altLang="zh-CN" dirty="0" smtClean="0"/>
              <a:t>Problems</a:t>
            </a:r>
          </a:p>
          <a:p>
            <a:pPr lvl="1"/>
            <a:r>
              <a:rPr lang="en-US" altLang="zh-CN" dirty="0" smtClean="0"/>
              <a:t>Too many wires/strips will decrease the performance of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If display all strips, it is difficult for users to distinguish each strip</a:t>
            </a:r>
            <a:r>
              <a:rPr lang="en-US" altLang="zh-CN" dirty="0"/>
              <a:t>.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4943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449" y="2074954"/>
            <a:ext cx="3057525" cy="2857500"/>
          </a:xfrm>
          <a:prstGeom prst="rect">
            <a:avLst/>
          </a:prstGeom>
        </p:spPr>
      </p:pic>
      <p:pic>
        <p:nvPicPr>
          <p:cNvPr id="16" name="内容占位符 1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1941" y="1710530"/>
            <a:ext cx="4184691" cy="4351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simple test of X-strip display in XY view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470914" y="3075138"/>
            <a:ext cx="176645" cy="1662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2647559" y="2074954"/>
            <a:ext cx="3250890" cy="100018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647559" y="3241392"/>
            <a:ext cx="3250890" cy="169106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86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305</Words>
  <Application>Microsoft Office PowerPoint</Application>
  <PresentationFormat>全屏显示(4:3)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主题</vt:lpstr>
      <vt:lpstr>CGEM Strips Display</vt:lpstr>
      <vt:lpstr>Outline</vt:lpstr>
      <vt:lpstr>Weekly Report</vt:lpstr>
      <vt:lpstr>Structure of CGEM readout plane</vt:lpstr>
      <vt:lpstr>Structure of CGEM readout plane</vt:lpstr>
      <vt:lpstr>Problems of CGEM strips display</vt:lpstr>
      <vt:lpstr>A simple test of X-strip display in XY 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 Strips drawing</dc:title>
  <dc:creator>LongPeixun</dc:creator>
  <cp:lastModifiedBy>LongPeixun</cp:lastModifiedBy>
  <cp:revision>33</cp:revision>
  <dcterms:created xsi:type="dcterms:W3CDTF">2018-03-06T07:46:28Z</dcterms:created>
  <dcterms:modified xsi:type="dcterms:W3CDTF">2018-03-08T02:20:58Z</dcterms:modified>
</cp:coreProperties>
</file>