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3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8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2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7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1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1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1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1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FFD6-43B9-DB42-A46F-2CF5D1FB580C}" type="datetimeFigureOut">
              <a:rPr lang="en-US" smtClean="0"/>
              <a:t>18/6/29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90331-0D39-164A-9A7D-BF391DCCB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761"/>
            <a:ext cx="8229600" cy="1143000"/>
          </a:xfrm>
        </p:spPr>
        <p:txBody>
          <a:bodyPr/>
          <a:lstStyle/>
          <a:p>
            <a:r>
              <a:rPr lang="en-US" dirty="0" smtClean="0"/>
              <a:t>Things to discuss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909" y="131436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Annual report to MOST (subproject leader)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Schedule on the application, team, progress, status, plan,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budget, publication and conference talks.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- 5 </a:t>
            </a:r>
            <a:r>
              <a:rPr lang="en-US" sz="2400" dirty="0" err="1" smtClean="0"/>
              <a:t>ppt</a:t>
            </a:r>
            <a:r>
              <a:rPr lang="en-US" sz="2400" dirty="0" smtClean="0"/>
              <a:t> for each subproject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Summarized report to NSFC for the upgrade (2-3 pages) </a:t>
            </a:r>
          </a:p>
          <a:p>
            <a:r>
              <a:rPr lang="en-US" sz="2400" dirty="0" smtClean="0"/>
              <a:t>Bi-monthly meeting (</a:t>
            </a:r>
            <a:r>
              <a:rPr lang="en-US" sz="2400" dirty="0" err="1" smtClean="0"/>
              <a:t>Hua</a:t>
            </a:r>
            <a:r>
              <a:rPr lang="en-US" sz="2400" dirty="0" smtClean="0"/>
              <a:t> </a:t>
            </a:r>
            <a:r>
              <a:rPr lang="en-US" sz="2400" dirty="0" err="1" smtClean="0"/>
              <a:t>Qiao</a:t>
            </a:r>
            <a:r>
              <a:rPr lang="en-US" sz="2400" dirty="0" smtClean="0"/>
              <a:t>, </a:t>
            </a:r>
            <a:r>
              <a:rPr lang="en-US" sz="2400" dirty="0" err="1" smtClean="0"/>
              <a:t>Hongbo</a:t>
            </a:r>
            <a:r>
              <a:rPr lang="en-US" sz="2400" dirty="0" smtClean="0"/>
              <a:t>)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weekly meeting </a:t>
            </a:r>
          </a:p>
          <a:p>
            <a:r>
              <a:rPr lang="en-US" sz="2400" dirty="0" smtClean="0"/>
              <a:t>Funds application from NSFC for ATLAS phase 2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Talks and report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ITK, </a:t>
            </a:r>
            <a:r>
              <a:rPr lang="en-US" sz="2400" dirty="0" err="1" smtClean="0"/>
              <a:t>Muon</a:t>
            </a:r>
            <a:r>
              <a:rPr lang="en-US" sz="2400" dirty="0" smtClean="0"/>
              <a:t>, anything new for R&amp;D?</a:t>
            </a:r>
          </a:p>
          <a:p>
            <a:r>
              <a:rPr lang="en-US" sz="2400" dirty="0" smtClean="0"/>
              <a:t>How to improve our work?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501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103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Things to discuss list </vt:lpstr>
    </vt:vector>
  </TitlesOfParts>
  <Company>USTC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Zhengguo  Zhao</dc:creator>
  <cp:lastModifiedBy>Zhengguo  Zhao</cp:lastModifiedBy>
  <cp:revision>4</cp:revision>
  <dcterms:created xsi:type="dcterms:W3CDTF">2018-06-29T00:54:04Z</dcterms:created>
  <dcterms:modified xsi:type="dcterms:W3CDTF">2018-06-29T01:08:20Z</dcterms:modified>
</cp:coreProperties>
</file>