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07" r:id="rId2"/>
    <p:sldId id="473" r:id="rId3"/>
    <p:sldId id="475" r:id="rId4"/>
    <p:sldId id="474" r:id="rId5"/>
    <p:sldId id="470" r:id="rId6"/>
    <p:sldId id="468" r:id="rId7"/>
    <p:sldId id="471" r:id="rId8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8"/>
    <p:restoredTop sz="93093"/>
  </p:normalViewPr>
  <p:slideViewPr>
    <p:cSldViewPr>
      <p:cViewPr varScale="1">
        <p:scale>
          <a:sx n="102" d="100"/>
          <a:sy n="102" d="100"/>
        </p:scale>
        <p:origin x="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2018/3/26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0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3/26/18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W/Z physics in CDR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News:</a:t>
            </a:r>
            <a:r>
              <a:rPr lang="zh-CN" altLang="en-US" dirty="0" smtClean="0"/>
              <a:t> 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CEPC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workshop</a:t>
            </a:r>
            <a:endParaRPr lang="en-US" b="0" dirty="0" smtClean="0"/>
          </a:p>
          <a:p>
            <a:pPr lvl="1"/>
            <a:r>
              <a:rPr lang="en-US" b="0" dirty="0" smtClean="0"/>
              <a:t>24-26 </a:t>
            </a:r>
            <a:r>
              <a:rPr lang="en-US" b="0" dirty="0"/>
              <a:t>May 2018</a:t>
            </a:r>
          </a:p>
          <a:p>
            <a:pPr lvl="1"/>
            <a:r>
              <a:rPr lang="en-US" b="0" i="1" dirty="0" err="1" smtClean="0"/>
              <a:t>Università</a:t>
            </a:r>
            <a:r>
              <a:rPr lang="en-US" b="0" i="1" dirty="0" smtClean="0"/>
              <a:t> </a:t>
            </a:r>
            <a:r>
              <a:rPr lang="en-US" b="0" i="1" dirty="0" err="1"/>
              <a:t>degli</a:t>
            </a:r>
            <a:r>
              <a:rPr lang="en-US" b="0" i="1" dirty="0"/>
              <a:t> </a:t>
            </a:r>
            <a:r>
              <a:rPr lang="en-US" b="0" i="1" dirty="0" err="1"/>
              <a:t>Studi</a:t>
            </a:r>
            <a:r>
              <a:rPr lang="en-US" b="0" i="1" dirty="0"/>
              <a:t> </a:t>
            </a:r>
            <a:r>
              <a:rPr lang="en-US" b="0" i="1" dirty="0" smtClean="0"/>
              <a:t>Roma</a:t>
            </a:r>
          </a:p>
          <a:p>
            <a:pPr lvl="1"/>
            <a:r>
              <a:rPr lang="en-US" sz="1200" b="0" i="1" dirty="0"/>
              <a:t>https://</a:t>
            </a:r>
            <a:r>
              <a:rPr lang="en-US" sz="1200" b="0" i="1" dirty="0" err="1" smtClean="0"/>
              <a:t>agenda.infn.it</a:t>
            </a:r>
            <a:r>
              <a:rPr lang="en-US" sz="1200" b="0" i="1" dirty="0" smtClean="0"/>
              <a:t>/</a:t>
            </a:r>
            <a:r>
              <a:rPr lang="en-US" sz="1200" b="0" i="1" dirty="0" err="1" smtClean="0"/>
              <a:t>conferenceDisplay.py?confId</a:t>
            </a:r>
            <a:r>
              <a:rPr lang="en-US" sz="1200" b="0" i="1" dirty="0" smtClean="0"/>
              <a:t>=14816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03363"/>
            <a:ext cx="3884797" cy="514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News:</a:t>
            </a:r>
            <a:r>
              <a:rPr lang="zh-CN" altLang="en-US" dirty="0" smtClean="0"/>
              <a:t> 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R</a:t>
            </a:r>
            <a:r>
              <a:rPr lang="zh-CN" altLang="en-US" dirty="0" smtClean="0"/>
              <a:t> 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 </a:t>
            </a:r>
            <a:r>
              <a:rPr lang="en-US" altLang="zh-CN" dirty="0" smtClean="0"/>
              <a:t>D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application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applying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R</a:t>
            </a:r>
            <a:r>
              <a:rPr lang="zh-CN" altLang="en-US" dirty="0" smtClean="0"/>
              <a:t> 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 </a:t>
            </a:r>
            <a:r>
              <a:rPr lang="en-US" altLang="zh-CN" dirty="0" smtClean="0"/>
              <a:t>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Ministry of Science and Technology of the people republic of China (MOST)</a:t>
            </a:r>
          </a:p>
          <a:p>
            <a:pPr lvl="1"/>
            <a:r>
              <a:rPr lang="en-US" altLang="zh-CN" dirty="0" smtClean="0"/>
              <a:t>~32 Million RMB </a:t>
            </a:r>
          </a:p>
          <a:p>
            <a:pPr lvl="1"/>
            <a:r>
              <a:rPr lang="en-US" altLang="zh-CN" dirty="0" smtClean="0"/>
              <a:t> Project leader : Joao Costa </a:t>
            </a:r>
          </a:p>
          <a:p>
            <a:pPr lvl="1"/>
            <a:r>
              <a:rPr lang="en-US" dirty="0" smtClean="0"/>
              <a:t>Application book submitted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efensed last week.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6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1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News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1"/>
            <a:r>
              <a:rPr lang="en-US" dirty="0" smtClean="0"/>
              <a:t>Two possibility: </a:t>
            </a:r>
          </a:p>
          <a:p>
            <a:pPr lvl="2"/>
            <a:r>
              <a:rPr lang="en-US" altLang="zh-CN" dirty="0" smtClean="0"/>
              <a:t>E=240GeV,</a:t>
            </a:r>
            <a:r>
              <a:rPr lang="zh-CN" altLang="en-US" dirty="0" smtClean="0"/>
              <a:t> </a:t>
            </a:r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3T </a:t>
            </a:r>
            <a:r>
              <a:rPr lang="en-US" altLang="zh-CN" dirty="0" smtClean="0"/>
              <a:t>( new default )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</a:t>
            </a:r>
            <a:r>
              <a:rPr lang="zh-CN" altLang="en-US" dirty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160GeV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dirty="0" smtClean="0"/>
              <a:t>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7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dirty="0" smtClean="0"/>
              <a:t>W/Z physics Plan for CDR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cover the prospects of 6-7 key parameters.</a:t>
            </a:r>
          </a:p>
          <a:p>
            <a:r>
              <a:rPr lang="en-US" dirty="0"/>
              <a:t>Text for CDR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dirty="0" smtClean="0"/>
              <a:t>ready</a:t>
            </a:r>
            <a:r>
              <a:rPr lang="zh-CN" altLang="en-US" dirty="0" smtClean="0"/>
              <a:t> </a:t>
            </a:r>
            <a:r>
              <a:rPr lang="en-US" altLang="zh-CN" dirty="0" smtClean="0"/>
              <a:t>soon</a:t>
            </a:r>
          </a:p>
          <a:p>
            <a:r>
              <a:rPr lang="en-US" altLang="zh-CN" dirty="0" smtClean="0"/>
              <a:t>Contributions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welcome</a:t>
            </a:r>
            <a:r>
              <a:rPr lang="zh-CN" alt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" y="3417203"/>
            <a:ext cx="9144000" cy="24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3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Identify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performance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input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support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W/Z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physics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prospect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repeat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3T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magnetic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field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detector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geometry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Afb</a:t>
            </a:r>
            <a:r>
              <a:rPr lang="en-US" altLang="zh-CN" sz="1800" dirty="0" smtClean="0"/>
              <a:t>(l):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lepton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angular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r>
              <a:rPr lang="en-US" altLang="zh-CN" sz="1800" dirty="0" err="1" smtClean="0"/>
              <a:t>R_b</a:t>
            </a:r>
            <a:r>
              <a:rPr lang="en-US" altLang="zh-CN" sz="1800" dirty="0" smtClean="0"/>
              <a:t>: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“B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efficiency”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“</a:t>
            </a:r>
            <a:r>
              <a:rPr lang="en-US" altLang="zh-CN" sz="1800" dirty="0" err="1" smtClean="0"/>
              <a:t>cjet</a:t>
            </a:r>
            <a:r>
              <a:rPr lang="en-US" altLang="zh-CN" sz="1800" dirty="0" smtClean="0"/>
              <a:t>/light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rejection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</a:t>
            </a:r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(direct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approach</a:t>
            </a:r>
            <a:r>
              <a:rPr lang="en-US" altLang="zh-CN" sz="1800" dirty="0"/>
              <a:t>)</a:t>
            </a:r>
            <a:r>
              <a:rPr lang="zh-CN" altLang="en-US" sz="1800" dirty="0" smtClean="0"/>
              <a:t>：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(threshold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scan):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err="1" smtClean="0"/>
              <a:t>N_v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photon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126" y="2852936"/>
            <a:ext cx="3143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73184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40925</TotalTime>
  <Words>227</Words>
  <Application>Microsoft Macintosh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Comic Sans MS</vt:lpstr>
      <vt:lpstr>ＭＳ Ｐゴシック</vt:lpstr>
      <vt:lpstr>仿宋_GB2312</vt:lpstr>
      <vt:lpstr>宋体</vt:lpstr>
      <vt:lpstr>楷体_GB2312</vt:lpstr>
      <vt:lpstr>Arial</vt:lpstr>
      <vt:lpstr>默认主题</vt:lpstr>
      <vt:lpstr>W/Z physics in CDR </vt:lpstr>
      <vt:lpstr>News: CEPC Workshop</vt:lpstr>
      <vt:lpstr>News: CEPC R &amp; D funding application </vt:lpstr>
      <vt:lpstr>Backup </vt:lpstr>
      <vt:lpstr>News </vt:lpstr>
      <vt:lpstr>CEPC W/Z physics Plan for CDR </vt:lpstr>
      <vt:lpstr>Performance input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685</cp:revision>
  <cp:lastPrinted>2018-02-28T07:23:02Z</cp:lastPrinted>
  <dcterms:modified xsi:type="dcterms:W3CDTF">2018-03-26T11:33:23Z</dcterms:modified>
</cp:coreProperties>
</file>