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AFB7-FD10-441E-BCBF-35405F890BF5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575-194B-410A-9124-81A6CCB783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8223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AFB7-FD10-441E-BCBF-35405F890BF5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575-194B-410A-9124-81A6CCB783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223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AFB7-FD10-441E-BCBF-35405F890BF5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575-194B-410A-9124-81A6CCB783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842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AFB7-FD10-441E-BCBF-35405F890BF5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575-194B-410A-9124-81A6CCB783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293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AFB7-FD10-441E-BCBF-35405F890BF5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575-194B-410A-9124-81A6CCB783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328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AFB7-FD10-441E-BCBF-35405F890BF5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575-194B-410A-9124-81A6CCB783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451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AFB7-FD10-441E-BCBF-35405F890BF5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575-194B-410A-9124-81A6CCB783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858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AFB7-FD10-441E-BCBF-35405F890BF5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575-194B-410A-9124-81A6CCB783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363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AFB7-FD10-441E-BCBF-35405F890BF5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575-194B-410A-9124-81A6CCB783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2638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AFB7-FD10-441E-BCBF-35405F890BF5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575-194B-410A-9124-81A6CCB783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8246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AFB7-FD10-441E-BCBF-35405F890BF5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6F575-194B-410A-9124-81A6CCB783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425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9AFB7-FD10-441E-BCBF-35405F890BF5}" type="datetimeFigureOut">
              <a:rPr lang="zh-CN" altLang="en-US" smtClean="0"/>
              <a:t>2018/3/29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6F575-194B-410A-9124-81A6CCB783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231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37810"/>
          </a:xfrm>
        </p:spPr>
        <p:txBody>
          <a:bodyPr>
            <a:normAutofit/>
          </a:bodyPr>
          <a:lstStyle/>
          <a:p>
            <a:r>
              <a:rPr lang="en-US" altLang="zh-CN" sz="4400" dirty="0" smtClean="0"/>
              <a:t>CGEM Unfolded Display</a:t>
            </a:r>
            <a:endParaRPr lang="zh-CN" altLang="en-US" sz="4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858000" cy="1371600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Long </a:t>
            </a:r>
            <a:r>
              <a:rPr lang="en-US" altLang="zh-CN" sz="2000" dirty="0" err="1" smtClean="0"/>
              <a:t>Peixun</a:t>
            </a:r>
            <a:endParaRPr lang="en-US" altLang="zh-CN" sz="2000" dirty="0" smtClean="0"/>
          </a:p>
          <a:p>
            <a:r>
              <a:rPr lang="en-US" altLang="zh-CN" sz="2000" dirty="0" smtClean="0"/>
              <a:t>2018.3.29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5916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CGEM Unfolded </a:t>
            </a:r>
            <a:r>
              <a:rPr lang="en-US" altLang="zh-CN" dirty="0"/>
              <a:t>A</a:t>
            </a:r>
            <a:r>
              <a:rPr lang="en-US" altLang="zh-CN" dirty="0" smtClean="0"/>
              <a:t>ll </a:t>
            </a:r>
            <a:r>
              <a:rPr lang="en-US" altLang="zh-CN" dirty="0"/>
              <a:t>V</a:t>
            </a:r>
            <a:r>
              <a:rPr lang="en-US" altLang="zh-CN" dirty="0" smtClean="0"/>
              <a:t>iew</a:t>
            </a:r>
            <a:endParaRPr lang="zh-CN" altLang="en-US" dirty="0"/>
          </a:p>
        </p:txBody>
      </p:sp>
      <p:pic>
        <p:nvPicPr>
          <p:cNvPr id="11" name="内容占位符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8650" y="1690689"/>
            <a:ext cx="7886700" cy="4710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90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There is no shield problem in Unfolded View, so users can see all strips directly.</a:t>
            </a:r>
          </a:p>
          <a:p>
            <a:r>
              <a:rPr lang="en-US" altLang="zh-CN" dirty="0" smtClean="0"/>
              <a:t>However, it </a:t>
            </a:r>
            <a:r>
              <a:rPr lang="en-US" altLang="zh-CN" dirty="0"/>
              <a:t>is still difficult to distinguish each strip if does not zoom in.</a:t>
            </a:r>
          </a:p>
          <a:p>
            <a:r>
              <a:rPr lang="en-US" altLang="zh-CN" dirty="0" smtClean="0"/>
              <a:t>Actually, users only care fired strips. It will be clear enough if just shows fired strips.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425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About width of CGEM strips</a:t>
            </a:r>
          </a:p>
          <a:p>
            <a:r>
              <a:rPr lang="en-US" altLang="zh-CN" dirty="0" smtClean="0"/>
              <a:t>CGEM unfolded display modes</a:t>
            </a:r>
            <a:endParaRPr lang="en-US" altLang="zh-CN" dirty="0"/>
          </a:p>
          <a:p>
            <a:r>
              <a:rPr lang="en-US" altLang="zh-CN" dirty="0" smtClean="0"/>
              <a:t>CGEM Unfolded </a:t>
            </a:r>
            <a:r>
              <a:rPr lang="en-US" altLang="zh-CN" dirty="0"/>
              <a:t>V</a:t>
            </a:r>
            <a:r>
              <a:rPr lang="en-US" altLang="zh-CN" dirty="0" smtClean="0"/>
              <a:t>iew</a:t>
            </a:r>
          </a:p>
          <a:p>
            <a:r>
              <a:rPr lang="en-US" altLang="zh-CN" dirty="0" smtClean="0"/>
              <a:t>Strips in CGEM unfolded display</a:t>
            </a:r>
          </a:p>
          <a:p>
            <a:r>
              <a:rPr lang="en-US" altLang="zh-CN" dirty="0" smtClean="0"/>
              <a:t>CGEM Unfolded </a:t>
            </a:r>
            <a:r>
              <a:rPr lang="en-US" altLang="zh-CN" dirty="0"/>
              <a:t>A</a:t>
            </a:r>
            <a:r>
              <a:rPr lang="en-US" altLang="zh-CN" dirty="0" smtClean="0"/>
              <a:t>ll View</a:t>
            </a:r>
          </a:p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5682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About width </a:t>
            </a:r>
            <a:r>
              <a:rPr lang="en-US" altLang="zh-CN" dirty="0"/>
              <a:t>CGEM </a:t>
            </a:r>
            <a:r>
              <a:rPr lang="en-US" altLang="zh-CN" dirty="0" smtClean="0"/>
              <a:t>strips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width of X-Strip is </a:t>
            </a:r>
            <a:r>
              <a:rPr lang="en-US" altLang="zh-CN" dirty="0" smtClean="0">
                <a:solidFill>
                  <a:srgbClr val="C00000"/>
                </a:solidFill>
              </a:rPr>
              <a:t>580 </a:t>
            </a:r>
            <a:r>
              <a:rPr lang="en-US" altLang="zh-CN" dirty="0" err="1" smtClean="0">
                <a:solidFill>
                  <a:srgbClr val="C00000"/>
                </a:solidFill>
              </a:rPr>
              <a:t>μm</a:t>
            </a:r>
            <a:r>
              <a:rPr lang="en-US" altLang="zh-CN" dirty="0" smtClean="0"/>
              <a:t>;</a:t>
            </a:r>
          </a:p>
          <a:p>
            <a:r>
              <a:rPr lang="en-US" altLang="zh-CN" dirty="0"/>
              <a:t>T</a:t>
            </a:r>
            <a:r>
              <a:rPr lang="en-US" altLang="zh-CN" dirty="0" smtClean="0"/>
              <a:t>he width of V-Strip is </a:t>
            </a:r>
            <a:r>
              <a:rPr lang="en-US" altLang="zh-CN" dirty="0" smtClean="0">
                <a:solidFill>
                  <a:srgbClr val="C00000"/>
                </a:solidFill>
              </a:rPr>
              <a:t>130 </a:t>
            </a:r>
            <a:r>
              <a:rPr lang="en-US" altLang="zh-CN" dirty="0" err="1" smtClean="0">
                <a:solidFill>
                  <a:srgbClr val="C00000"/>
                </a:solidFill>
              </a:rPr>
              <a:t>μm</a:t>
            </a:r>
            <a:r>
              <a:rPr lang="en-US" altLang="zh-CN" dirty="0" smtClean="0"/>
              <a:t>;</a:t>
            </a:r>
          </a:p>
          <a:p>
            <a:r>
              <a:rPr lang="en-US" altLang="zh-CN" dirty="0" smtClean="0"/>
              <a:t>The pitch of X-Strip is </a:t>
            </a:r>
            <a:r>
              <a:rPr lang="en-US" altLang="zh-CN" dirty="0" smtClean="0">
                <a:solidFill>
                  <a:srgbClr val="002060"/>
                </a:solidFill>
              </a:rPr>
              <a:t>660 </a:t>
            </a:r>
            <a:r>
              <a:rPr lang="en-US" altLang="zh-CN" dirty="0" err="1" smtClean="0">
                <a:solidFill>
                  <a:srgbClr val="002060"/>
                </a:solidFill>
              </a:rPr>
              <a:t>μm</a:t>
            </a:r>
            <a:r>
              <a:rPr lang="en-US" altLang="zh-CN" dirty="0"/>
              <a:t>;</a:t>
            </a:r>
            <a:endParaRPr lang="en-US" altLang="zh-CN" dirty="0" smtClean="0"/>
          </a:p>
          <a:p>
            <a:r>
              <a:rPr lang="en-US" altLang="zh-CN" dirty="0" smtClean="0"/>
              <a:t>The pitch of V-Strip is </a:t>
            </a:r>
            <a:r>
              <a:rPr lang="en-US" altLang="zh-CN" dirty="0" smtClean="0">
                <a:solidFill>
                  <a:srgbClr val="002060"/>
                </a:solidFill>
              </a:rPr>
              <a:t>659 </a:t>
            </a:r>
            <a:r>
              <a:rPr lang="en-US" altLang="zh-CN" dirty="0" err="1" smtClean="0">
                <a:solidFill>
                  <a:srgbClr val="002060"/>
                </a:solidFill>
              </a:rPr>
              <a:t>μm</a:t>
            </a:r>
            <a:r>
              <a:rPr lang="en-US" altLang="zh-CN" dirty="0" smtClean="0"/>
              <a:t>.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030" y="2732808"/>
            <a:ext cx="3996892" cy="386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8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CGEM unfolded display </a:t>
            </a:r>
            <a:r>
              <a:rPr lang="en-US" altLang="zh-CN" dirty="0" smtClean="0"/>
              <a:t>modes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Current </a:t>
            </a:r>
            <a:r>
              <a:rPr lang="en-US" altLang="zh-CN" dirty="0" err="1" smtClean="0"/>
              <a:t>BesVis</a:t>
            </a:r>
            <a:r>
              <a:rPr lang="en-US" altLang="zh-CN" dirty="0" smtClean="0"/>
              <a:t> includes 5 display modes:</a:t>
            </a:r>
          </a:p>
          <a:p>
            <a:pPr lvl="1"/>
            <a:r>
              <a:rPr lang="en-US" altLang="zh-CN" dirty="0" smtClean="0"/>
              <a:t>XY+ZR view,  XY view,  ZR view,  3D view,  All view</a:t>
            </a:r>
          </a:p>
          <a:p>
            <a:endParaRPr lang="en-US" altLang="zh-CN" dirty="0"/>
          </a:p>
          <a:p>
            <a:endParaRPr lang="en-US"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856" y="5343470"/>
            <a:ext cx="1404682" cy="3390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0199" y="2971464"/>
            <a:ext cx="4353994" cy="3205499"/>
          </a:xfrm>
          <a:prstGeom prst="rect">
            <a:avLst/>
          </a:prstGeom>
        </p:spPr>
      </p:pic>
      <p:grpSp>
        <p:nvGrpSpPr>
          <p:cNvPr id="29" name="组合 28"/>
          <p:cNvGrpSpPr/>
          <p:nvPr/>
        </p:nvGrpSpPr>
        <p:grpSpPr>
          <a:xfrm>
            <a:off x="2339538" y="5331367"/>
            <a:ext cx="2369564" cy="639027"/>
            <a:chOff x="2339538" y="5331367"/>
            <a:chExt cx="2369564" cy="639027"/>
          </a:xfrm>
        </p:grpSpPr>
        <p:sp>
          <p:nvSpPr>
            <p:cNvPr id="6" name="矩形 5"/>
            <p:cNvSpPr/>
            <p:nvPr/>
          </p:nvSpPr>
          <p:spPr>
            <a:xfrm>
              <a:off x="4322899" y="5870381"/>
              <a:ext cx="386203" cy="100013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8" name="直接连接符 7"/>
            <p:cNvCxnSpPr/>
            <p:nvPr/>
          </p:nvCxnSpPr>
          <p:spPr>
            <a:xfrm>
              <a:off x="2339538" y="5709539"/>
              <a:ext cx="1983361" cy="260855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>
              <a:off x="2339538" y="5331367"/>
              <a:ext cx="1983361" cy="536632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6756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CGEM unfolded display modes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To draw CGEM unfolded layers, I add 2 extra display modes.</a:t>
            </a:r>
          </a:p>
          <a:p>
            <a:r>
              <a:rPr lang="en-US" altLang="zh-CN" dirty="0" smtClean="0"/>
              <a:t>CGEM Unfolded View</a:t>
            </a:r>
          </a:p>
          <a:p>
            <a:pPr lvl="1"/>
            <a:r>
              <a:rPr lang="en-US" altLang="zh-CN" dirty="0" smtClean="0"/>
              <a:t>Only one layer will be displayed in this view.</a:t>
            </a:r>
          </a:p>
          <a:p>
            <a:pPr lvl="1"/>
            <a:r>
              <a:rPr lang="en-US" altLang="zh-CN" dirty="0" smtClean="0"/>
              <a:t>Users can set which layer will be displayed.</a:t>
            </a:r>
          </a:p>
          <a:p>
            <a:r>
              <a:rPr lang="en-US" altLang="zh-CN" dirty="0" smtClean="0"/>
              <a:t>CGEM Unfolded All View</a:t>
            </a:r>
          </a:p>
          <a:p>
            <a:pPr lvl="1"/>
            <a:r>
              <a:rPr lang="en-US" altLang="zh-CN" dirty="0" smtClean="0"/>
              <a:t>CGEM all three layers will be displayed in this view.</a:t>
            </a:r>
          </a:p>
          <a:p>
            <a:pPr lvl="1"/>
            <a:r>
              <a:rPr lang="en-US" altLang="zh-CN" dirty="0" smtClean="0"/>
              <a:t>Layers will be displayed side by side.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4114800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zh-CN" altLang="en-US" dirty="0"/>
          </a:p>
        </p:txBody>
      </p:sp>
      <p:grpSp>
        <p:nvGrpSpPr>
          <p:cNvPr id="19" name="组合 18"/>
          <p:cNvGrpSpPr/>
          <p:nvPr/>
        </p:nvGrpSpPr>
        <p:grpSpPr>
          <a:xfrm>
            <a:off x="2999510" y="4521770"/>
            <a:ext cx="5198916" cy="1310130"/>
            <a:chOff x="2999510" y="4521770"/>
            <a:chExt cx="5198916" cy="1310130"/>
          </a:xfrm>
        </p:grpSpPr>
        <p:pic>
          <p:nvPicPr>
            <p:cNvPr id="6" name="图片 5" descr="屏幕剪辑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6259" y="4521770"/>
              <a:ext cx="2551482" cy="450262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2999510" y="5462568"/>
              <a:ext cx="2396835" cy="369332"/>
            </a:xfrm>
            <a:prstGeom prst="rect">
              <a:avLst/>
            </a:prstGeom>
            <a:noFill/>
            <a:ln w="19050"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/>
                <a:t>CGEM Unfolded View</a:t>
              </a:r>
              <a:endParaRPr lang="zh-CN" altLang="en-US" dirty="0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518693" y="5462568"/>
              <a:ext cx="2679733" cy="36933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 smtClean="0"/>
                <a:t>CGEM Unfolded All View</a:t>
              </a:r>
              <a:endParaRPr lang="zh-CN" altLang="en-US" dirty="0"/>
            </a:p>
          </p:txBody>
        </p:sp>
        <p:cxnSp>
          <p:nvCxnSpPr>
            <p:cNvPr id="11" name="直接箭头连接符 10"/>
            <p:cNvCxnSpPr>
              <a:stCxn id="12" idx="2"/>
            </p:cNvCxnSpPr>
            <p:nvPr/>
          </p:nvCxnSpPr>
          <p:spPr>
            <a:xfrm flipH="1">
              <a:off x="4732627" y="4972032"/>
              <a:ext cx="534698" cy="490536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矩形 11"/>
            <p:cNvSpPr/>
            <p:nvPr/>
          </p:nvSpPr>
          <p:spPr>
            <a:xfrm>
              <a:off x="5092700" y="4521770"/>
              <a:ext cx="349250" cy="450262"/>
            </a:xfrm>
            <a:prstGeom prst="rect">
              <a:avLst/>
            </a:prstGeom>
            <a:no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矩形 12"/>
            <p:cNvSpPr/>
            <p:nvPr/>
          </p:nvSpPr>
          <p:spPr>
            <a:xfrm>
              <a:off x="5441950" y="4521770"/>
              <a:ext cx="349250" cy="450262"/>
            </a:xfrm>
            <a:prstGeom prst="rect">
              <a:avLst/>
            </a:prstGeom>
            <a:noFill/>
            <a:ln w="190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6" name="直接箭头连接符 15"/>
            <p:cNvCxnSpPr/>
            <p:nvPr/>
          </p:nvCxnSpPr>
          <p:spPr>
            <a:xfrm>
              <a:off x="5616575" y="4972032"/>
              <a:ext cx="405791" cy="490536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1846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CGEM Unfolded </a:t>
            </a:r>
            <a:r>
              <a:rPr lang="en-US" altLang="zh-CN" dirty="0"/>
              <a:t>V</a:t>
            </a:r>
            <a:r>
              <a:rPr lang="en-US" altLang="zh-CN" dirty="0" smtClean="0"/>
              <a:t>iew</a:t>
            </a:r>
            <a:endParaRPr lang="zh-CN" altLang="en-US" dirty="0"/>
          </a:p>
        </p:txBody>
      </p:sp>
      <p:pic>
        <p:nvPicPr>
          <p:cNvPr id="9" name="内容占位符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1491" y="1545073"/>
            <a:ext cx="5620455" cy="413789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194954" y="6005945"/>
            <a:ext cx="6754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Click </a:t>
            </a:r>
            <a:r>
              <a:rPr lang="en-US" altLang="zh-CN" dirty="0" smtClean="0">
                <a:solidFill>
                  <a:srgbClr val="C00000"/>
                </a:solidFill>
              </a:rPr>
              <a:t>[Switch Among </a:t>
            </a:r>
            <a:r>
              <a:rPr lang="en-US" altLang="zh-CN" dirty="0">
                <a:solidFill>
                  <a:srgbClr val="C00000"/>
                </a:solidFill>
              </a:rPr>
              <a:t>P</a:t>
            </a:r>
            <a:r>
              <a:rPr lang="en-US" altLang="zh-CN" dirty="0" smtClean="0">
                <a:solidFill>
                  <a:srgbClr val="C00000"/>
                </a:solidFill>
              </a:rPr>
              <a:t>ads] </a:t>
            </a:r>
            <a:r>
              <a:rPr lang="en-US" altLang="zh-CN" dirty="0" smtClean="0"/>
              <a:t>button to switch display CGEM layer. 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2771776" y="5391150"/>
            <a:ext cx="152400" cy="1428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" name="直接箭头连接符 12"/>
          <p:cNvCxnSpPr>
            <a:stCxn id="11" idx="2"/>
          </p:cNvCxnSpPr>
          <p:nvPr/>
        </p:nvCxnSpPr>
        <p:spPr>
          <a:xfrm flipH="1">
            <a:off x="2828925" y="5534025"/>
            <a:ext cx="19051" cy="585788"/>
          </a:xfrm>
          <a:prstGeom prst="straightConnector1">
            <a:avLst/>
          </a:prstGeom>
          <a:ln w="127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83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Strips in CGEM </a:t>
            </a:r>
            <a:r>
              <a:rPr lang="en-US" altLang="zh-CN" dirty="0" smtClean="0"/>
              <a:t>unfolded </a:t>
            </a:r>
            <a:r>
              <a:rPr lang="en-US" altLang="zh-CN" dirty="0"/>
              <a:t>display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Layer1 X-strips, 1000%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Layer1 V-strips, 1000%</a:t>
            </a:r>
            <a:endParaRPr lang="zh-CN" altLang="en-US" dirty="0"/>
          </a:p>
        </p:txBody>
      </p:sp>
      <p:pic>
        <p:nvPicPr>
          <p:cNvPr id="14" name="内容占位符 13" descr="屏幕剪辑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38" y="2598058"/>
            <a:ext cx="3868737" cy="3498622"/>
          </a:xfrm>
        </p:spPr>
      </p:pic>
      <p:pic>
        <p:nvPicPr>
          <p:cNvPr id="16" name="内容占位符 15" descr="屏幕剪辑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9150" y="2595421"/>
            <a:ext cx="3887788" cy="3503895"/>
          </a:xfrm>
        </p:spPr>
      </p:pic>
    </p:spTree>
    <p:extLst>
      <p:ext uri="{BB962C8B-B14F-4D97-AF65-F5344CB8AC3E}">
        <p14:creationId xmlns:p14="http://schemas.microsoft.com/office/powerpoint/2010/main" val="354712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Strips in CGEM unfolded display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Layer1 X-Strips, 50000%</a:t>
            </a:r>
            <a:endParaRPr lang="zh-CN" altLang="en-US" dirty="0"/>
          </a:p>
        </p:txBody>
      </p:sp>
      <p:pic>
        <p:nvPicPr>
          <p:cNvPr id="9" name="内容占位符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08" y="2505075"/>
            <a:ext cx="3716796" cy="3684588"/>
          </a:xfrm>
        </p:spPr>
      </p:pic>
      <p:sp>
        <p:nvSpPr>
          <p:cNvPr id="6" name="文本占位符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Layer1 V-Strips, 50000%</a:t>
            </a:r>
            <a:endParaRPr lang="zh-CN" altLang="en-US" dirty="0"/>
          </a:p>
        </p:txBody>
      </p:sp>
      <p:pic>
        <p:nvPicPr>
          <p:cNvPr id="10" name="内容占位符 9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1121" y="2505075"/>
            <a:ext cx="3703845" cy="3684588"/>
          </a:xfrm>
        </p:spPr>
      </p:pic>
    </p:spTree>
    <p:extLst>
      <p:ext uri="{BB962C8B-B14F-4D97-AF65-F5344CB8AC3E}">
        <p14:creationId xmlns:p14="http://schemas.microsoft.com/office/powerpoint/2010/main" val="64328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Strips in CGEM unfolded display</a:t>
            </a:r>
            <a:endParaRPr lang="zh-CN" altLang="en-US" dirty="0"/>
          </a:p>
        </p:txBody>
      </p:sp>
      <p:pic>
        <p:nvPicPr>
          <p:cNvPr id="4" name="内容占位符 3" descr="屏幕剪辑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902" y="2060021"/>
            <a:ext cx="4376196" cy="4353678"/>
          </a:xfrm>
        </p:spPr>
      </p:pic>
      <p:sp>
        <p:nvSpPr>
          <p:cNvPr id="5" name="文本框 4"/>
          <p:cNvSpPr txBox="1"/>
          <p:nvPr/>
        </p:nvSpPr>
        <p:spPr>
          <a:xfrm>
            <a:off x="628650" y="1690689"/>
            <a:ext cx="7886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Layer1 X-Strips and V-Strips, 50000%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0365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274</Words>
  <Application>Microsoft Office PowerPoint</Application>
  <PresentationFormat>全屏显示(4:3)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宋体</vt:lpstr>
      <vt:lpstr>Arial</vt:lpstr>
      <vt:lpstr>Calibri</vt:lpstr>
      <vt:lpstr>Calibri Light</vt:lpstr>
      <vt:lpstr>Office 主题</vt:lpstr>
      <vt:lpstr>CGEM Unfolded Display</vt:lpstr>
      <vt:lpstr>Content</vt:lpstr>
      <vt:lpstr>About width CGEM strips</vt:lpstr>
      <vt:lpstr>CGEM unfolded display modes</vt:lpstr>
      <vt:lpstr>CGEM unfolded display modes</vt:lpstr>
      <vt:lpstr>CGEM Unfolded View</vt:lpstr>
      <vt:lpstr>Strips in CGEM unfolded display</vt:lpstr>
      <vt:lpstr>Strips in CGEM unfolded display</vt:lpstr>
      <vt:lpstr>Strips in CGEM unfolded display</vt:lpstr>
      <vt:lpstr>CGEM Unfolded All View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CGEM Unfolded Display</dc:title>
  <dc:creator>LongPeixun</dc:creator>
  <cp:lastModifiedBy>LongPeixun</cp:lastModifiedBy>
  <cp:revision>27</cp:revision>
  <dcterms:created xsi:type="dcterms:W3CDTF">2018-03-27T06:31:43Z</dcterms:created>
  <dcterms:modified xsi:type="dcterms:W3CDTF">2018-03-29T02:47:23Z</dcterms:modified>
</cp:coreProperties>
</file>