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(null)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6"/>
  </p:normalViewPr>
  <p:slideViewPr>
    <p:cSldViewPr snapToGrid="0" snapToObjects="1">
      <p:cViewPr varScale="1">
        <p:scale>
          <a:sx n="90" d="100"/>
          <a:sy n="90" d="100"/>
        </p:scale>
        <p:origin x="23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5278-7800-AF49-91FA-0A8F73B67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088EB7-66B1-E540-A022-55AD70AD56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BE4A9-3262-0744-A028-069A35F21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228B-375F-7E4E-9986-8FC383B43AB0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F49ED-3B93-A14F-88D5-3E2DA438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E1790-2D2D-3C40-8CAA-0BCA6B4A7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7675-A8F5-5F41-A19D-2594C063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8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ECE6A-BD24-A74E-9D58-940AC01C4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54226-BC6A-204B-A104-C84FC65B6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778C3-A8F5-E040-AE0E-464D71B72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228B-375F-7E4E-9986-8FC383B43AB0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14547-8721-0F4E-8511-2325364B1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6E886-4D82-6A48-82F3-91F0EDF5B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7675-A8F5-5F41-A19D-2594C063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2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D498DD-EBCB-EE43-8389-1D446E67EF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8C1D2-5A66-1B45-AAB6-ADA0D1C0B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C2DAF-6BA9-C147-8A60-C80A17621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228B-375F-7E4E-9986-8FC383B43AB0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EAE01-9546-464E-A25A-11EBA82E9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F5573-02CF-5D49-A922-00458C15A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7675-A8F5-5F41-A19D-2594C063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1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87F08-C684-A14E-BCF1-DB96F11F9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B6984-C09C-5746-959D-5BB7ACD44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E69E2-73E7-C449-B655-61B3090CB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228B-375F-7E4E-9986-8FC383B43AB0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C7E46-CC51-4D4A-9F54-CDDA8DF64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4628C-1130-7D49-8C7F-DDA277C7D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7675-A8F5-5F41-A19D-2594C063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FE84F-6167-C64E-8968-05C61C9F6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08FAC-EE1B-6F4F-969D-EE818E08B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FE68A-91F8-E148-BB2C-58CF77B48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228B-375F-7E4E-9986-8FC383B43AB0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EAE6B-74EE-804F-916C-EAEE5AC91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2F2D6-7A79-2345-82D1-6E259A769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7675-A8F5-5F41-A19D-2594C063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27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8746D-7314-564D-810E-AACFC440E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CF024-58B3-3742-AD41-75DF24F38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CEE08E-AC24-7742-AC07-DB97CA5A4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EC0A1-37DD-334A-9B4E-78205B042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228B-375F-7E4E-9986-8FC383B43AB0}" type="datetimeFigureOut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DD481-DBD6-3841-9D34-56CBB9F88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CE3DE-CEB9-9343-91F6-829EEF29F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7675-A8F5-5F41-A19D-2594C063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1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AB247-F7E3-7F40-BA78-A540FCF6A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C8EE0-802A-A04B-BB50-4A506AFF1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6D8F54-A465-F941-B2AD-1C747DECF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DDFFB1-343C-5948-B0E7-4981FAF52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A65021-5747-2D4F-B4DC-BD25A4E1BC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11BBC8-032F-A448-AA69-5F069D3DC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228B-375F-7E4E-9986-8FC383B43AB0}" type="datetimeFigureOut">
              <a:rPr lang="en-US" smtClean="0"/>
              <a:t>4/9/18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345437-1AA2-F244-90EE-F02BCD51E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ED9312-BA86-FD41-AE61-973EF2208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7675-A8F5-5F41-A19D-2594C063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15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6D4D3-A1B9-B74B-8DFE-566D1C43F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D931FD-248A-F54A-80D2-391DD37E2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228B-375F-7E4E-9986-8FC383B43AB0}" type="datetimeFigureOut">
              <a:rPr lang="en-US" smtClean="0"/>
              <a:t>4/9/18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5F18D6-5D4C-C14B-B411-83C785030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EAEE7B-B023-284F-A134-7A89037A5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7675-A8F5-5F41-A19D-2594C063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7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818C54-2A1B-3248-BAED-48EFA6B9E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228B-375F-7E4E-9986-8FC383B43AB0}" type="datetimeFigureOut">
              <a:rPr lang="en-US" smtClean="0"/>
              <a:t>4/9/18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92BDB-E409-8E49-B500-930D44697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FEC11C-1DEC-E643-99F5-A4B22BFFB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7675-A8F5-5F41-A19D-2594C063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3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0D7AD-A68B-6C49-BCBB-9ED55E812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6B022-CAC6-E641-B56F-3D8A74461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D0F39B-749B-1140-A097-0DFB511D6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4FD15-F900-1F4F-9022-1E668504C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228B-375F-7E4E-9986-8FC383B43AB0}" type="datetimeFigureOut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E39C8-C4A8-B546-B0A4-525D6AAB4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A60969-6893-3040-B085-1216101B5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7675-A8F5-5F41-A19D-2594C063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4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558F1-598C-2249-B688-B88981511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84C0AB-B444-5442-AE8E-C7434FCD6A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7C76D5-FFA1-AF42-92FE-CFCC02AF2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E75A5C-6102-C547-AF8B-F25F8DA94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228B-375F-7E4E-9986-8FC383B43AB0}" type="datetimeFigureOut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23CE7-5B31-F743-9891-4FF764084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43719-C515-EE49-995B-C5442F1B0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A7675-A8F5-5F41-A19D-2594C063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9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AC6C9E-6CD6-A94F-8AB2-9CC46DADF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6795D-4A31-FE49-AF50-CEC4A6F38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74E9F-9ADE-464C-9E87-AEA239DCE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228B-375F-7E4E-9986-8FC383B43AB0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D85B7-55B9-FC4E-9F74-D4BB58582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8328B-6094-9041-A3D5-A413A50BE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A7675-A8F5-5F41-A19D-2594C063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0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(null)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D1087-5E95-DA40-9F38-84936A6ECA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</a:t>
            </a:r>
            <a:r>
              <a:rPr lang="en-US" baseline="-25000" dirty="0" err="1"/>
              <a:t>fb</a:t>
            </a:r>
            <a:r>
              <a:rPr lang="en-US" dirty="0"/>
              <a:t>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2866F-2E35-1C46-95C1-5FDA99D301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Mengran Li</a:t>
            </a:r>
          </a:p>
          <a:p>
            <a:pPr algn="r"/>
            <a:r>
              <a:rPr lang="en-US" dirty="0"/>
              <a:t>April. 9 2018</a:t>
            </a:r>
          </a:p>
        </p:txBody>
      </p:sp>
    </p:spTree>
    <p:extLst>
      <p:ext uri="{BB962C8B-B14F-4D97-AF65-F5344CB8AC3E}">
        <p14:creationId xmlns:p14="http://schemas.microsoft.com/office/powerpoint/2010/main" val="2052626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8C1276A-A28A-3A4B-B517-57EAC9BE411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792163"/>
              </a:xfrm>
            </p:spPr>
            <p:txBody>
              <a:bodyPr/>
              <a:lstStyle/>
              <a:p>
                <a:r>
                  <a:rPr lang="en-US" dirty="0"/>
                  <a:t>Cos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8C1276A-A28A-3A4B-B517-57EAC9BE41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792163"/>
              </a:xfrm>
              <a:blipFill>
                <a:blip r:embed="rId2"/>
                <a:stretch>
                  <a:fillRect l="-2292" t="-17460" b="-30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56174C-1BE6-B247-B983-3AFED37367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5418" y="365125"/>
            <a:ext cx="4872038" cy="6758759"/>
          </a:xfrm>
          <a:scene3d>
            <a:camera prst="orthographicFront">
              <a:rot lat="0" lon="0" rev="16200000"/>
            </a:camera>
            <a:lightRig rig="threePt" dir="t"/>
          </a:scene3d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117BDC4-8C18-B944-B5D6-87CF79ED32DE}"/>
                  </a:ext>
                </a:extLst>
              </p:cNvPr>
              <p:cNvSpPr/>
              <p:nvPr/>
            </p:nvSpPr>
            <p:spPr>
              <a:xfrm>
                <a:off x="7572375" y="570378"/>
                <a:ext cx="4388643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1400" dirty="0">
                    <a:solidFill>
                      <a:srgbClr val="000000"/>
                    </a:solidFill>
                    <a:latin typeface="Menlo" panose="020B0609030804020204" pitchFamily="49" charset="0"/>
                  </a:rPr>
                  <a:t>Y=p0+p1x+p2x</a:t>
                </a:r>
                <a:r>
                  <a:rPr lang="en-US" sz="1400" baseline="30000" dirty="0">
                    <a:solidFill>
                      <a:srgbClr val="000000"/>
                    </a:solidFill>
                    <a:latin typeface="Menlo" panose="020B0609030804020204" pitchFamily="49" charset="0"/>
                  </a:rPr>
                  <a:t>2.         </a:t>
                </a:r>
                <a:r>
                  <a:rPr lang="en-US" sz="1400" dirty="0">
                    <a:solidFill>
                      <a:srgbClr val="000000"/>
                    </a:solidFill>
                    <a:latin typeface="Menlo" panose="020B0609030804020204" pitchFamily="49" charset="0"/>
                  </a:rPr>
                  <a:t> Fit with one bin on</a:t>
                </a:r>
              </a:p>
              <a:p>
                <a:pPr algn="r"/>
                <a:r>
                  <a:rPr lang="en-US" sz="1400" dirty="0">
                    <a:solidFill>
                      <a:srgbClr val="000000"/>
                    </a:solidFill>
                    <a:latin typeface="Menlo" panose="020B0609030804020204" pitchFamily="49" charset="0"/>
                  </a:rPr>
                  <a:t> each end excluded </a:t>
                </a:r>
              </a:p>
              <a:p>
                <a:r>
                  <a:rPr lang="en-US" sz="1400" dirty="0">
                    <a:solidFill>
                      <a:srgbClr val="000000"/>
                    </a:solidFill>
                    <a:latin typeface="Menlo" panose="020B0609030804020204" pitchFamily="49" charset="0"/>
                  </a:rPr>
                  <a:t>Minimizer is Linear</a:t>
                </a:r>
              </a:p>
              <a:p>
                <a:r>
                  <a:rPr lang="en-US" sz="1400" dirty="0">
                    <a:solidFill>
                      <a:srgbClr val="000000"/>
                    </a:solidFill>
                    <a:latin typeface="Menlo" panose="020B0609030804020204" pitchFamily="49" charset="0"/>
                  </a:rPr>
                  <a:t>Chi2       =      52.5147</a:t>
                </a:r>
              </a:p>
              <a:p>
                <a:r>
                  <a:rPr lang="en-US" sz="1400" dirty="0" err="1">
                    <a:solidFill>
                      <a:srgbClr val="000000"/>
                    </a:solidFill>
                    <a:latin typeface="Menlo" panose="020B0609030804020204" pitchFamily="49" charset="0"/>
                  </a:rPr>
                  <a:t>NDf</a:t>
                </a:r>
                <a:r>
                  <a:rPr lang="en-US" sz="1400" dirty="0">
                    <a:solidFill>
                      <a:srgbClr val="000000"/>
                    </a:solidFill>
                    <a:latin typeface="Menlo" panose="020B0609030804020204" pitchFamily="49" charset="0"/>
                  </a:rPr>
                  <a:t>        =           35</a:t>
                </a:r>
              </a:p>
              <a:p>
                <a:r>
                  <a:rPr lang="en-US" sz="1400" dirty="0">
                    <a:solidFill>
                      <a:srgbClr val="000000"/>
                    </a:solidFill>
                    <a:latin typeface="Menlo" panose="020B0609030804020204" pitchFamily="49" charset="0"/>
                  </a:rPr>
                  <a:t>p0         =        12381   +/- 28.5433</a:t>
                </a:r>
              </a:p>
              <a:p>
                <a:r>
                  <a:rPr lang="en-US" sz="1400" dirty="0">
                    <a:solidFill>
                      <a:srgbClr val="000000"/>
                    </a:solidFill>
                    <a:latin typeface="Menlo" panose="020B0609030804020204" pitchFamily="49" charset="0"/>
                  </a:rPr>
                  <a:t>p1         =      607.033   +/- 40.3629</a:t>
                </a:r>
              </a:p>
              <a:p>
                <a:r>
                  <a:rPr lang="en-US" sz="1400" dirty="0">
                    <a:solidFill>
                      <a:srgbClr val="000000"/>
                    </a:solidFill>
                    <a:latin typeface="Menlo" panose="020B0609030804020204" pitchFamily="49" charset="0"/>
                  </a:rPr>
                  <a:t>p2         =      12437.8   +/- 80.6132</a:t>
                </a:r>
              </a:p>
              <a:p>
                <a:r>
                  <a:rPr lang="en-US" sz="2000" dirty="0">
                    <a:effectLst/>
                    <a:latin typeface="Calibri" panose="020F0502020204030204" pitchFamily="34" charset="0"/>
                  </a:rPr>
                  <a:t> </a:t>
                </a:r>
              </a:p>
              <a:p>
                <a:r>
                  <a:rPr lang="en-US" sz="2000" dirty="0">
                    <a:effectLst/>
                    <a:latin typeface="Calibri" panose="020F0502020204030204" pitchFamily="34" charset="0"/>
                  </a:rPr>
                  <a:t>2p1/(p0+p2)= 0.049 </a:t>
                </a:r>
                <a14:m>
                  <m:oMath xmlns:m="http://schemas.openxmlformats.org/officeDocument/2006/math">
                    <m:r>
                      <a:rPr lang="en-US" sz="2000">
                        <a:effectLst/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sz="2000" dirty="0">
                    <a:effectLst/>
                    <a:latin typeface="Calibri" panose="020F0502020204030204" pitchFamily="34" charset="0"/>
                  </a:rPr>
                  <a:t> 0.003</a:t>
                </a:r>
              </a:p>
              <a:p>
                <a:r>
                  <a:rPr lang="en-US" sz="2000" dirty="0">
                    <a:effectLst/>
                    <a:latin typeface="Calibri" panose="020F0502020204030204" pitchFamily="34" charset="0"/>
                  </a:rPr>
                  <a:t> </a:t>
                </a:r>
              </a:p>
              <a:p>
                <a:r>
                  <a:rPr lang="en-US" sz="1400" dirty="0">
                    <a:solidFill>
                      <a:srgbClr val="000000"/>
                    </a:solidFill>
                    <a:latin typeface="Menlo" panose="020B0609030804020204" pitchFamily="49" charset="0"/>
                  </a:rPr>
                  <a:t>F=328003</a:t>
                </a:r>
              </a:p>
              <a:p>
                <a:r>
                  <a:rPr lang="en-US" sz="1400" dirty="0">
                    <a:solidFill>
                      <a:srgbClr val="000000"/>
                    </a:solidFill>
                    <a:latin typeface="Menlo" panose="020B0609030804020204" pitchFamily="49" charset="0"/>
                  </a:rPr>
                  <a:t>B=315984</a:t>
                </a:r>
              </a:p>
              <a:p>
                <a:r>
                  <a:rPr lang="en-US" sz="2000" dirty="0">
                    <a:effectLst/>
                    <a:latin typeface="Calibri" panose="020F0502020204030204" pitchFamily="34" charset="0"/>
                  </a:rPr>
                  <a:t> </a:t>
                </a:r>
              </a:p>
              <a:p>
                <a:r>
                  <a:rPr lang="en-US" sz="2000" dirty="0">
                    <a:effectLst/>
                    <a:latin typeface="Calibri" panose="020F0502020204030204" pitchFamily="34" charset="0"/>
                  </a:rPr>
                  <a:t>(F-B)/(F+B)=0.0187</a:t>
                </a: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117BDC4-8C18-B944-B5D6-87CF79ED32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375" y="570378"/>
                <a:ext cx="4388643" cy="3785652"/>
              </a:xfrm>
              <a:prstGeom prst="rect">
                <a:avLst/>
              </a:prstGeom>
              <a:blipFill>
                <a:blip r:embed="rId4"/>
                <a:stretch>
                  <a:fillRect l="-1153" r="-2594" b="-1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653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33</Words>
  <Application>Microsoft Macintosh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Menlo</vt:lpstr>
      <vt:lpstr>Office Theme</vt:lpstr>
      <vt:lpstr>Afb Study</vt:lpstr>
      <vt:lpstr>Cosθ of μ^-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Afb Study</dc:title>
  <dc:creator>Mengran Li</dc:creator>
  <cp:lastModifiedBy>Mengran Li</cp:lastModifiedBy>
  <cp:revision>2</cp:revision>
  <dcterms:created xsi:type="dcterms:W3CDTF">2018-04-09T11:47:02Z</dcterms:created>
  <dcterms:modified xsi:type="dcterms:W3CDTF">2018-04-09T12:00:33Z</dcterms:modified>
</cp:coreProperties>
</file>