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3" r:id="rId6"/>
    <p:sldId id="265" r:id="rId7"/>
    <p:sldId id="261" r:id="rId8"/>
    <p:sldId id="259" r:id="rId9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48" autoAdjust="0"/>
    <p:restoredTop sz="94660" autoAdjust="0"/>
  </p:normalViewPr>
  <p:slideViewPr>
    <p:cSldViewPr>
      <p:cViewPr varScale="1">
        <p:scale>
          <a:sx n="90" d="100"/>
          <a:sy n="90" d="100"/>
        </p:scale>
        <p:origin x="96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8F7AE8-9C67-417F-8160-63D0E0D660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06B54-F9C7-49E2-806D-F3ED2A4D94B3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2CAC0-5363-4EF5-9A43-01D8DE05B600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560" y="1974850"/>
            <a:ext cx="7992888" cy="1358900"/>
          </a:xfrm>
        </p:spPr>
        <p:txBody>
          <a:bodyPr anchor="b"/>
          <a:lstStyle>
            <a:lvl1pPr algn="ctr">
              <a:defRPr sz="4000" i="0" baseline="0"/>
            </a:lvl1pPr>
          </a:lstStyle>
          <a:p>
            <a:endParaRPr lang="de-DE" altLang="en-US" dirty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95675"/>
            <a:ext cx="7493000" cy="1446213"/>
          </a:xfrm>
        </p:spPr>
        <p:txBody>
          <a:bodyPr/>
          <a:lstStyle>
            <a:lvl1pPr marL="0" indent="0" algn="ctr">
              <a:buFontTx/>
              <a:buNone/>
              <a:defRPr lang="en-US" altLang="zh-CN" sz="2000" baseline="0" smtClean="0">
                <a:effectLst/>
              </a:defRPr>
            </a:lvl1pPr>
          </a:lstStyle>
          <a:p>
            <a:endParaRPr lang="de-DE" altLang="en-US" dirty="0" smtClean="0"/>
          </a:p>
          <a:p>
            <a:r>
              <a:rPr lang="de-DE" altLang="en-US" dirty="0" smtClean="0"/>
              <a:t>                                                                                            Long Ji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667000" y="5724525"/>
            <a:ext cx="1400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Arial" charset="0"/>
              <a:buNone/>
            </a:pPr>
            <a:endParaRPr lang="de-DE" sz="2400" noProof="1">
              <a:latin typeface="Myriad Pro" pitchFamily="34" charset="0"/>
            </a:endParaRP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0" y="6492875"/>
            <a:ext cx="9144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1600" b="1" noProof="1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103434" name="Picture 10" descr="xEKUT_WortBildMarke_W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981" y="352425"/>
            <a:ext cx="2806700" cy="727075"/>
          </a:xfrm>
          <a:prstGeom prst="rect">
            <a:avLst/>
          </a:prstGeom>
          <a:noFill/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8976" y="361102"/>
            <a:ext cx="3781296" cy="718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e-DE" dirty="0" smtClean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2018.01@IHEP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2018.01@IHEP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1117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1117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2018.01@IHEP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25914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25914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2018.01@IHEP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467544" y="3861048"/>
            <a:ext cx="4038600" cy="237626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  <p:sp>
        <p:nvSpPr>
          <p:cNvPr id="10" name="Inhaltsplatzhalter 3"/>
          <p:cNvSpPr>
            <a:spLocks noGrp="1"/>
          </p:cNvSpPr>
          <p:nvPr>
            <p:ph sz="half" idx="13"/>
          </p:nvPr>
        </p:nvSpPr>
        <p:spPr>
          <a:xfrm>
            <a:off x="4644008" y="3861048"/>
            <a:ext cx="4038600" cy="237626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8219256" cy="259149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2018.01@IHEP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2"/>
          </p:nvPr>
        </p:nvSpPr>
        <p:spPr>
          <a:xfrm>
            <a:off x="467544" y="3861048"/>
            <a:ext cx="8208912" cy="2376264"/>
          </a:xfrm>
        </p:spPr>
        <p:txBody>
          <a:bodyPr/>
          <a:lstStyle>
            <a:lvl1pPr>
              <a:defRPr sz="2400" baseline="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6372225" cy="6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altLang="en-US" dirty="0" smtClean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endParaRPr lang="en-US" dirty="0" smtClean="0"/>
          </a:p>
        </p:txBody>
      </p:sp>
      <p:pic>
        <p:nvPicPr>
          <p:cNvPr id="102408" name="Picture 8" descr="sEKUT_WortBildMarke_W_RGB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488" y="233363"/>
            <a:ext cx="1752600" cy="458787"/>
          </a:xfrm>
          <a:prstGeom prst="rect">
            <a:avLst/>
          </a:prstGeom>
          <a:noFill/>
        </p:spPr>
      </p:pic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467544" y="6381328"/>
            <a:ext cx="8208963" cy="0"/>
          </a:xfrm>
          <a:prstGeom prst="line">
            <a:avLst/>
          </a:prstGeom>
          <a:noFill/>
          <a:ln w="19050">
            <a:solidFill>
              <a:srgbClr val="A51E37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>
            <a:off x="467544" y="980728"/>
            <a:ext cx="8243887" cy="0"/>
          </a:xfrm>
          <a:prstGeom prst="line">
            <a:avLst/>
          </a:prstGeom>
          <a:noFill/>
          <a:ln w="19050">
            <a:solidFill>
              <a:srgbClr val="B4A069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" name="Textplatzhalter 5"/>
          <p:cNvSpPr txBox="1">
            <a:spLocks/>
          </p:cNvSpPr>
          <p:nvPr/>
        </p:nvSpPr>
        <p:spPr>
          <a:xfrm>
            <a:off x="468313" y="6381328"/>
            <a:ext cx="6048375" cy="3607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2000"/>
            </a:lvl1pPr>
            <a:lvl5pPr>
              <a:buFont typeface="Arial" pitchFamily="34" charset="0"/>
              <a:buChar char="•"/>
              <a:defRPr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51E37"/>
              </a:buClr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6984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altLang="zh-CN" dirty="0" smtClean="0"/>
              <a:t>2018.01@IHEP</a:t>
            </a:r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96336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F7B42E74-A930-4220-A8BA-1C65E46CAD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platzhalter 5"/>
          <p:cNvSpPr txBox="1">
            <a:spLocks/>
          </p:cNvSpPr>
          <p:nvPr userDrawn="1"/>
        </p:nvSpPr>
        <p:spPr>
          <a:xfrm>
            <a:off x="468313" y="6381328"/>
            <a:ext cx="6048375" cy="36078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2000"/>
            </a:lvl1pPr>
            <a:lvl5pPr>
              <a:buFont typeface="Arial" pitchFamily="34" charset="0"/>
              <a:buChar char="•"/>
              <a:defRPr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51E37"/>
              </a:buClr>
              <a:buSzTx/>
              <a:buFontTx/>
              <a:buNone/>
              <a:tabLst/>
              <a:defRPr/>
            </a:pP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6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None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1E37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HXMT observations of Her X-1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365104"/>
            <a:ext cx="7493000" cy="1446213"/>
          </a:xfrm>
        </p:spPr>
        <p:txBody>
          <a:bodyPr/>
          <a:lstStyle/>
          <a:p>
            <a:endParaRPr lang="de-DE" altLang="en-US" dirty="0"/>
          </a:p>
          <a:p>
            <a:r>
              <a:rPr lang="de-DE" altLang="en-US" dirty="0"/>
              <a:t>                                                                                            Long Ji</a:t>
            </a:r>
          </a:p>
          <a:p>
            <a:r>
              <a:rPr lang="en-US" altLang="zh-CN" dirty="0" smtClean="0"/>
              <a:t>                                                                                  2018.1@IHEP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  <p:pic>
        <p:nvPicPr>
          <p:cNvPr id="6" name="内容占位符 5" descr="选区_00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050492"/>
            <a:ext cx="4154306" cy="367689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67544" y="5029064"/>
            <a:ext cx="5015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1, Using all available data</a:t>
            </a:r>
          </a:p>
          <a:p>
            <a:r>
              <a:rPr lang="en-US" altLang="zh-CN" dirty="0" smtClean="0"/>
              <a:t>2, Using the pulse-off phase as the background</a:t>
            </a:r>
            <a:endParaRPr lang="zh-CN" altLang="en-US" dirty="0"/>
          </a:p>
        </p:txBody>
      </p:sp>
      <p:pic>
        <p:nvPicPr>
          <p:cNvPr id="8" name="图片 7" descr="pulse_fi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240" y="1019446"/>
            <a:ext cx="4781916" cy="357848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230705" y="1412776"/>
            <a:ext cx="648072" cy="2808312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00B05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78875" y="1412776"/>
            <a:ext cx="1872208" cy="2808312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932040" y="1050492"/>
            <a:ext cx="15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Phase-on-off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16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CRSFs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  <p:pic>
        <p:nvPicPr>
          <p:cNvPr id="6" name="图片 5" descr="选区_0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513" y="2492896"/>
            <a:ext cx="9151017" cy="180020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8193666" y="3319324"/>
            <a:ext cx="504056" cy="851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>
            <a:off x="8403162" y="4221088"/>
            <a:ext cx="129278" cy="36004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258059" y="4635662"/>
            <a:ext cx="406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Discrepancy between </a:t>
            </a:r>
            <a:r>
              <a:rPr lang="en-US" altLang="zh-CN" dirty="0" err="1" smtClean="0"/>
              <a:t>NuSATR</a:t>
            </a:r>
            <a:r>
              <a:rPr lang="en-US" altLang="zh-CN" dirty="0" smtClean="0"/>
              <a:t>/HXMT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2771800" y="3196556"/>
            <a:ext cx="882625" cy="10558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3161316" y="4293096"/>
            <a:ext cx="129278" cy="36004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017913" y="4724577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Short time variability?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588224" y="3712186"/>
            <a:ext cx="118373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0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Questions: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Is the energy-channel stable in the short time? Yes</a:t>
            </a:r>
          </a:p>
          <a:p>
            <a:pPr lvl="1"/>
            <a:r>
              <a:rPr lang="en-US" altLang="zh-CN" dirty="0" smtClean="0"/>
              <a:t>Any long-term changes? Yes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Try to understand the HE response files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  <p:pic>
        <p:nvPicPr>
          <p:cNvPr id="8" name="图片 7" descr="fitexamp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547519"/>
            <a:ext cx="4594096" cy="3445572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334262" y="5916220"/>
            <a:ext cx="435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 spectrum of the radiative source (Am)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21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Questions: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Is the energy-channel stable in the short time? Yes</a:t>
            </a:r>
          </a:p>
          <a:p>
            <a:pPr lvl="1"/>
            <a:r>
              <a:rPr lang="en-US" altLang="zh-CN" dirty="0" smtClean="0"/>
              <a:t>Any long-term changes? Yes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Try to understand the HE response files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  <p:pic>
        <p:nvPicPr>
          <p:cNvPr id="10" name="图片 9" descr="Chann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564904"/>
            <a:ext cx="4257040" cy="3192780"/>
          </a:xfrm>
          <a:prstGeom prst="rect">
            <a:avLst/>
          </a:prstGeom>
        </p:spPr>
      </p:pic>
      <p:pic>
        <p:nvPicPr>
          <p:cNvPr id="11" name="图片 10" descr="sigm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60" y="2564904"/>
            <a:ext cx="4382770" cy="328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Questions: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altLang="zh-CN" dirty="0" smtClean="0"/>
              <a:t>Can this have a significant influence on the detection of the CRSF?  No</a:t>
            </a:r>
          </a:p>
          <a:p>
            <a:pPr lvl="1"/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Try to understand the HE response files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  <p:pic>
        <p:nvPicPr>
          <p:cNvPr id="8" name="图片 7" descr="选区_0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74" y="2636912"/>
            <a:ext cx="8800052" cy="3168352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272786" y="3943689"/>
            <a:ext cx="8784976" cy="360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913766" y="5927487"/>
            <a:ext cx="750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We need more monitoring to verify the short time changes of the CRSF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60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discrepancy between </a:t>
            </a:r>
            <a:r>
              <a:rPr lang="en-US" altLang="zh-CN" dirty="0" err="1" smtClean="0"/>
              <a:t>NuSTAR</a:t>
            </a:r>
            <a:r>
              <a:rPr lang="en-US" altLang="zh-CN" dirty="0" smtClean="0"/>
              <a:t> and HXMT</a:t>
            </a:r>
          </a:p>
          <a:p>
            <a:pPr lvl="1"/>
            <a:r>
              <a:rPr lang="en-US" altLang="zh-CN" dirty="0" smtClean="0"/>
              <a:t>The results of HXMT are systematically ~1keV larger than </a:t>
            </a:r>
            <a:r>
              <a:rPr lang="en-US" altLang="zh-CN" dirty="0" err="1" smtClean="0"/>
              <a:t>NuSTAR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Does not due to the difference between averaged and ‘POP’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spectra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Try to understand the HE response files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131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2E74-A930-4220-A8BA-1C65E46CAD3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2018.01@IHEP</a:t>
            </a:r>
            <a:endParaRPr lang="en-US" altLang="zh-CN" dirty="0" smtClean="0"/>
          </a:p>
        </p:txBody>
      </p:sp>
      <p:pic>
        <p:nvPicPr>
          <p:cNvPr id="6" name="图片 5" descr="选区_0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24011"/>
            <a:ext cx="4690864" cy="373529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73387" y="5399132"/>
            <a:ext cx="913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Strong residuals at low energies, the </a:t>
            </a:r>
            <a:r>
              <a:rPr lang="en-US" altLang="zh-CN" dirty="0" smtClean="0"/>
              <a:t>LE</a:t>
            </a:r>
            <a:r>
              <a:rPr lang="en-US" altLang="zh-CN" dirty="0"/>
              <a:t>/</a:t>
            </a:r>
            <a:r>
              <a:rPr lang="en-US" altLang="zh-CN" dirty="0" smtClean="0"/>
              <a:t>ME </a:t>
            </a:r>
            <a:r>
              <a:rPr lang="en-US" altLang="zh-CN" dirty="0" smtClean="0"/>
              <a:t>response files should be further </a:t>
            </a:r>
            <a:r>
              <a:rPr lang="en-US" altLang="zh-CN" dirty="0"/>
              <a:t>improved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709947" y="407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53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_PPT_Design">
  <a:themeElements>
    <a:clrScheme name="Benutzerdefiniertes Design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新罗马雅黑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enutzerdefiniertes Design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RA_PPT_Design</Template>
  <TotalTime>8179</TotalTime>
  <Words>197</Words>
  <Application>Microsoft Office PowerPoint</Application>
  <PresentationFormat>全屏显示(4:3)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微软雅黑</vt:lpstr>
      <vt:lpstr>Arial</vt:lpstr>
      <vt:lpstr>Myriad Pro</vt:lpstr>
      <vt:lpstr>Times New Roman</vt:lpstr>
      <vt:lpstr>RA_PPT_Design</vt:lpstr>
      <vt:lpstr>HXMT observations of Her X-1</vt:lpstr>
      <vt:lpstr>Data analysis</vt:lpstr>
      <vt:lpstr>Summary of CRSFs</vt:lpstr>
      <vt:lpstr>Try to understand the HE response files</vt:lpstr>
      <vt:lpstr>Try to understand the HE response files</vt:lpstr>
      <vt:lpstr>Try to understand the HE response files</vt:lpstr>
      <vt:lpstr>Try to understand the HE response files</vt:lpstr>
      <vt:lpstr>PowerPoint 演示文稿</vt:lpstr>
    </vt:vector>
  </TitlesOfParts>
  <Company>Uni Tübingen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Andreas Zell</dc:creator>
  <cp:lastModifiedBy> </cp:lastModifiedBy>
  <cp:revision>2452</cp:revision>
  <dcterms:created xsi:type="dcterms:W3CDTF">2008-09-17T08:00:54Z</dcterms:created>
  <dcterms:modified xsi:type="dcterms:W3CDTF">2018-04-11T09:45:12Z</dcterms:modified>
</cp:coreProperties>
</file>