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31" r:id="rId3"/>
    <p:sldId id="369" r:id="rId4"/>
    <p:sldId id="450" r:id="rId5"/>
    <p:sldId id="337" r:id="rId6"/>
    <p:sldId id="403" r:id="rId7"/>
    <p:sldId id="433" r:id="rId8"/>
    <p:sldId id="435" r:id="rId9"/>
    <p:sldId id="436" r:id="rId10"/>
    <p:sldId id="437" r:id="rId11"/>
    <p:sldId id="441" r:id="rId12"/>
    <p:sldId id="442" r:id="rId13"/>
    <p:sldId id="453" r:id="rId14"/>
    <p:sldId id="447" r:id="rId15"/>
    <p:sldId id="443" r:id="rId16"/>
    <p:sldId id="444" r:id="rId17"/>
    <p:sldId id="448" r:id="rId18"/>
    <p:sldId id="449" r:id="rId19"/>
    <p:sldId id="452" r:id="rId20"/>
    <p:sldId id="451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04" autoAdjust="0"/>
  </p:normalViewPr>
  <p:slideViewPr>
    <p:cSldViewPr>
      <p:cViewPr>
        <p:scale>
          <a:sx n="76" d="100"/>
          <a:sy n="76" d="100"/>
        </p:scale>
        <p:origin x="-120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1982D-AF8F-43CE-95B7-00C2D2CBB7C5}" type="datetimeFigureOut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5EE7E-8852-4195-91BF-4D8C4711EA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24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5EE7E-8852-4195-91BF-4D8C4711EA5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multiply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5EE7E-8852-4195-91BF-4D8C4711EA5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83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germanium</a:t>
            </a:r>
          </a:p>
          <a:p>
            <a:pPr fontAlgn="ctr"/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dʒɝ'menɪəm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fontAlgn="ctr"/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plot shows the…</a:t>
            </a:r>
          </a:p>
          <a:p>
            <a:pPr fontAlgn="ctr"/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one shows the efficiency 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comparaison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MC and experiment result.</a:t>
            </a:r>
          </a:p>
          <a:p>
            <a:pPr fontAlgn="ctr"/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ctr"/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orbit, we have use the Pulsars to calibrate the response in order to decrease the influence of background model.</a:t>
            </a:r>
          </a:p>
          <a:p>
            <a:pPr fontAlgn="ctr"/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our method is the pulse on minus pulse off.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5EE7E-8852-4195-91BF-4D8C4711EA5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76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6453826"/>
            <a:ext cx="2133600" cy="365125"/>
          </a:xfrm>
        </p:spPr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49CA-809A-4B38-B57B-782F9CA449F8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C731-26D8-4522-AD97-DD161A5472CB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 userDrawn="1"/>
        </p:nvSpPr>
        <p:spPr>
          <a:xfrm>
            <a:off x="0" y="-13731"/>
            <a:ext cx="9144000" cy="10527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b="1" dirty="0">
              <a:solidFill>
                <a:srgbClr val="FFFF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3223"/>
            <a:ext cx="8157592" cy="96750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zh-CN" altLang="en-US" sz="48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6473595"/>
            <a:ext cx="2133600" cy="365125"/>
          </a:xfrm>
        </p:spPr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3915-E924-4103-BF49-30D74A5D2B1C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A655-D78E-4DBF-B098-06DD63CE91E2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DFF1-792A-4085-BBE9-2C1383498C9F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AB19-818C-446C-BFC3-F63974EAB2C1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7B8-1642-4EE5-8C38-6BACFEB9953C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2C6B-AF60-4211-81DE-5D7B881C33A8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AE4-3826-48F4-827C-DD5A9CCF57DB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E0097-6D4C-4214-9BA6-BCBEE0F183B1}" type="datetime1">
              <a:rPr lang="zh-CN" altLang="en-US" smtClean="0"/>
              <a:pPr/>
              <a:t>2018-4-10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7500-32E3-43BD-851A-62E428A68F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Program%20Files%20(x86)\Youdao\Dict\7.5.0.0\resultui\dict\%3fkeyword=function" TargetMode="External"/><Relationship Id="rId5" Type="http://schemas.openxmlformats.org/officeDocument/2006/relationships/hyperlink" Target="file:///C:\Program%20Files%20(x86)\Youdao\Dict\7.5.0.0\resultui\dict\%3fkeyword=empirical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250074"/>
            <a:ext cx="9144000" cy="1728192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In orbit calibration of Insight-HXMT</a:t>
            </a:r>
            <a:endParaRPr lang="zh-CN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9749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LI Xiaobo</a:t>
            </a:r>
          </a:p>
          <a:p>
            <a:r>
              <a:rPr lang="en-US" altLang="zh-CN" dirty="0" smtClean="0"/>
              <a:t>2018-04-01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30194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1"/>
    </mc:Choice>
    <mc:Fallback xmlns="">
      <p:transition spd="slow" advTm="212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Crab pulsar fit results of 17 </a:t>
            </a:r>
            <a:r>
              <a:rPr lang="en-US" altLang="zh-CN" dirty="0" err="1" smtClean="0"/>
              <a:t>NaI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45716" y="1369052"/>
            <a:ext cx="4490780" cy="2125247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48868" y="3789040"/>
            <a:ext cx="4284476" cy="2232248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9494" y="1340768"/>
            <a:ext cx="4318489" cy="2952328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467544" y="4509120"/>
            <a:ext cx="3456384" cy="2232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621166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Real ARF revision? Correlated to the input Crab pulse-on spectrum?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00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ME: Verification of </a:t>
            </a:r>
            <a:r>
              <a:rPr lang="en-US" altLang="zh-CN" sz="3600" dirty="0"/>
              <a:t>FWHM</a:t>
            </a:r>
            <a:r>
              <a:rPr lang="en-US" altLang="zh-CN" sz="3600" dirty="0" smtClean="0"/>
              <a:t> and EC in </a:t>
            </a:r>
            <a:r>
              <a:rPr lang="en-US" altLang="zh-CN" sz="3600" dirty="0"/>
              <a:t>orbit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97152"/>
            <a:ext cx="4978896" cy="1872208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The pixels carried </a:t>
            </a:r>
            <a:r>
              <a:rPr lang="en-US" altLang="zh-CN" baseline="30000" dirty="0" smtClean="0"/>
              <a:t>241</a:t>
            </a:r>
            <a:r>
              <a:rPr lang="en-US" altLang="zh-CN" dirty="0" smtClean="0"/>
              <a:t>Am in orbit can also be used to estimate the change of  FWHM in orbit. FWHM is almost same with ground.</a:t>
            </a:r>
          </a:p>
          <a:p>
            <a:r>
              <a:rPr lang="en-US" altLang="zh-CN" dirty="0" smtClean="0"/>
              <a:t>The RMF of ME is same as on ground.</a:t>
            </a:r>
          </a:p>
          <a:p>
            <a:r>
              <a:rPr lang="en-US" altLang="zh-CN" dirty="0" smtClean="0"/>
              <a:t>The EC is almost same as on ground using the Ag line in orbit.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5" name="图片 4" descr="cali1spec"/>
          <p:cNvPicPr/>
          <p:nvPr/>
        </p:nvPicPr>
        <p:blipFill>
          <a:blip r:embed="rId2"/>
          <a:stretch>
            <a:fillRect/>
          </a:stretch>
        </p:blipFill>
        <p:spPr>
          <a:xfrm>
            <a:off x="451560" y="1340768"/>
            <a:ext cx="4032448" cy="3024004"/>
          </a:xfrm>
          <a:prstGeom prst="rect">
            <a:avLst/>
          </a:prstGeom>
        </p:spPr>
      </p:pic>
      <p:pic>
        <p:nvPicPr>
          <p:cNvPr id="6" name="图片 5" descr="cali7spec"/>
          <p:cNvPicPr/>
          <p:nvPr/>
        </p:nvPicPr>
        <p:blipFill>
          <a:blip r:embed="rId3"/>
          <a:stretch>
            <a:fillRect/>
          </a:stretch>
        </p:blipFill>
        <p:spPr>
          <a:xfrm>
            <a:off x="4483998" y="1268760"/>
            <a:ext cx="4536504" cy="3134524"/>
          </a:xfrm>
          <a:prstGeom prst="rect">
            <a:avLst/>
          </a:prstGeom>
        </p:spPr>
      </p:pic>
      <p:pic>
        <p:nvPicPr>
          <p:cNvPr id="7" name="图片 6" descr="C:\Users\LI Xiaobo\Documents\Tencent Files\32411416\Image\C2C\RW_I8UH6HTH_$(K9]XTRZ(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8788"/>
            <a:ext cx="2736304" cy="2075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2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ME: ARF calibration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4680520" cy="316835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364088" y="1844824"/>
            <a:ext cx="3460118" cy="3146048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4365104"/>
            <a:ext cx="446449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LE: ARF Calibration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8860" y="1568872"/>
            <a:ext cx="4824536" cy="348046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138400" y="2941960"/>
            <a:ext cx="3970104" cy="30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Fit of Crab pulsar using the new ARF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3305" y="5745558"/>
            <a:ext cx="7787208" cy="680939"/>
          </a:xfrm>
        </p:spPr>
        <p:txBody>
          <a:bodyPr/>
          <a:lstStyle/>
          <a:p>
            <a:r>
              <a:rPr lang="en-US" altLang="zh-CN" dirty="0" smtClean="0"/>
              <a:t>Fix the parameters of Crab pulsar.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1093"/>
            <a:ext cx="5760640" cy="429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LE: </a:t>
            </a:r>
            <a:r>
              <a:rPr lang="en-US" altLang="zh-CN" dirty="0"/>
              <a:t>Verification of EC in orbit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1584176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Use the EC underground to convert the PHA spectrum of </a:t>
            </a:r>
            <a:r>
              <a:rPr lang="en-US" altLang="zh-CN" dirty="0" err="1" smtClean="0"/>
              <a:t>CasA</a:t>
            </a:r>
            <a:r>
              <a:rPr lang="en-US" altLang="zh-CN" dirty="0" smtClean="0"/>
              <a:t> to PI spectrum (black dot).</a:t>
            </a:r>
            <a:r>
              <a:rPr lang="en-US" altLang="zh-CN" dirty="0"/>
              <a:t> The background has not  subtracted from the PI spectrum.</a:t>
            </a:r>
            <a:endParaRPr lang="zh-CN" altLang="en-US" dirty="0"/>
          </a:p>
          <a:p>
            <a:r>
              <a:rPr lang="en-US" altLang="zh-CN" dirty="0" smtClean="0"/>
              <a:t>Use </a:t>
            </a:r>
            <a:r>
              <a:rPr lang="en-US" altLang="zh-CN" dirty="0" err="1" smtClean="0"/>
              <a:t>CasA</a:t>
            </a:r>
            <a:r>
              <a:rPr lang="en-US" altLang="zh-CN" dirty="0" smtClean="0"/>
              <a:t> model convoluted the RMF and ARF to fit the PI spectrum. </a:t>
            </a:r>
          </a:p>
          <a:p>
            <a:r>
              <a:rPr lang="en-US" altLang="zh-CN" dirty="0" smtClean="0"/>
              <a:t>The difference of the full peak energy with the incident energy in RMF will be very small.(&lt;0.2eV).</a:t>
            </a:r>
          </a:p>
          <a:p>
            <a:r>
              <a:rPr lang="en-US" altLang="zh-CN" dirty="0" smtClean="0"/>
              <a:t>The EC in orbit has been changed or the input </a:t>
            </a:r>
            <a:r>
              <a:rPr lang="en-US" altLang="zh-CN" dirty="0" err="1" smtClean="0"/>
              <a:t>Cas</a:t>
            </a:r>
            <a:r>
              <a:rPr lang="en-US" altLang="zh-CN" dirty="0" smtClean="0"/>
              <a:t> A spectrum?.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 descr="C:\Users\LI Xiaobo\Documents\My Knowledge\temp\18a931ab-1479-41e7-8483-b534c44e72c8\128\index_files\ed9d0cdb-a6f8-4915-bec9-43f4f6494fa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2813"/>
            <a:ext cx="4498776" cy="314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LI Xiaobo\Documents\My Knowledge\temp\18a931ab-1479-41e7-8483-b534c44e72c8\128\index_files\0b744fea-a060-4218-9d16-5918aa1c8c6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31822"/>
            <a:ext cx="3811315" cy="340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72008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For every CCD, we used the Si (1.87keV) and S(2.46keV) to update the EC relation.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400882"/>
            <a:ext cx="4104456" cy="3216027"/>
          </a:xfrm>
          <a:prstGeom prst="rect">
            <a:avLst/>
          </a:prstGeom>
        </p:spPr>
      </p:pic>
      <p:pic>
        <p:nvPicPr>
          <p:cNvPr id="6" name="图片 5" descr="C:\Users\LI Xiaobo\Documents\My Knowledge\temp\18a931ab-1479-41e7-8483-b534c44e72c8\128\index_files\05a38fc9-880a-426a-8ed7-a2491ea11bf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0882"/>
            <a:ext cx="4104456" cy="297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Pulsar of SwfitJ0243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085615" cy="451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78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Pulsar of Her X-1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0" y="2095278"/>
            <a:ext cx="4269674" cy="31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157" y="2204864"/>
            <a:ext cx="4149323" cy="304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19888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Her X-1</a:t>
            </a:r>
            <a:r>
              <a:rPr lang="zh-CN" altLang="en-US" sz="1200" dirty="0"/>
              <a:t> </a:t>
            </a:r>
            <a:r>
              <a:rPr lang="en-US" altLang="zh-CN" sz="1200" dirty="0" smtClean="0"/>
              <a:t>3th observation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5433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51720" y="23488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Backup slides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719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HE calibration	</a:t>
            </a:r>
          </a:p>
          <a:p>
            <a:r>
              <a:rPr lang="en-US" altLang="zh-CN" dirty="0" smtClean="0"/>
              <a:t>ME calibration</a:t>
            </a:r>
          </a:p>
          <a:p>
            <a:r>
              <a:rPr lang="en-US" altLang="zh-CN" dirty="0" smtClean="0"/>
              <a:t>LE calibration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Crab nebular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0811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EC below 1.8keV and more than 6keV has to be verified.</a:t>
            </a:r>
          </a:p>
          <a:p>
            <a:r>
              <a:rPr lang="en-US" altLang="zh-CN" dirty="0" smtClean="0"/>
              <a:t>Then the ARF will be adjusted.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1412776"/>
            <a:ext cx="5256584" cy="36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HE</a:t>
            </a:r>
            <a:r>
              <a:rPr lang="en-US" altLang="zh-CN" sz="4000" dirty="0"/>
              <a:t>/</a:t>
            </a:r>
            <a:r>
              <a:rPr lang="en-US" altLang="zh-CN" sz="4000" dirty="0" err="1" smtClean="0"/>
              <a:t>NaI</a:t>
            </a:r>
            <a:r>
              <a:rPr lang="en-US" altLang="zh-CN" sz="4000" dirty="0" smtClean="0"/>
              <a:t>: Energy-Channel Calibration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7079" y="5085184"/>
            <a:ext cx="8424936" cy="1296144"/>
          </a:xfrm>
        </p:spPr>
        <p:txBody>
          <a:bodyPr>
            <a:noAutofit/>
          </a:bodyPr>
          <a:lstStyle/>
          <a:p>
            <a:r>
              <a:rPr lang="en-US" altLang="zh-CN" sz="2200" dirty="0" smtClean="0"/>
              <a:t>Four lines can be found in blank sky observation. They will be used as the EC and energy resolution calibration.</a:t>
            </a:r>
          </a:p>
          <a:p>
            <a:r>
              <a:rPr lang="en-US" altLang="zh-CN" sz="2200" dirty="0" smtClean="0"/>
              <a:t>191keV line will be used to monitor the long stability of EC relation.</a:t>
            </a:r>
          </a:p>
          <a:p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zh-CN" altLang="en-US" sz="2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9" y="1988840"/>
            <a:ext cx="3202793" cy="208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LI Xiaobo\Documents\My Knowledge\temp\bb6fed63-61b2-4c95-a82d-f576fedda163\128\index_files\92b0a51d-ebe6-4b6a-a3c0-0f65e64eb7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5616624" cy="31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HE/</a:t>
            </a:r>
            <a:r>
              <a:rPr lang="en-US" altLang="zh-CN" dirty="0" err="1" smtClean="0"/>
              <a:t>NaI</a:t>
            </a:r>
            <a:r>
              <a:rPr lang="en-US" altLang="zh-CN" dirty="0" smtClean="0"/>
              <a:t>: ARF Calibration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304" y="3789040"/>
            <a:ext cx="8219256" cy="2121099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Crab: the standard X-ray candle with X-ray satellites</a:t>
            </a:r>
          </a:p>
          <a:p>
            <a:r>
              <a:rPr lang="en-US" altLang="zh-CN" dirty="0" smtClean="0"/>
              <a:t>We use the crab pulsar to calibrate the ARF in order to avoid the influence of background.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4" y="1772816"/>
            <a:ext cx="8039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304" y="119849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Exposure time(</a:t>
            </a:r>
            <a:r>
              <a:rPr lang="en-US" altLang="zh-CN" dirty="0" err="1" smtClean="0">
                <a:solidFill>
                  <a:srgbClr val="FF0000"/>
                </a:solidFill>
              </a:rPr>
              <a:t>ks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8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ARF</a:t>
            </a:r>
            <a:r>
              <a:rPr lang="zh-CN" altLang="en-US" sz="4400" dirty="0"/>
              <a:t> </a:t>
            </a:r>
            <a:r>
              <a:rPr lang="en-US" altLang="zh-CN" sz="4400" dirty="0" smtClean="0"/>
              <a:t>calibration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79913" y="112474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Pulse off: 0.6-0.8; Pulse On-Pulse off: 1-5*(0.6-0.8)</a:t>
            </a:r>
            <a:endParaRPr lang="zh-CN" altLang="en-US" sz="2400" dirty="0"/>
          </a:p>
        </p:txBody>
      </p:sp>
      <p:pic>
        <p:nvPicPr>
          <p:cNvPr id="4103" name="Picture 7" descr="带HVT eff MC和data与不带HVT对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3671" r="6505"/>
          <a:stretch>
            <a:fillRect/>
          </a:stretch>
        </p:blipFill>
        <p:spPr bwMode="auto">
          <a:xfrm>
            <a:off x="251520" y="1556792"/>
            <a:ext cx="3514185" cy="24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874453"/>
            <a:ext cx="4248472" cy="30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36690" y="2380238"/>
            <a:ext cx="322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Pulse profile of Crab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07881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Full Peak Efficiency of </a:t>
            </a:r>
            <a:r>
              <a:rPr lang="en-US" altLang="zh-CN" dirty="0" err="1" smtClean="0">
                <a:solidFill>
                  <a:srgbClr val="FF0000"/>
                </a:solidFill>
              </a:rPr>
              <a:t>NaI</a:t>
            </a:r>
            <a:r>
              <a:rPr lang="en-US" altLang="zh-CN" dirty="0" smtClean="0">
                <a:solidFill>
                  <a:srgbClr val="FF0000"/>
                </a:solidFill>
              </a:rPr>
              <a:t> detectors with or without ACD on ground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157592" cy="967505"/>
          </a:xfrm>
        </p:spPr>
        <p:txBody>
          <a:bodyPr>
            <a:noAutofit/>
          </a:bodyPr>
          <a:lstStyle/>
          <a:p>
            <a:r>
              <a:rPr lang="en-US" altLang="zh-CN" sz="4400" dirty="0" smtClean="0"/>
              <a:t>Spectrum fit of Crab pulsar</a:t>
            </a:r>
            <a:r>
              <a:rPr lang="zh-CN" altLang="en-US" sz="4400" dirty="0" smtClean="0"/>
              <a:t>：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2369" y="11041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RXTE/PCA and HEXTE 2011 obs.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7770" y="1187460"/>
            <a:ext cx="275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Insight-HXMT/HE 2017 obs.</a:t>
            </a:r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65" y="1952574"/>
            <a:ext cx="3829793" cy="27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0384"/>
            <a:ext cx="4528805" cy="118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 l="1281" t="11963" r="16400" b="4831"/>
          <a:stretch>
            <a:fillRect/>
          </a:stretch>
        </p:blipFill>
        <p:spPr bwMode="auto">
          <a:xfrm>
            <a:off x="467544" y="1639587"/>
            <a:ext cx="4320480" cy="30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3223"/>
            <a:ext cx="8568952" cy="967505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The influence of energy resolution</a:t>
            </a:r>
            <a:r>
              <a:rPr lang="zh-CN" altLang="en-US" sz="4400" dirty="0" smtClean="0"/>
              <a:t>：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72408" cy="30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846" y="3573016"/>
            <a:ext cx="104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Res on ground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691680" y="3834626"/>
            <a:ext cx="360040" cy="98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340768"/>
            <a:ext cx="3982777" cy="3105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144" y="4581128"/>
            <a:ext cx="2448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Black: </a:t>
            </a:r>
            <a:r>
              <a:rPr lang="en-US" altLang="zh-CN" dirty="0" err="1" smtClean="0"/>
              <a:t>kres</a:t>
            </a:r>
            <a:r>
              <a:rPr lang="en-US" altLang="zh-CN" dirty="0" smtClean="0"/>
              <a:t>=1</a:t>
            </a:r>
          </a:p>
          <a:p>
            <a:r>
              <a:rPr lang="en-US" altLang="zh-CN" dirty="0" smtClean="0"/>
              <a:t>Red: </a:t>
            </a:r>
            <a:r>
              <a:rPr lang="en-US" altLang="zh-CN" dirty="0" err="1" smtClean="0"/>
              <a:t>kres</a:t>
            </a:r>
            <a:r>
              <a:rPr lang="en-US" altLang="zh-CN" dirty="0" smtClean="0"/>
              <a:t>=1.5</a:t>
            </a:r>
          </a:p>
          <a:p>
            <a:r>
              <a:rPr lang="en-US" altLang="zh-CN" dirty="0" smtClean="0"/>
              <a:t>Green: </a:t>
            </a:r>
            <a:r>
              <a:rPr lang="en-US" altLang="zh-CN" dirty="0" err="1" smtClean="0"/>
              <a:t>kres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8356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Fix the parameters of Crab pulsar from RXTE, residual of HE changed little at different Res in RMF.</a:t>
            </a:r>
          </a:p>
        </p:txBody>
      </p:sp>
    </p:spTree>
    <p:extLst>
      <p:ext uri="{BB962C8B-B14F-4D97-AF65-F5344CB8AC3E}">
        <p14:creationId xmlns:p14="http://schemas.microsoft.com/office/powerpoint/2010/main" val="3002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ARF adjustment in orbit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268760"/>
            <a:ext cx="28003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91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1" y="3861048"/>
            <a:ext cx="4924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394166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A </a:t>
            </a:r>
            <a:r>
              <a:rPr lang="en-US" altLang="zh-CN" dirty="0">
                <a:hlinkClick r:id="rId5" action="ppaction://hlinkfile"/>
              </a:rPr>
              <a:t>empirical </a:t>
            </a:r>
            <a:r>
              <a:rPr lang="en-US" altLang="zh-CN" dirty="0">
                <a:hlinkClick r:id="rId6" action="ppaction://hlinkfile"/>
              </a:rPr>
              <a:t>function </a:t>
            </a:r>
            <a:r>
              <a:rPr lang="en-US" altLang="zh-CN" dirty="0" smtClean="0"/>
              <a:t>f(E) has been introduced to modify the ARF.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new ARF will be:  ARF*f(E)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331476"/>
            <a:ext cx="275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RMF: M*N matrix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613844" y="5346984"/>
            <a:ext cx="557982" cy="6022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7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ARF of HE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7500-32E3-43BD-851A-62E428A68FC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84907"/>
            <a:ext cx="4707021" cy="18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5185"/>
            <a:ext cx="3456384" cy="309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1340768"/>
            <a:ext cx="4464496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52292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</a:t>
            </a:r>
            <a:r>
              <a:rPr lang="en-US" altLang="zh-CN" dirty="0" smtClean="0">
                <a:solidFill>
                  <a:srgbClr val="FF0000"/>
                </a:solidFill>
              </a:rPr>
              <a:t>(E) is quadratic function of two segment.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@33.17keV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85033</TotalTime>
  <Words>459</Words>
  <Application>Microsoft Office PowerPoint</Application>
  <PresentationFormat>全屏显示(4:3)</PresentationFormat>
  <Paragraphs>91</Paragraphs>
  <Slides>20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In orbit calibration of Insight-HXMT</vt:lpstr>
      <vt:lpstr>Outline </vt:lpstr>
      <vt:lpstr>HE/NaI: Energy-Channel Calibration</vt:lpstr>
      <vt:lpstr>HE/NaI: ARF Calibration</vt:lpstr>
      <vt:lpstr>ARF calibration</vt:lpstr>
      <vt:lpstr>Spectrum fit of Crab pulsar：</vt:lpstr>
      <vt:lpstr>The influence of energy resolution：</vt:lpstr>
      <vt:lpstr>ARF adjustment in orbit </vt:lpstr>
      <vt:lpstr>New ARF of HE</vt:lpstr>
      <vt:lpstr>Crab pulsar fit results of 17 NaI</vt:lpstr>
      <vt:lpstr>ME: Verification of FWHM and EC in orbit </vt:lpstr>
      <vt:lpstr>ME: ARF calibration </vt:lpstr>
      <vt:lpstr>LE: ARF Calibration </vt:lpstr>
      <vt:lpstr>Fit of Crab pulsar using the new ARF</vt:lpstr>
      <vt:lpstr>LE: Verification of EC in orbit </vt:lpstr>
      <vt:lpstr>PowerPoint 演示文稿</vt:lpstr>
      <vt:lpstr>Pulsar of SwfitJ0243 </vt:lpstr>
      <vt:lpstr>Pulsar of Her X-1 </vt:lpstr>
      <vt:lpstr>PowerPoint 演示文稿</vt:lpstr>
      <vt:lpstr>Crab nebular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HXMT Science Operation Center  (HSOC)</dc:title>
  <dc:creator>lenovo</dc:creator>
  <cp:lastModifiedBy>unknown</cp:lastModifiedBy>
  <cp:revision>1051</cp:revision>
  <dcterms:created xsi:type="dcterms:W3CDTF">2012-05-30T09:50:05Z</dcterms:created>
  <dcterms:modified xsi:type="dcterms:W3CDTF">2018-04-10T09:40:29Z</dcterms:modified>
</cp:coreProperties>
</file>