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78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732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3668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623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79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970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067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46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086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335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1677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52853-CD28-4DE3-82B4-5791606B9A12}" type="datetimeFigureOut">
              <a:rPr lang="zh-CN" altLang="en-US" smtClean="0"/>
              <a:t>2018-4-16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FB396-491F-4C29-85A4-77D7AAA3D4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95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505506"/>
            <a:ext cx="7772400" cy="238760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/>
              <a:t>Progress of CEPC Full Simulation Software</a:t>
            </a:r>
            <a:endParaRPr lang="zh-CN" altLang="en-US" sz="32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4066495"/>
            <a:ext cx="6858000" cy="1655762"/>
          </a:xfrm>
        </p:spPr>
        <p:txBody>
          <a:bodyPr/>
          <a:lstStyle/>
          <a:p>
            <a:r>
              <a:rPr lang="en-US" altLang="zh-CN" dirty="0" err="1" smtClean="0"/>
              <a:t>Chengdong</a:t>
            </a:r>
            <a:r>
              <a:rPr lang="en-US" altLang="zh-CN" dirty="0" smtClean="0"/>
              <a:t> FU</a:t>
            </a:r>
          </a:p>
          <a:p>
            <a:r>
              <a:rPr lang="en-US" altLang="zh-CN" dirty="0" smtClean="0"/>
              <a:t>IHEP</a:t>
            </a:r>
          </a:p>
          <a:p>
            <a:r>
              <a:rPr lang="en-US" altLang="zh-CN" dirty="0" smtClean="0"/>
              <a:t>2018-4-16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4275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85560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BudgetPlugin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950688"/>
            <a:ext cx="7886700" cy="2075542"/>
          </a:xfrm>
        </p:spPr>
        <p:txBody>
          <a:bodyPr>
            <a:normAutofit fontScale="55000" lnSpcReduction="20000"/>
          </a:bodyPr>
          <a:lstStyle/>
          <a:p>
            <a:r>
              <a:rPr lang="en-US" altLang="zh-CN" dirty="0"/>
              <a:t>/</a:t>
            </a:r>
            <a:r>
              <a:rPr lang="en-US" altLang="zh-CN" dirty="0" err="1"/>
              <a:t>Mokka</a:t>
            </a:r>
            <a:r>
              <a:rPr lang="en-US" altLang="zh-CN" dirty="0"/>
              <a:t>/</a:t>
            </a:r>
            <a:r>
              <a:rPr lang="en-US" altLang="zh-CN" dirty="0" err="1"/>
              <a:t>init</a:t>
            </a:r>
            <a:r>
              <a:rPr lang="en-US" altLang="zh-CN" dirty="0"/>
              <a:t>/</a:t>
            </a:r>
            <a:r>
              <a:rPr lang="en-US" altLang="zh-CN" dirty="0" err="1"/>
              <a:t>registerPlugin</a:t>
            </a:r>
            <a:r>
              <a:rPr lang="en-US" altLang="zh-CN" dirty="0"/>
              <a:t> </a:t>
            </a:r>
            <a:r>
              <a:rPr lang="en-US" altLang="zh-CN" dirty="0" err="1"/>
              <a:t>BudgetPlugin</a:t>
            </a:r>
            <a:endParaRPr lang="en-US" altLang="zh-CN" dirty="0"/>
          </a:p>
          <a:p>
            <a:r>
              <a:rPr lang="en-US" altLang="zh-CN" dirty="0"/>
              <a:t>/</a:t>
            </a:r>
            <a:r>
              <a:rPr lang="en-US" altLang="zh-CN" dirty="0" err="1"/>
              <a:t>Mokka</a:t>
            </a:r>
            <a:r>
              <a:rPr lang="en-US" altLang="zh-CN" dirty="0"/>
              <a:t>/</a:t>
            </a:r>
            <a:r>
              <a:rPr lang="en-US" altLang="zh-CN" dirty="0" err="1"/>
              <a:t>init</a:t>
            </a:r>
            <a:r>
              <a:rPr lang="en-US" altLang="zh-CN" dirty="0"/>
              <a:t>/</a:t>
            </a:r>
            <a:r>
              <a:rPr lang="en-US" altLang="zh-CN" dirty="0" err="1"/>
              <a:t>userInitString</a:t>
            </a:r>
            <a:r>
              <a:rPr lang="en-US" altLang="zh-CN" dirty="0"/>
              <a:t> </a:t>
            </a:r>
            <a:r>
              <a:rPr lang="en-US" altLang="zh-CN" dirty="0" err="1"/>
              <a:t>OutputFile</a:t>
            </a:r>
            <a:r>
              <a:rPr lang="en-US" altLang="zh-CN" dirty="0"/>
              <a:t> </a:t>
            </a:r>
            <a:r>
              <a:rPr lang="en-US" altLang="zh-CN" dirty="0" err="1"/>
              <a:t>budget.root</a:t>
            </a:r>
            <a:endParaRPr lang="en-US" altLang="zh-CN" dirty="0"/>
          </a:p>
          <a:p>
            <a:r>
              <a:rPr lang="en-US" altLang="zh-CN" dirty="0"/>
              <a:t>/</a:t>
            </a:r>
            <a:r>
              <a:rPr lang="en-US" altLang="zh-CN" dirty="0" err="1"/>
              <a:t>Mokka</a:t>
            </a:r>
            <a:r>
              <a:rPr lang="en-US" altLang="zh-CN" dirty="0"/>
              <a:t>/</a:t>
            </a:r>
            <a:r>
              <a:rPr lang="en-US" altLang="zh-CN" dirty="0" err="1"/>
              <a:t>init</a:t>
            </a:r>
            <a:r>
              <a:rPr lang="en-US" altLang="zh-CN" dirty="0"/>
              <a:t>/</a:t>
            </a:r>
            <a:r>
              <a:rPr lang="en-US" altLang="zh-CN" dirty="0" err="1"/>
              <a:t>userInitDouble</a:t>
            </a:r>
            <a:r>
              <a:rPr lang="en-US" altLang="zh-CN" dirty="0"/>
              <a:t> </a:t>
            </a:r>
            <a:r>
              <a:rPr lang="en-US" altLang="zh-CN" dirty="0" err="1"/>
              <a:t>zCut</a:t>
            </a:r>
            <a:r>
              <a:rPr lang="en-US" altLang="zh-CN" dirty="0"/>
              <a:t> 2350</a:t>
            </a:r>
          </a:p>
          <a:p>
            <a:r>
              <a:rPr lang="en-US" altLang="zh-CN" dirty="0"/>
              <a:t>/</a:t>
            </a:r>
            <a:r>
              <a:rPr lang="en-US" altLang="zh-CN" dirty="0" err="1"/>
              <a:t>Mokka</a:t>
            </a:r>
            <a:r>
              <a:rPr lang="en-US" altLang="zh-CN" dirty="0"/>
              <a:t>/</a:t>
            </a:r>
            <a:r>
              <a:rPr lang="en-US" altLang="zh-CN" dirty="0" err="1"/>
              <a:t>init</a:t>
            </a:r>
            <a:r>
              <a:rPr lang="en-US" altLang="zh-CN" dirty="0"/>
              <a:t>/</a:t>
            </a:r>
            <a:r>
              <a:rPr lang="en-US" altLang="zh-CN" dirty="0" err="1"/>
              <a:t>userInitDouble</a:t>
            </a:r>
            <a:r>
              <a:rPr lang="en-US" altLang="zh-CN" dirty="0"/>
              <a:t> </a:t>
            </a:r>
            <a:r>
              <a:rPr lang="en-US" altLang="zh-CN" dirty="0" err="1"/>
              <a:t>rCut</a:t>
            </a:r>
            <a:r>
              <a:rPr lang="en-US" altLang="zh-CN" dirty="0"/>
              <a:t> </a:t>
            </a:r>
            <a:r>
              <a:rPr lang="en-US" altLang="zh-CN" dirty="0" smtClean="0"/>
              <a:t>1850</a:t>
            </a:r>
          </a:p>
          <a:p>
            <a:endParaRPr lang="en-US" altLang="zh-CN" dirty="0"/>
          </a:p>
          <a:p>
            <a:r>
              <a:rPr lang="en-US" altLang="zh-CN" dirty="0"/>
              <a:t>/gun/particle </a:t>
            </a:r>
            <a:r>
              <a:rPr lang="en-US" altLang="zh-CN" dirty="0" err="1"/>
              <a:t>geantino</a:t>
            </a:r>
            <a:endParaRPr lang="en-US" altLang="zh-CN" dirty="0"/>
          </a:p>
          <a:p>
            <a:r>
              <a:rPr lang="en-US" altLang="zh-CN" dirty="0"/>
              <a:t>/run/</a:t>
            </a:r>
            <a:r>
              <a:rPr lang="en-US" altLang="zh-CN" dirty="0" err="1"/>
              <a:t>beamOn</a:t>
            </a:r>
            <a:r>
              <a:rPr lang="en-US" altLang="zh-CN" dirty="0"/>
              <a:t> 100000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081792"/>
            <a:ext cx="4099304" cy="342786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954" y="3081792"/>
            <a:ext cx="3875953" cy="342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81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23445"/>
          </a:xfrm>
        </p:spPr>
        <p:txBody>
          <a:bodyPr/>
          <a:lstStyle/>
          <a:p>
            <a:r>
              <a:rPr lang="en-US" altLang="zh-CN" dirty="0" smtClean="0"/>
              <a:t>Next to do: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088571"/>
            <a:ext cx="7886700" cy="5088392"/>
          </a:xfrm>
        </p:spPr>
        <p:txBody>
          <a:bodyPr/>
          <a:lstStyle/>
          <a:p>
            <a:r>
              <a:rPr lang="en-US" altLang="zh-CN" dirty="0"/>
              <a:t>volume naming </a:t>
            </a:r>
            <a:r>
              <a:rPr lang="en-US" altLang="zh-CN" dirty="0" smtClean="0"/>
              <a:t>rule</a:t>
            </a:r>
          </a:p>
          <a:p>
            <a:pPr lvl="1"/>
            <a:r>
              <a:rPr lang="en-US" altLang="zh-CN" dirty="0" err="1" smtClean="0"/>
              <a:t>VXD_Sensitive</a:t>
            </a:r>
            <a:r>
              <a:rPr lang="en-US" altLang="zh-CN" dirty="0" smtClean="0"/>
              <a:t>_*</a:t>
            </a:r>
          </a:p>
          <a:p>
            <a:pPr lvl="1"/>
            <a:r>
              <a:rPr lang="en-US" altLang="zh-CN" dirty="0" err="1" smtClean="0"/>
              <a:t>VXD_Support</a:t>
            </a:r>
            <a:r>
              <a:rPr lang="en-US" altLang="zh-CN" dirty="0" smtClean="0"/>
              <a:t>_*</a:t>
            </a:r>
          </a:p>
          <a:p>
            <a:pPr lvl="1"/>
            <a:r>
              <a:rPr lang="en-US" altLang="zh-CN" dirty="0" err="1" smtClean="0"/>
              <a:t>VXD_Electronic</a:t>
            </a:r>
            <a:r>
              <a:rPr lang="en-US" altLang="zh-CN" dirty="0" smtClean="0"/>
              <a:t>_*</a:t>
            </a:r>
          </a:p>
          <a:p>
            <a:pPr lvl="1"/>
            <a:r>
              <a:rPr lang="en-US" altLang="zh-CN" dirty="0" err="1" smtClean="0"/>
              <a:t>VXD_Cooling</a:t>
            </a:r>
            <a:r>
              <a:rPr lang="en-US" altLang="zh-CN" dirty="0" smtClean="0"/>
              <a:t>_*</a:t>
            </a:r>
          </a:p>
          <a:p>
            <a:pPr lvl="1"/>
            <a:r>
              <a:rPr lang="en-US" altLang="zh-CN" dirty="0" smtClean="0"/>
              <a:t>etc.</a:t>
            </a:r>
          </a:p>
          <a:p>
            <a:r>
              <a:rPr lang="en-US" altLang="zh-CN" dirty="0" smtClean="0"/>
              <a:t>Sub-detector volume</a:t>
            </a:r>
          </a:p>
          <a:p>
            <a:pPr lvl="1"/>
            <a:r>
              <a:rPr lang="en-US" altLang="zh-CN" dirty="0" err="1" smtClean="0"/>
              <a:t>WorldLog</a:t>
            </a:r>
            <a:r>
              <a:rPr lang="en-US" altLang="zh-CN" dirty="0" err="1" smtClean="0">
                <a:sym typeface="Symbol" panose="05050102010706020507" pitchFamily="18" charset="2"/>
              </a:rPr>
              <a:t>VXDLogVXD</a:t>
            </a:r>
            <a:r>
              <a:rPr lang="en-US" altLang="zh-CN" dirty="0" smtClean="0">
                <a:sym typeface="Symbol" panose="05050102010706020507" pitchFamily="18" charset="2"/>
              </a:rPr>
              <a:t>_*_*</a:t>
            </a:r>
          </a:p>
          <a:p>
            <a:pPr marL="1828800" lvl="4" indent="0">
              <a:buNone/>
            </a:pPr>
            <a:r>
              <a:rPr lang="zh-CN" altLang="en-US" sz="2400" dirty="0" smtClean="0">
                <a:sym typeface="Symbol" panose="05050102010706020507" pitchFamily="18" charset="2"/>
              </a:rPr>
              <a:t> </a:t>
            </a:r>
            <a:r>
              <a:rPr lang="en-US" altLang="zh-CN" sz="2400" dirty="0" err="1" smtClean="0">
                <a:sym typeface="Symbol" panose="05050102010706020507" pitchFamily="18" charset="2"/>
              </a:rPr>
              <a:t>TPCLog</a:t>
            </a:r>
            <a:r>
              <a:rPr lang="en-US" altLang="zh-CN" sz="2400" dirty="0" smtClean="0">
                <a:sym typeface="Symbol" panose="05050102010706020507" pitchFamily="18" charset="2"/>
              </a:rPr>
              <a:t></a:t>
            </a:r>
          </a:p>
          <a:p>
            <a:pPr marL="1828800" lvl="4" indent="0">
              <a:buNone/>
            </a:pPr>
            <a:r>
              <a:rPr lang="en-US" altLang="zh-CN" sz="2400" smtClean="0">
                <a:sym typeface="Symbol" panose="05050102010706020507" pitchFamily="18" charset="2"/>
              </a:rPr>
              <a:t> …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42729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</TotalTime>
  <Words>63</Words>
  <Application>Microsoft Office PowerPoint</Application>
  <PresentationFormat>全屏显示(4:3)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Symbol</vt:lpstr>
      <vt:lpstr>Office 主题</vt:lpstr>
      <vt:lpstr>Progress of CEPC Full Simulation Software</vt:lpstr>
      <vt:lpstr>BudgetPlugin</vt:lpstr>
      <vt:lpstr>Next to do: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CEPC Full Simulation Software</dc:title>
  <dc:creator>flyCD</dc:creator>
  <cp:lastModifiedBy>flyCD</cp:lastModifiedBy>
  <cp:revision>16</cp:revision>
  <dcterms:created xsi:type="dcterms:W3CDTF">2018-04-02T02:46:28Z</dcterms:created>
  <dcterms:modified xsi:type="dcterms:W3CDTF">2018-04-16T04:05:12Z</dcterms:modified>
</cp:coreProperties>
</file>