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0A70F-34BF-4509-A6BB-134C764F3DA8}" type="datetimeFigureOut">
              <a:rPr lang="zh-CN" altLang="en-US" smtClean="0"/>
              <a:t>2018/4/16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839A3-2DEC-4437-8653-CC6F5F5BFD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732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839A3-2DEC-4437-8653-CC6F5F5BFDA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1770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839A3-2DEC-4437-8653-CC6F5F5BFDA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4576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AA45-BE0A-4A7C-A144-52854CF00D0F}" type="datetime1">
              <a:rPr lang="zh-CN" altLang="en-US" smtClean="0"/>
              <a:t>2018/4/16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D4B9-187E-4192-87E5-5988391ACD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475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9767-EE28-4EA9-87AD-A668FFA05230}" type="datetime1">
              <a:rPr lang="zh-CN" altLang="en-US" smtClean="0"/>
              <a:t>2018/4/16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D4B9-187E-4192-87E5-5988391ACD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732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B362C-D5E0-4B3B-93D1-6F4E27E61EB1}" type="datetime1">
              <a:rPr lang="zh-CN" altLang="en-US" smtClean="0"/>
              <a:t>2018/4/16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D4B9-187E-4192-87E5-5988391ACD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955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54F5-15FE-46DC-ABF0-A85EF78285DA}" type="datetime1">
              <a:rPr lang="zh-CN" altLang="en-US" smtClean="0"/>
              <a:t>2018/4/16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D4B9-187E-4192-87E5-5988391ACD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117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58C1-D666-4A95-ABD6-391D73EC74E1}" type="datetime1">
              <a:rPr lang="zh-CN" altLang="en-US" smtClean="0"/>
              <a:t>2018/4/16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D4B9-187E-4192-87E5-5988391ACD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427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AF08-7977-48A6-B443-29D0FB5BD074}" type="datetime1">
              <a:rPr lang="zh-CN" altLang="en-US" smtClean="0"/>
              <a:t>2018/4/16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D4B9-187E-4192-87E5-5988391ACD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020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C3B5-64D1-4EA8-BFAC-4864D5ACE693}" type="datetime1">
              <a:rPr lang="zh-CN" altLang="en-US" smtClean="0"/>
              <a:t>2018/4/16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D4B9-187E-4192-87E5-5988391ACD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873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F179-C97A-4BF1-8991-609F3473647D}" type="datetime1">
              <a:rPr lang="zh-CN" altLang="en-US" smtClean="0"/>
              <a:t>2018/4/16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D4B9-187E-4192-87E5-5988391ACD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29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4C72-CD2A-44B8-BDDB-EFE01D1C7C8A}" type="datetime1">
              <a:rPr lang="zh-CN" altLang="en-US" smtClean="0"/>
              <a:t>2018/4/16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D4B9-187E-4192-87E5-5988391ACD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106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CD59-CA8D-4471-AC51-D2C8F448C3B8}" type="datetime1">
              <a:rPr lang="zh-CN" altLang="en-US" smtClean="0"/>
              <a:t>2018/4/16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D4B9-187E-4192-87E5-5988391ACD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33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025F-B9B1-4A0F-B1E4-CB8AFAD96447}" type="datetime1">
              <a:rPr lang="zh-CN" altLang="en-US" smtClean="0"/>
              <a:t>2018/4/16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D4B9-187E-4192-87E5-5988391ACD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913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74742-774A-42A5-B329-D1A1A8D9A374}" type="datetime1">
              <a:rPr lang="zh-CN" altLang="en-US" smtClean="0"/>
              <a:t>2018/4/16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D4B9-187E-4192-87E5-5988391ACD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185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Selections on data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Dong </a:t>
            </a:r>
            <a:r>
              <a:rPr lang="en-US" altLang="zh-CN" dirty="0" err="1" smtClean="0"/>
              <a:t>Ao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D4B9-187E-4192-87E5-5988391ACD5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0035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81698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Used BDT method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7797" y="1825625"/>
            <a:ext cx="5663821" cy="4351338"/>
          </a:xfrm>
        </p:spPr>
        <p:txBody>
          <a:bodyPr/>
          <a:lstStyle/>
          <a:p>
            <a:r>
              <a:rPr lang="en-US" altLang="zh-CN" dirty="0" smtClean="0"/>
              <a:t>First one:</a:t>
            </a:r>
          </a:p>
          <a:p>
            <a:r>
              <a:rPr lang="en-US" altLang="zh-CN" dirty="0" smtClean="0"/>
              <a:t>Used </a:t>
            </a:r>
            <a:r>
              <a:rPr lang="en-US" altLang="zh-CN" dirty="0" err="1" smtClean="0"/>
              <a:t>Xic</a:t>
            </a:r>
            <a:r>
              <a:rPr lang="en-US" altLang="zh-CN" dirty="0" smtClean="0"/>
              <a:t> real data as input signal</a:t>
            </a:r>
          </a:p>
          <a:p>
            <a:r>
              <a:rPr lang="en-US" altLang="zh-CN" dirty="0" smtClean="0"/>
              <a:t>input variables:</a:t>
            </a:r>
          </a:p>
          <a:p>
            <a:pPr marL="0" indent="0">
              <a:buNone/>
            </a:pPr>
            <a:r>
              <a:rPr lang="en-US" altLang="zh-CN" dirty="0" smtClean="0"/>
              <a:t>Xic_ENDVERTEX_CHI2,</a:t>
            </a:r>
          </a:p>
          <a:p>
            <a:pPr marL="0" indent="0">
              <a:buNone/>
            </a:pPr>
            <a:r>
              <a:rPr lang="en-US" altLang="zh-CN" dirty="0" err="1" smtClean="0"/>
              <a:t>Xic_DIRA_OWNPV</a:t>
            </a:r>
            <a:r>
              <a:rPr lang="en-US" altLang="zh-CN" dirty="0" smtClean="0"/>
              <a:t>, </a:t>
            </a:r>
          </a:p>
          <a:p>
            <a:pPr marL="0" indent="0">
              <a:buNone/>
            </a:pPr>
            <a:r>
              <a:rPr lang="en-US" altLang="zh-CN" dirty="0" smtClean="0"/>
              <a:t>daughter particle’s PT,</a:t>
            </a:r>
          </a:p>
          <a:p>
            <a:pPr marL="0" indent="0">
              <a:buNone/>
            </a:pPr>
            <a:r>
              <a:rPr lang="en-US" altLang="zh-CN" dirty="0" smtClean="0"/>
              <a:t>daughter particle’s IPCHI2_OWNPV </a:t>
            </a:r>
          </a:p>
          <a:p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223" y="641259"/>
            <a:ext cx="5266495" cy="273249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223" y="3592114"/>
            <a:ext cx="5382982" cy="2803213"/>
          </a:xfrm>
          <a:prstGeom prst="rect">
            <a:avLst/>
          </a:prstGeom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D4B9-187E-4192-87E5-5988391ACD5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7795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81698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Used BDT method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7797" y="1825625"/>
            <a:ext cx="5663821" cy="4351338"/>
          </a:xfrm>
        </p:spPr>
        <p:txBody>
          <a:bodyPr/>
          <a:lstStyle/>
          <a:p>
            <a:r>
              <a:rPr lang="en-US" altLang="zh-CN" dirty="0" smtClean="0"/>
              <a:t>Second one:</a:t>
            </a:r>
          </a:p>
          <a:p>
            <a:r>
              <a:rPr lang="en-US" altLang="zh-CN" dirty="0" smtClean="0"/>
              <a:t>Used </a:t>
            </a:r>
            <a:r>
              <a:rPr lang="en-US" altLang="zh-CN" dirty="0" err="1" smtClean="0"/>
              <a:t>Xic</a:t>
            </a:r>
            <a:r>
              <a:rPr lang="en-US" altLang="zh-CN" dirty="0" smtClean="0"/>
              <a:t> real data(after first BDT </a:t>
            </a:r>
            <a:r>
              <a:rPr lang="en-US" altLang="zh-CN" dirty="0" err="1" smtClean="0"/>
              <a:t>cuted</a:t>
            </a:r>
            <a:r>
              <a:rPr lang="en-US" altLang="zh-CN" dirty="0" smtClean="0"/>
              <a:t>) as input signal</a:t>
            </a:r>
          </a:p>
          <a:p>
            <a:r>
              <a:rPr lang="en-US" altLang="zh-CN" dirty="0" smtClean="0"/>
              <a:t>input variables:</a:t>
            </a:r>
          </a:p>
          <a:p>
            <a:pPr marL="0" indent="0">
              <a:buNone/>
            </a:pPr>
            <a:r>
              <a:rPr lang="en-US" altLang="zh-CN" dirty="0" smtClean="0"/>
              <a:t>daughter particle’s </a:t>
            </a:r>
            <a:r>
              <a:rPr lang="en-US" altLang="zh-CN" dirty="0" err="1" smtClean="0"/>
              <a:t>ProbNN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D4B9-187E-4192-87E5-5988391ACD5C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528" y="624374"/>
            <a:ext cx="5427420" cy="281245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528" y="3543898"/>
            <a:ext cx="5427420" cy="281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650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Find the max cut efficiency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To get the max </a:t>
            </a:r>
            <a:r>
              <a:rPr lang="en-US" altLang="zh-CN" dirty="0" smtClean="0"/>
              <a:t>S/</a:t>
            </a:r>
            <a:r>
              <a:rPr lang="en-US" altLang="zh-CN" dirty="0" err="1" smtClean="0"/>
              <a:t>sqrt</a:t>
            </a:r>
            <a:r>
              <a:rPr lang="en-US" altLang="zh-CN" dirty="0" smtClean="0"/>
              <a:t>(S+B) of </a:t>
            </a:r>
            <a:r>
              <a:rPr lang="en-US" altLang="zh-CN" dirty="0" err="1" smtClean="0"/>
              <a:t>Omegac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D4B9-187E-4192-87E5-5988391ACD5C}" type="slidenum">
              <a:rPr lang="zh-CN" altLang="en-US" smtClean="0"/>
              <a:t>4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67" y="2702256"/>
            <a:ext cx="5353599" cy="30672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296" y="2679921"/>
            <a:ext cx="5235318" cy="322109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84732" y="5700057"/>
            <a:ext cx="742950" cy="2857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00485" y="5758289"/>
            <a:ext cx="390525" cy="20002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255593" y="2920621"/>
            <a:ext cx="2483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—</a:t>
            </a:r>
            <a:r>
              <a:rPr lang="en-US" altLang="zh-CN" dirty="0" smtClean="0"/>
              <a:t>S(number of signal)</a:t>
            </a:r>
            <a:endParaRPr lang="zh-CN" altLang="en-US" dirty="0" smtClean="0"/>
          </a:p>
          <a:p>
            <a:r>
              <a:rPr lang="en-US" altLang="zh-CN" dirty="0" smtClean="0">
                <a:solidFill>
                  <a:srgbClr val="00FF00"/>
                </a:solidFill>
              </a:rPr>
              <a:t>—</a:t>
            </a:r>
            <a:r>
              <a:rPr lang="en-US" altLang="zh-CN" dirty="0" smtClean="0"/>
              <a:t>S/</a:t>
            </a:r>
            <a:r>
              <a:rPr lang="en-US" altLang="zh-CN" dirty="0" err="1" smtClean="0"/>
              <a:t>sqrt</a:t>
            </a:r>
            <a:r>
              <a:rPr lang="en-US" altLang="zh-CN" dirty="0" smtClean="0"/>
              <a:t>(S+B)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540689" y="2811439"/>
            <a:ext cx="2483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—</a:t>
            </a:r>
            <a:r>
              <a:rPr lang="en-US" altLang="zh-CN" dirty="0" smtClean="0"/>
              <a:t>S(number of signal)</a:t>
            </a:r>
            <a:endParaRPr lang="zh-CN" altLang="en-US" dirty="0" smtClean="0"/>
          </a:p>
          <a:p>
            <a:r>
              <a:rPr lang="en-US" altLang="zh-CN" dirty="0" smtClean="0">
                <a:solidFill>
                  <a:srgbClr val="00FF00"/>
                </a:solidFill>
              </a:rPr>
              <a:t>—</a:t>
            </a:r>
            <a:r>
              <a:rPr lang="en-US" altLang="zh-CN" dirty="0" smtClean="0"/>
              <a:t>S/</a:t>
            </a:r>
            <a:r>
              <a:rPr lang="en-US" altLang="zh-CN" dirty="0" err="1" smtClean="0"/>
              <a:t>sqrt</a:t>
            </a:r>
            <a:r>
              <a:rPr lang="en-US" altLang="zh-CN" dirty="0" smtClean="0"/>
              <a:t>(S+B)</a:t>
            </a:r>
          </a:p>
        </p:txBody>
      </p:sp>
    </p:spTree>
    <p:extLst>
      <p:ext uri="{BB962C8B-B14F-4D97-AF65-F5344CB8AC3E}">
        <p14:creationId xmlns:p14="http://schemas.microsoft.com/office/powerpoint/2010/main" val="1332248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746930" y="1368425"/>
          <a:ext cx="470089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695"/>
                <a:gridCol w="1625600"/>
                <a:gridCol w="1625600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S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S+B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S/</a:t>
                      </a:r>
                      <a:r>
                        <a:rPr lang="en-US" altLang="zh-CN" sz="2400" dirty="0" err="1" smtClean="0"/>
                        <a:t>sqrt</a:t>
                      </a:r>
                      <a:r>
                        <a:rPr lang="en-US" altLang="zh-CN" sz="2400" dirty="0" smtClean="0"/>
                        <a:t>(S+B)</a:t>
                      </a:r>
                      <a:endParaRPr lang="zh-CN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25273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420689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38.7</a:t>
                      </a:r>
                      <a:endParaRPr lang="zh-CN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692337" y="741807"/>
            <a:ext cx="4749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 smtClean="0"/>
              <a:t>Orginal</a:t>
            </a:r>
            <a:r>
              <a:rPr lang="en-US" altLang="zh-CN" sz="2400" dirty="0" smtClean="0"/>
              <a:t> data</a:t>
            </a:r>
            <a:endParaRPr lang="zh-CN" altLang="en-US" sz="2400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746929" y="3035281"/>
          <a:ext cx="684511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4215"/>
                <a:gridCol w="1449695"/>
                <a:gridCol w="1625600"/>
                <a:gridCol w="1625600"/>
              </a:tblGrid>
              <a:tr h="0"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S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S+B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S/</a:t>
                      </a:r>
                      <a:r>
                        <a:rPr lang="en-US" altLang="zh-CN" sz="2400" dirty="0" err="1" smtClean="0"/>
                        <a:t>sqrt</a:t>
                      </a:r>
                      <a:r>
                        <a:rPr lang="en-US" altLang="zh-CN" sz="2400" dirty="0" smtClean="0"/>
                        <a:t>(S+B)</a:t>
                      </a:r>
                      <a:endParaRPr lang="zh-CN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BDT&gt;0.110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17704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105659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54.4675</a:t>
                      </a:r>
                      <a:endParaRPr lang="zh-CN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692337" y="2447778"/>
            <a:ext cx="4749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BDT cut</a:t>
            </a:r>
            <a:endParaRPr lang="zh-CN" altLang="en-US" sz="2400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3BF8-46DD-441F-97A5-8B2AA5B5115E}" type="slidenum">
              <a:rPr lang="zh-CN" altLang="en-US" smtClean="0"/>
              <a:t>5</a:t>
            </a:fld>
            <a:endParaRPr lang="zh-CN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/>
          </p:nvPr>
        </p:nvGraphicFramePr>
        <p:xfrm>
          <a:off x="746929" y="4633055"/>
          <a:ext cx="684511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4215"/>
                <a:gridCol w="1449695"/>
                <a:gridCol w="1625600"/>
                <a:gridCol w="1625600"/>
              </a:tblGrid>
              <a:tr h="0"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S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S+B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S/</a:t>
                      </a:r>
                      <a:r>
                        <a:rPr lang="en-US" altLang="zh-CN" sz="2400" dirty="0" err="1" smtClean="0"/>
                        <a:t>sqrt</a:t>
                      </a:r>
                      <a:r>
                        <a:rPr lang="en-US" altLang="zh-CN" sz="2400" dirty="0" smtClean="0"/>
                        <a:t>(S+B)</a:t>
                      </a:r>
                      <a:endParaRPr lang="zh-CN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pidBDT&gt;0.01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16079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61673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64.746</a:t>
                      </a:r>
                      <a:endParaRPr lang="zh-CN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692336" y="4075519"/>
            <a:ext cx="4749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BDT cut &amp;&amp; pidBDT cut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0736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D4B9-187E-4192-87E5-5988391ACD5C}" type="slidenum">
              <a:rPr lang="zh-CN" altLang="en-US" smtClean="0"/>
              <a:t>6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8005549" cy="482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401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124</Words>
  <Application>Microsoft Office PowerPoint</Application>
  <PresentationFormat>宽屏</PresentationFormat>
  <Paragraphs>52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Office 主题</vt:lpstr>
      <vt:lpstr>Selections on data</vt:lpstr>
      <vt:lpstr>Used BDT method</vt:lpstr>
      <vt:lpstr>Used BDT method</vt:lpstr>
      <vt:lpstr>Find the max cut efficiency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Selections on data</dc:title>
  <dc:creator>825383164@qq.com</dc:creator>
  <cp:lastModifiedBy>825383164@qq.com</cp:lastModifiedBy>
  <cp:revision>14</cp:revision>
  <dcterms:created xsi:type="dcterms:W3CDTF">2018-04-16T01:35:54Z</dcterms:created>
  <dcterms:modified xsi:type="dcterms:W3CDTF">2018-04-16T09:35:57Z</dcterms:modified>
</cp:coreProperties>
</file>